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57" r:id="rId3"/>
    <p:sldId id="275" r:id="rId4"/>
    <p:sldId id="259" r:id="rId5"/>
    <p:sldId id="260" r:id="rId6"/>
    <p:sldId id="261" r:id="rId7"/>
    <p:sldId id="262" r:id="rId8"/>
    <p:sldId id="263" r:id="rId9"/>
    <p:sldId id="264" r:id="rId10"/>
    <p:sldId id="265" r:id="rId11"/>
    <p:sldId id="276" r:id="rId12"/>
    <p:sldId id="267" r:id="rId13"/>
    <p:sldId id="277" r:id="rId14"/>
    <p:sldId id="269" r:id="rId15"/>
    <p:sldId id="270" r:id="rId16"/>
    <p:sldId id="271" r:id="rId17"/>
    <p:sldId id="272" r:id="rId18"/>
    <p:sldId id="273" r:id="rId19"/>
    <p:sldId id="278" r:id="rId20"/>
  </p:sldIdLst>
  <p:sldSz cx="10693400" cy="7562850"/>
  <p:notesSz cx="10693400" cy="7562850"/>
  <p:defaultTextStyle>
    <a:defPPr>
      <a:defRPr kern="0"/>
    </a:defPPr>
  </p:defaultTextStyle>
  <p:extLst>
    <p:ext uri="{521415D9-36F7-43E2-AB2F-B90AF26B5E84}">
      <p14:sectionLst xmlns:p14="http://schemas.microsoft.com/office/powerpoint/2010/main">
        <p14:section name="Default Section" id="{358F5365-A1D6-4C5C-A92F-F3EF60B0888C}">
          <p14:sldIdLst>
            <p14:sldId id="256"/>
            <p14:sldId id="257"/>
            <p14:sldId id="275"/>
            <p14:sldId id="259"/>
            <p14:sldId id="260"/>
            <p14:sldId id="261"/>
            <p14:sldId id="262"/>
            <p14:sldId id="263"/>
            <p14:sldId id="264"/>
            <p14:sldId id="265"/>
            <p14:sldId id="276"/>
            <p14:sldId id="267"/>
            <p14:sldId id="277"/>
            <p14:sldId id="269"/>
            <p14:sldId id="270"/>
            <p14:sldId id="271"/>
            <p14:sldId id="272"/>
            <p14:sldId id="273"/>
            <p14:sldId id="278"/>
          </p14:sldIdLst>
        </p14:section>
      </p14:sectionLst>
    </p:ex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C7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0311" autoAdjust="0"/>
  </p:normalViewPr>
  <p:slideViewPr>
    <p:cSldViewPr>
      <p:cViewPr>
        <p:scale>
          <a:sx n="83" d="100"/>
          <a:sy n="83" d="100"/>
        </p:scale>
        <p:origin x="1476" y="4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483E05E0-19EB-480D-8924-4AE0F5BEA4DD}" type="datetimeFigureOut">
              <a:rPr lang="en-US" smtClean="0"/>
              <a:t>12/18/2025</a:t>
            </a:fld>
            <a:endParaRPr lang="en-US"/>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DB64D1D0-23D0-4106-9A92-9DA4509688FE}" type="slidenum">
              <a:rPr lang="en-US" smtClean="0"/>
              <a:t>‹Nº›</a:t>
            </a:fld>
            <a:endParaRPr lang="en-US"/>
          </a:p>
        </p:txBody>
      </p:sp>
    </p:spTree>
    <p:extLst>
      <p:ext uri="{BB962C8B-B14F-4D97-AF65-F5344CB8AC3E}">
        <p14:creationId xmlns:p14="http://schemas.microsoft.com/office/powerpoint/2010/main" val="1334829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4D1D0-23D0-4106-9A92-9DA4509688FE}" type="slidenum">
              <a:rPr lang="en-US" smtClean="0"/>
              <a:t>3</a:t>
            </a:fld>
            <a:endParaRPr lang="en-US"/>
          </a:p>
        </p:txBody>
      </p:sp>
    </p:spTree>
    <p:extLst>
      <p:ext uri="{BB962C8B-B14F-4D97-AF65-F5344CB8AC3E}">
        <p14:creationId xmlns:p14="http://schemas.microsoft.com/office/powerpoint/2010/main" val="2525081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u="sng" dirty="0"/>
              <a:t>Before showing the pictur</a:t>
            </a:r>
            <a:r>
              <a:rPr lang="en-GB" dirty="0"/>
              <a:t>e : Explain participants that you will give them 30 seconds to look at a picture and then ask them to describe what they see in the picture</a:t>
            </a:r>
          </a:p>
          <a:p>
            <a:pPr marL="171450" indent="-171450">
              <a:buFontTx/>
              <a:buChar char="-"/>
            </a:pPr>
            <a:r>
              <a:rPr lang="en-GB" b="1" u="none" dirty="0"/>
              <a:t>Click 1: Show the picture</a:t>
            </a:r>
            <a:r>
              <a:rPr lang="en-GB" b="1" u="sng" dirty="0"/>
              <a:t> </a:t>
            </a:r>
            <a:r>
              <a:rPr lang="en-GB" u="sng" dirty="0"/>
              <a:t>for 30 secs and then hide it</a:t>
            </a:r>
            <a:r>
              <a:rPr lang="en-GB" dirty="0"/>
              <a:t>. Ask participants what they saw </a:t>
            </a:r>
          </a:p>
          <a:p>
            <a:pPr marL="171450" indent="-171450">
              <a:buFontTx/>
              <a:buChar char="-"/>
            </a:pPr>
            <a:r>
              <a:rPr lang="en-GB" b="1" dirty="0"/>
              <a:t>Click 2: </a:t>
            </a:r>
            <a:r>
              <a:rPr lang="en-GB" dirty="0"/>
              <a:t>give them </a:t>
            </a:r>
            <a:r>
              <a:rPr lang="en-GB" u="sng" dirty="0"/>
              <a:t>10 more seconds to look at the picture and ask them if their answer has changed </a:t>
            </a:r>
            <a:endParaRPr lang="en-GB" b="0" u="sng" dirty="0"/>
          </a:p>
          <a:p>
            <a:pPr marL="171450" indent="-171450">
              <a:buFontTx/>
              <a:buChar char="-"/>
            </a:pPr>
            <a:r>
              <a:rPr lang="en-GB" b="1" dirty="0"/>
              <a:t>Click 3: </a:t>
            </a:r>
            <a:r>
              <a:rPr lang="en-GB" b="0" dirty="0"/>
              <a:t>Make the profile of the dog appear</a:t>
            </a:r>
            <a:endParaRPr lang="en-GB" b="1" dirty="0"/>
          </a:p>
          <a:p>
            <a:endParaRPr lang="en-GB" dirty="0"/>
          </a:p>
          <a:p>
            <a:r>
              <a:rPr lang="en-GB" b="1" u="sng" dirty="0"/>
              <a:t>Take away points</a:t>
            </a:r>
          </a:p>
          <a:p>
            <a:pPr marL="171450" indent="-171450">
              <a:buFont typeface="Arial" panose="020B0604020202020204" pitchFamily="34" charset="0"/>
              <a:buChar char="•"/>
            </a:pPr>
            <a:r>
              <a:rPr lang="en-GB" dirty="0"/>
              <a:t>This is a picture of a dog (dalmatian) </a:t>
            </a:r>
          </a:p>
          <a:p>
            <a:pPr marL="171450" indent="-171450">
              <a:buFont typeface="Arial" panose="020B0604020202020204" pitchFamily="34" charset="0"/>
              <a:buChar char="•"/>
            </a:pPr>
            <a:r>
              <a:rPr lang="en-GB" dirty="0"/>
              <a:t>This exercise highlights that we ‘’need to leave behind the noise’’ to focus on the important information and that it is more difficult to do with little time (some who did not see it after the first 30sec might see the shape after the 10 sec)</a:t>
            </a:r>
          </a:p>
          <a:p>
            <a:pPr marL="171450" indent="-171450">
              <a:buFont typeface="Arial" panose="020B0604020202020204" pitchFamily="34" charset="0"/>
              <a:buChar char="•"/>
            </a:pPr>
            <a:r>
              <a:rPr lang="en-GB" dirty="0"/>
              <a:t>Not everyone saw a dog/dalmatians shape on the right, some saw other animals/shape. What we see depends a lot of our own environment and context. What is around us. For instance, someone who has a dog might see the dog more quickly. </a:t>
            </a:r>
          </a:p>
          <a:p>
            <a:endParaRPr lang="en-US" dirty="0"/>
          </a:p>
        </p:txBody>
      </p:sp>
      <p:sp>
        <p:nvSpPr>
          <p:cNvPr id="4" name="Slide Number Placeholder 3"/>
          <p:cNvSpPr>
            <a:spLocks noGrp="1"/>
          </p:cNvSpPr>
          <p:nvPr>
            <p:ph type="sldNum" sz="quarter" idx="5"/>
          </p:nvPr>
        </p:nvSpPr>
        <p:spPr/>
        <p:txBody>
          <a:bodyPr/>
          <a:lstStyle/>
          <a:p>
            <a:fld id="{DB64D1D0-23D0-4106-9A92-9DA4509688FE}" type="slidenum">
              <a:rPr lang="en-US" smtClean="0"/>
              <a:t>4</a:t>
            </a:fld>
            <a:endParaRPr lang="en-US"/>
          </a:p>
        </p:txBody>
      </p:sp>
    </p:spTree>
    <p:extLst>
      <p:ext uri="{BB962C8B-B14F-4D97-AF65-F5344CB8AC3E}">
        <p14:creationId xmlns:p14="http://schemas.microsoft.com/office/powerpoint/2010/main" val="3793585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71777D"/>
                </a:solidFill>
                <a:effectLst/>
                <a:latin typeface="Roboto" panose="02000000000000000000" pitchFamily="2" charset="0"/>
              </a:rPr>
              <a:t>In plenary, </a:t>
            </a:r>
            <a:r>
              <a:rPr lang="en-GB" b="0" i="0" dirty="0">
                <a:solidFill>
                  <a:srgbClr val="71777D"/>
                </a:solidFill>
                <a:effectLst/>
                <a:latin typeface="Roboto" panose="02000000000000000000" pitchFamily="2" charset="0"/>
              </a:rPr>
              <a:t>ask someone to read the riddle, give participants 2 mins to discuss with their neighbours and ask them</a:t>
            </a:r>
            <a:r>
              <a:rPr lang="en-GB" b="1" i="0" dirty="0">
                <a:solidFill>
                  <a:srgbClr val="71777D"/>
                </a:solidFill>
                <a:effectLst/>
                <a:latin typeface="Roboto" panose="02000000000000000000" pitchFamily="2" charset="0"/>
              </a:rPr>
              <a:t> (1) </a:t>
            </a:r>
            <a:r>
              <a:rPr lang="en-GB" b="0" i="0" dirty="0">
                <a:solidFill>
                  <a:srgbClr val="71777D"/>
                </a:solidFill>
                <a:effectLst/>
                <a:latin typeface="Roboto" panose="02000000000000000000" pitchFamily="2" charset="0"/>
              </a:rPr>
              <a:t>to answer the question and</a:t>
            </a:r>
            <a:r>
              <a:rPr lang="en-GB" b="1" i="0" dirty="0">
                <a:solidFill>
                  <a:srgbClr val="71777D"/>
                </a:solidFill>
                <a:effectLst/>
                <a:latin typeface="Roboto" panose="02000000000000000000" pitchFamily="2" charset="0"/>
              </a:rPr>
              <a:t> (2) </a:t>
            </a:r>
            <a:r>
              <a:rPr lang="en-GB" b="0" i="0" dirty="0">
                <a:solidFill>
                  <a:srgbClr val="71777D"/>
                </a:solidFill>
                <a:effectLst/>
                <a:latin typeface="Roboto" panose="02000000000000000000" pitchFamily="2" charset="0"/>
              </a:rPr>
              <a:t>to highlight the outcome of the exercise/story.</a:t>
            </a:r>
          </a:p>
          <a:p>
            <a:endParaRPr lang="en-GB" b="0" i="0" dirty="0">
              <a:solidFill>
                <a:srgbClr val="71777D"/>
              </a:solidFill>
              <a:effectLst/>
              <a:latin typeface="Roboto" panose="02000000000000000000" pitchFamily="2" charset="0"/>
            </a:endParaRPr>
          </a:p>
          <a:p>
            <a:r>
              <a:rPr lang="en-GB" b="0" i="0" dirty="0">
                <a:solidFill>
                  <a:srgbClr val="71777D"/>
                </a:solidFill>
                <a:effectLst/>
                <a:latin typeface="Roboto" panose="02000000000000000000" pitchFamily="2" charset="0"/>
              </a:rPr>
              <a:t>If necessary, explain that the story is made to highlight/bring to light our gender biases. </a:t>
            </a:r>
            <a:r>
              <a:rPr lang="en-GB" b="0" i="0" u="sng" dirty="0">
                <a:solidFill>
                  <a:srgbClr val="71777D"/>
                </a:solidFill>
                <a:effectLst/>
                <a:latin typeface="Roboto" panose="02000000000000000000" pitchFamily="2" charset="0"/>
              </a:rPr>
              <a:t>The doctor is the boy’s mother. </a:t>
            </a:r>
            <a:r>
              <a:rPr lang="en-GB" b="0" i="0" u="none" dirty="0">
                <a:solidFill>
                  <a:srgbClr val="71777D"/>
                </a:solidFill>
                <a:effectLst/>
                <a:latin typeface="Roboto" panose="02000000000000000000" pitchFamily="2" charset="0"/>
              </a:rPr>
              <a:t>But is it </a:t>
            </a:r>
            <a:r>
              <a:rPr lang="en-GB" b="0" i="0" dirty="0">
                <a:solidFill>
                  <a:srgbClr val="71777D"/>
                </a:solidFill>
                <a:effectLst/>
                <a:latin typeface="Roboto" panose="02000000000000000000" pitchFamily="2" charset="0"/>
              </a:rPr>
              <a:t>possible that you struggled with this story because you imagined (assumed) the doctor to be a male?</a:t>
            </a:r>
          </a:p>
          <a:p>
            <a:endParaRPr lang="en-GB" b="0" i="0" dirty="0">
              <a:solidFill>
                <a:srgbClr val="71777D"/>
              </a:solidFill>
              <a:effectLst/>
              <a:latin typeface="Roboto" panose="02000000000000000000" pitchFamily="2" charset="0"/>
            </a:endParaRPr>
          </a:p>
          <a:p>
            <a:r>
              <a:rPr lang="en-GB" b="0" i="0" dirty="0">
                <a:solidFill>
                  <a:srgbClr val="71777D"/>
                </a:solidFill>
                <a:effectLst/>
                <a:latin typeface="Roboto" panose="02000000000000000000" pitchFamily="2" charset="0"/>
              </a:rPr>
              <a:t>Explain that the fact that some of us struggle to make sense of this story illustrates how </a:t>
            </a:r>
            <a:r>
              <a:rPr lang="en-GB" b="0" i="0" u="sng" dirty="0">
                <a:solidFill>
                  <a:srgbClr val="71777D"/>
                </a:solidFill>
                <a:effectLst/>
                <a:latin typeface="Roboto" panose="02000000000000000000" pitchFamily="2" charset="0"/>
              </a:rPr>
              <a:t>pervasive and unconscious </a:t>
            </a:r>
            <a:r>
              <a:rPr lang="en-GB" b="0" i="0" dirty="0">
                <a:solidFill>
                  <a:srgbClr val="71777D"/>
                </a:solidFill>
                <a:effectLst/>
                <a:latin typeface="Roboto" panose="02000000000000000000" pitchFamily="2" charset="0"/>
              </a:rPr>
              <a:t>our biases are. It highlights the need to really question ourselves </a:t>
            </a:r>
            <a:endParaRPr lang="en-GB" dirty="0"/>
          </a:p>
          <a:p>
            <a:endParaRPr lang="en-US" dirty="0"/>
          </a:p>
        </p:txBody>
      </p:sp>
      <p:sp>
        <p:nvSpPr>
          <p:cNvPr id="4" name="Slide Number Placeholder 3"/>
          <p:cNvSpPr>
            <a:spLocks noGrp="1"/>
          </p:cNvSpPr>
          <p:nvPr>
            <p:ph type="sldNum" sz="quarter" idx="5"/>
          </p:nvPr>
        </p:nvSpPr>
        <p:spPr/>
        <p:txBody>
          <a:bodyPr/>
          <a:lstStyle/>
          <a:p>
            <a:fld id="{DB64D1D0-23D0-4106-9A92-9DA4509688FE}" type="slidenum">
              <a:rPr lang="en-US" smtClean="0"/>
              <a:t>5</a:t>
            </a:fld>
            <a:endParaRPr lang="en-US"/>
          </a:p>
        </p:txBody>
      </p:sp>
    </p:spTree>
    <p:extLst>
      <p:ext uri="{BB962C8B-B14F-4D97-AF65-F5344CB8AC3E}">
        <p14:creationId xmlns:p14="http://schemas.microsoft.com/office/powerpoint/2010/main" val="3910763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fr-FR" sz="1200" b="1" dirty="0" err="1">
                <a:effectLst/>
                <a:latin typeface="Segoe UI" panose="020B0502040204020203" pitchFamily="34" charset="0"/>
              </a:rPr>
              <a:t>Exercise</a:t>
            </a:r>
            <a:r>
              <a:rPr lang="fr-FR" sz="1200" b="1" dirty="0">
                <a:effectLst/>
                <a:latin typeface="Segoe UI" panose="020B0502040204020203" pitchFamily="34" charset="0"/>
              </a:rPr>
              <a:t> 2.1</a:t>
            </a:r>
          </a:p>
          <a:p>
            <a:pPr marL="285750" indent="-285750">
              <a:buFontTx/>
              <a:buChar char="-"/>
            </a:pPr>
            <a:r>
              <a:rPr lang="fr-FR" sz="1200" dirty="0">
                <a:effectLst/>
                <a:latin typeface="Segoe UI" panose="020B0502040204020203" pitchFamily="34" charset="0"/>
              </a:rPr>
              <a:t>A</a:t>
            </a:r>
            <a:r>
              <a:rPr lang="en-GB" sz="1200" dirty="0" err="1">
                <a:effectLst/>
                <a:latin typeface="Segoe UI" panose="020B0502040204020203" pitchFamily="34" charset="0"/>
              </a:rPr>
              <a:t>sk</a:t>
            </a:r>
            <a:r>
              <a:rPr lang="en-GB" sz="1200" dirty="0">
                <a:effectLst/>
                <a:latin typeface="Segoe UI" panose="020B0502040204020203" pitchFamily="34" charset="0"/>
              </a:rPr>
              <a:t> people to </a:t>
            </a:r>
            <a:r>
              <a:rPr lang="en-GB" sz="1200" b="1" dirty="0">
                <a:effectLst/>
                <a:latin typeface="Segoe UI" panose="020B0502040204020203" pitchFamily="34" charset="0"/>
              </a:rPr>
              <a:t>discuss the questions with their neighbours (5mins) </a:t>
            </a:r>
            <a:r>
              <a:rPr lang="en-GB" sz="1200" dirty="0">
                <a:effectLst/>
                <a:latin typeface="Segoe UI" panose="020B0502040204020203" pitchFamily="34" charset="0"/>
              </a:rPr>
              <a:t>to identify some of the biases humanitarian workers may have (1) when collecting data with affected populations and (2) when analysing the information. Mention that the biases they identify can be theirs and others the see in the field.</a:t>
            </a:r>
          </a:p>
          <a:p>
            <a:pPr marL="285750" indent="-285750">
              <a:buFontTx/>
              <a:buChar char="-"/>
            </a:pPr>
            <a:r>
              <a:rPr lang="en-GB" sz="1200" dirty="0">
                <a:effectLst/>
                <a:latin typeface="Segoe UI" panose="020B0502040204020203" pitchFamily="34" charset="0"/>
              </a:rPr>
              <a:t>Debrief in plenary </a:t>
            </a:r>
          </a:p>
          <a:p>
            <a:endParaRPr lang="en-US" dirty="0"/>
          </a:p>
        </p:txBody>
      </p:sp>
      <p:sp>
        <p:nvSpPr>
          <p:cNvPr id="4" name="Slide Number Placeholder 3"/>
          <p:cNvSpPr>
            <a:spLocks noGrp="1"/>
          </p:cNvSpPr>
          <p:nvPr>
            <p:ph type="sldNum" sz="quarter" idx="5"/>
          </p:nvPr>
        </p:nvSpPr>
        <p:spPr/>
        <p:txBody>
          <a:bodyPr/>
          <a:lstStyle/>
          <a:p>
            <a:fld id="{DB64D1D0-23D0-4106-9A92-9DA4509688FE}" type="slidenum">
              <a:rPr lang="en-US" smtClean="0"/>
              <a:t>10</a:t>
            </a:fld>
            <a:endParaRPr lang="en-US"/>
          </a:p>
        </p:txBody>
      </p:sp>
    </p:spTree>
    <p:extLst>
      <p:ext uri="{BB962C8B-B14F-4D97-AF65-F5344CB8AC3E}">
        <p14:creationId xmlns:p14="http://schemas.microsoft.com/office/powerpoint/2010/main" val="2918979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solidFill>
                  <a:srgbClr val="000000"/>
                </a:solidFill>
                <a:latin typeface="Calibri"/>
                <a:cs typeface="Calibri"/>
              </a:rPr>
              <a:t>Assumptions are unexamined beliefs: </a:t>
            </a:r>
            <a:r>
              <a:rPr lang="en-GB" dirty="0">
                <a:solidFill>
                  <a:srgbClr val="4D5156"/>
                </a:solidFill>
                <a:latin typeface="arial"/>
                <a:cs typeface="arial"/>
              </a:rPr>
              <a:t>is </a:t>
            </a:r>
            <a:r>
              <a:rPr lang="en-GB" b="1" dirty="0">
                <a:solidFill>
                  <a:srgbClr val="5F6368"/>
                </a:solidFill>
                <a:latin typeface="arial"/>
                <a:cs typeface="arial"/>
              </a:rPr>
              <a:t>something that you assume to be the case, even without proof</a:t>
            </a:r>
            <a:endParaRPr lang="en-US" dirty="0"/>
          </a:p>
          <a:p>
            <a:pPr marL="0" marR="0" lvl="0" indent="0" algn="l" defTabSz="457200" rtl="0">
              <a:lnSpc>
                <a:spcPct val="100000"/>
              </a:lnSpc>
              <a:spcBef>
                <a:spcPts val="0"/>
              </a:spcBef>
              <a:spcAft>
                <a:spcPts val="0"/>
              </a:spcAft>
              <a:buClrTx/>
              <a:buSzTx/>
              <a:buFontTx/>
              <a:buNone/>
              <a:tabLst/>
              <a:defRPr/>
            </a:pPr>
            <a:endParaRPr lang="en-GB" dirty="0">
              <a:solidFill>
                <a:srgbClr val="000000"/>
              </a:solidFill>
              <a:latin typeface="Calibri"/>
              <a:cs typeface="Calibri"/>
            </a:endParaRPr>
          </a:p>
          <a:p>
            <a:pPr marL="0" marR="0" lvl="0" indent="0" algn="l" defTabSz="457200" rtl="0">
              <a:lnSpc>
                <a:spcPct val="100000"/>
              </a:lnSpc>
              <a:spcBef>
                <a:spcPts val="0"/>
              </a:spcBef>
              <a:spcAft>
                <a:spcPts val="0"/>
              </a:spcAft>
              <a:buClrTx/>
              <a:buSzTx/>
              <a:buFontTx/>
              <a:buNone/>
              <a:tabLst/>
              <a:defRPr/>
            </a:pPr>
            <a:r>
              <a:rPr lang="en-GB" b="1" dirty="0">
                <a:solidFill>
                  <a:srgbClr val="000000"/>
                </a:solidFill>
                <a:latin typeface="Calibri"/>
                <a:cs typeface="Calibri"/>
              </a:rPr>
              <a:t>ASK (in plenary) </a:t>
            </a:r>
            <a:r>
              <a:rPr lang="en-GB" b="0" dirty="0">
                <a:solidFill>
                  <a:srgbClr val="000000"/>
                </a:solidFill>
                <a:latin typeface="Calibri"/>
                <a:cs typeface="Calibri"/>
              </a:rPr>
              <a:t>are these f</a:t>
            </a:r>
            <a:r>
              <a:rPr lang="en-GB" dirty="0">
                <a:solidFill>
                  <a:srgbClr val="000000"/>
                </a:solidFill>
                <a:latin typeface="Calibri"/>
                <a:cs typeface="Calibri"/>
              </a:rPr>
              <a:t>acts or assumptions? </a:t>
            </a:r>
          </a:p>
          <a:p>
            <a:pPr marL="171450" marR="0" lvl="0" indent="-171450" algn="l" defTabSz="457200" rtl="0">
              <a:lnSpc>
                <a:spcPct val="100000"/>
              </a:lnSpc>
              <a:spcBef>
                <a:spcPts val="0"/>
              </a:spcBef>
              <a:spcAft>
                <a:spcPts val="0"/>
              </a:spcAft>
              <a:buClrTx/>
              <a:buSzTx/>
              <a:buFontTx/>
              <a:buChar char="-"/>
              <a:tabLst/>
              <a:defRPr/>
            </a:pPr>
            <a:r>
              <a:rPr lang="en-GB" dirty="0">
                <a:solidFill>
                  <a:srgbClr val="000000"/>
                </a:solidFill>
                <a:latin typeface="Calibri"/>
                <a:cs typeface="Calibri"/>
              </a:rPr>
              <a:t>This week, in total, 1000 HH arrived in the IDP site  </a:t>
            </a:r>
            <a:r>
              <a:rPr lang="en-GB" b="1" dirty="0">
                <a:solidFill>
                  <a:srgbClr val="000000"/>
                </a:solidFill>
                <a:latin typeface="Calibri"/>
                <a:cs typeface="Calibri"/>
              </a:rPr>
              <a:t>(FACT) </a:t>
            </a:r>
          </a:p>
          <a:p>
            <a:pPr marL="171450" marR="0" lvl="0" indent="-171450" algn="l" defTabSz="457200" rtl="0">
              <a:lnSpc>
                <a:spcPct val="100000"/>
              </a:lnSpc>
              <a:spcBef>
                <a:spcPts val="0"/>
              </a:spcBef>
              <a:spcAft>
                <a:spcPts val="0"/>
              </a:spcAft>
              <a:buClrTx/>
              <a:buSzTx/>
              <a:buFontTx/>
              <a:buChar char="-"/>
              <a:tabLst/>
              <a:defRPr/>
            </a:pPr>
            <a:r>
              <a:rPr lang="en-GB" dirty="0">
                <a:solidFill>
                  <a:srgbClr val="000000"/>
                </a:solidFill>
                <a:latin typeface="Calibri"/>
                <a:cs typeface="Calibri"/>
              </a:rPr>
              <a:t>This week, in total, 1000 conflict-affected HH arrived in the IDP site </a:t>
            </a:r>
            <a:r>
              <a:rPr lang="en-GB" b="1" dirty="0">
                <a:solidFill>
                  <a:srgbClr val="000000"/>
                </a:solidFill>
                <a:latin typeface="Calibri"/>
                <a:cs typeface="Calibri"/>
              </a:rPr>
              <a:t>(ASSUMPTION – that they are ‘conflict affected’)</a:t>
            </a:r>
          </a:p>
          <a:p>
            <a:pPr marL="171450" marR="0" lvl="0" indent="-171450" algn="l" defTabSz="457200" rtl="0" eaLnBrk="1" fontAlgn="auto" latinLnBrk="0" hangingPunct="1">
              <a:lnSpc>
                <a:spcPct val="100000"/>
              </a:lnSpc>
              <a:spcBef>
                <a:spcPts val="0"/>
              </a:spcBef>
              <a:spcAft>
                <a:spcPts val="0"/>
              </a:spcAft>
              <a:buClrTx/>
              <a:buSzTx/>
              <a:buFontTx/>
              <a:buChar char="-"/>
              <a:tabLst/>
              <a:defRPr/>
            </a:pPr>
            <a:r>
              <a:rPr lang="en-GB" sz="1200" kern="1200" dirty="0">
                <a:solidFill>
                  <a:schemeClr val="tx1"/>
                </a:solidFill>
                <a:effectLst/>
                <a:latin typeface="+mn-lt"/>
                <a:ea typeface="+mn-ea"/>
                <a:cs typeface="+mn-cs"/>
              </a:rPr>
              <a:t>This week, in total, 1000 conflict-affected HH arrived in the IDP site. They fled the town of Pele which was recently re-taken by government forces. (FACT – they are ‘conflict-affected’ because their town was taken over) </a:t>
            </a:r>
            <a:endParaRPr lang="en-GB" b="1" dirty="0">
              <a:solidFill>
                <a:srgbClr val="000000"/>
              </a:solidFill>
              <a:latin typeface="Calibri"/>
              <a:cs typeface="Calibri"/>
            </a:endParaRPr>
          </a:p>
          <a:p>
            <a:pPr marL="171450" marR="0" lvl="0" indent="-171450" algn="l" defTabSz="457200" rtl="0">
              <a:lnSpc>
                <a:spcPct val="100000"/>
              </a:lnSpc>
              <a:spcBef>
                <a:spcPts val="0"/>
              </a:spcBef>
              <a:spcAft>
                <a:spcPts val="0"/>
              </a:spcAft>
              <a:buClrTx/>
              <a:buSzTx/>
              <a:buFontTx/>
              <a:buChar char="-"/>
              <a:tabLst/>
              <a:defRPr/>
            </a:pPr>
            <a:r>
              <a:rPr lang="en-GB" sz="1200" kern="1200" dirty="0">
                <a:solidFill>
                  <a:schemeClr val="tx1"/>
                </a:solidFill>
                <a:effectLst/>
                <a:latin typeface="+mn-lt"/>
                <a:ea typeface="+mn-ea"/>
                <a:cs typeface="+mn-cs"/>
              </a:rPr>
              <a:t>This week in total, 1000 conflict-affected HH arrived in the IDP site. The majority are women and children, who came from the town of Pele, which was re-taken by government forces. Their husbands most likely stayed behind to fight because Pele is a rebel hotspot. (ASSUMPTION – assuming the men stayed behind to fight because the location is anti-government)</a:t>
            </a:r>
            <a:endParaRPr lang="en-KE"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DB64D1D0-23D0-4106-9A92-9DA4509688FE}" type="slidenum">
              <a:rPr lang="en-US" smtClean="0"/>
              <a:t>14</a:t>
            </a:fld>
            <a:endParaRPr lang="en-US"/>
          </a:p>
        </p:txBody>
      </p:sp>
    </p:spTree>
    <p:extLst>
      <p:ext uri="{BB962C8B-B14F-4D97-AF65-F5344CB8AC3E}">
        <p14:creationId xmlns:p14="http://schemas.microsoft.com/office/powerpoint/2010/main" val="1158206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EXERCISE 2.2</a:t>
            </a:r>
            <a:endParaRPr lang="en-US" b="1" u="sng" dirty="0"/>
          </a:p>
          <a:p>
            <a:r>
              <a:rPr lang="en-GB" dirty="0"/>
              <a:t>In plenary, give them 5 mins to read the story and identify facts about protection risks and assumptions that can be made about the protection risks </a:t>
            </a:r>
            <a:endParaRPr lang="en-GB" dirty="0">
              <a:ea typeface="Calibri"/>
              <a:cs typeface="Calibri"/>
            </a:endParaRPr>
          </a:p>
          <a:p>
            <a:r>
              <a:rPr lang="en-GB" b="1" dirty="0"/>
              <a:t>Facts:</a:t>
            </a:r>
            <a:r>
              <a:rPr lang="en-GB" b="0" dirty="0"/>
              <a:t> </a:t>
            </a:r>
            <a:endParaRPr lang="en-GB" b="0" dirty="0">
              <a:ea typeface="Calibri"/>
              <a:cs typeface="Calibri"/>
            </a:endParaRPr>
          </a:p>
          <a:p>
            <a:r>
              <a:rPr lang="en-GB" b="0" dirty="0"/>
              <a:t>- Abuse and harassment on the road </a:t>
            </a:r>
            <a:r>
              <a:rPr lang="en-GB" b="1" dirty="0"/>
              <a:t> </a:t>
            </a:r>
            <a:endParaRPr lang="en-GB" b="1" dirty="0">
              <a:ea typeface="Calibri"/>
              <a:cs typeface="Calibri"/>
            </a:endParaRPr>
          </a:p>
          <a:p>
            <a:r>
              <a:rPr lang="en-GB" b="1" dirty="0"/>
              <a:t>Assumptions:</a:t>
            </a:r>
            <a:r>
              <a:rPr lang="en-GB" dirty="0"/>
              <a:t> </a:t>
            </a:r>
            <a:endParaRPr lang="en-GB" dirty="0">
              <a:ea typeface="Calibri"/>
              <a:cs typeface="Calibri"/>
            </a:endParaRPr>
          </a:p>
          <a:p>
            <a:r>
              <a:rPr lang="en-GB" dirty="0"/>
              <a:t>-</a:t>
            </a:r>
            <a:r>
              <a:rPr lang="en-GB" b="0" dirty="0"/>
              <a:t> SGBV on the road against women?</a:t>
            </a:r>
            <a:endParaRPr lang="en-GB" b="0" dirty="0">
              <a:ea typeface="Calibri"/>
              <a:cs typeface="Calibri"/>
            </a:endParaRPr>
          </a:p>
          <a:p>
            <a:r>
              <a:rPr lang="en-GB" b="0" dirty="0"/>
              <a:t>- Harmful coping mechanisms (child labour, survival sex, travelling back to country of origin to find livelihood etc.)</a:t>
            </a:r>
            <a:endParaRPr lang="en-GB"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DB64D1D0-23D0-4106-9A92-9DA4509688FE}" type="slidenum">
              <a:rPr lang="en-US" smtClean="0"/>
              <a:t>15</a:t>
            </a:fld>
            <a:endParaRPr lang="en-US"/>
          </a:p>
        </p:txBody>
      </p:sp>
    </p:spTree>
    <p:extLst>
      <p:ext uri="{BB962C8B-B14F-4D97-AF65-F5344CB8AC3E}">
        <p14:creationId xmlns:p14="http://schemas.microsoft.com/office/powerpoint/2010/main" val="2313742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Applying this to the previous slide</a:t>
            </a:r>
          </a:p>
          <a:p>
            <a:endParaRPr lang="en-US" dirty="0"/>
          </a:p>
        </p:txBody>
      </p:sp>
      <p:sp>
        <p:nvSpPr>
          <p:cNvPr id="4" name="Slide Number Placeholder 3"/>
          <p:cNvSpPr>
            <a:spLocks noGrp="1"/>
          </p:cNvSpPr>
          <p:nvPr>
            <p:ph type="sldNum" sz="quarter" idx="5"/>
          </p:nvPr>
        </p:nvSpPr>
        <p:spPr/>
        <p:txBody>
          <a:bodyPr/>
          <a:lstStyle/>
          <a:p>
            <a:fld id="{DB64D1D0-23D0-4106-9A92-9DA4509688FE}" type="slidenum">
              <a:rPr lang="en-US" smtClean="0"/>
              <a:t>16</a:t>
            </a:fld>
            <a:endParaRPr lang="en-US"/>
          </a:p>
        </p:txBody>
      </p:sp>
    </p:spTree>
    <p:extLst>
      <p:ext uri="{BB962C8B-B14F-4D97-AF65-F5344CB8AC3E}">
        <p14:creationId xmlns:p14="http://schemas.microsoft.com/office/powerpoint/2010/main" val="13381322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370527" y="7107770"/>
            <a:ext cx="60325" cy="297180"/>
          </a:xfrm>
          <a:custGeom>
            <a:avLst/>
            <a:gdLst/>
            <a:ahLst/>
            <a:cxnLst/>
            <a:rect l="l" t="t" r="r" b="b"/>
            <a:pathLst>
              <a:path w="60325" h="297179">
                <a:moveTo>
                  <a:pt x="60020" y="0"/>
                </a:moveTo>
                <a:lnTo>
                  <a:pt x="0" y="74297"/>
                </a:lnTo>
                <a:lnTo>
                  <a:pt x="60020" y="148567"/>
                </a:lnTo>
                <a:lnTo>
                  <a:pt x="0" y="222836"/>
                </a:lnTo>
                <a:lnTo>
                  <a:pt x="59761" y="296799"/>
                </a:lnTo>
              </a:path>
            </a:pathLst>
          </a:custGeom>
          <a:ln w="10477">
            <a:solidFill>
              <a:srgbClr val="FFC800"/>
            </a:solidFill>
          </a:ln>
        </p:spPr>
        <p:txBody>
          <a:bodyPr wrap="square" lIns="0" tIns="0" rIns="0" bIns="0" rtlCol="0"/>
          <a:lstStyle/>
          <a:p>
            <a:endParaRPr/>
          </a:p>
        </p:txBody>
      </p:sp>
      <p:sp>
        <p:nvSpPr>
          <p:cNvPr id="17" name="bg object 17"/>
          <p:cNvSpPr/>
          <p:nvPr/>
        </p:nvSpPr>
        <p:spPr>
          <a:xfrm>
            <a:off x="226623" y="7107770"/>
            <a:ext cx="132080" cy="297180"/>
          </a:xfrm>
          <a:custGeom>
            <a:avLst/>
            <a:gdLst/>
            <a:ahLst/>
            <a:cxnLst/>
            <a:rect l="l" t="t" r="r" b="b"/>
            <a:pathLst>
              <a:path w="132079" h="297179">
                <a:moveTo>
                  <a:pt x="60020" y="0"/>
                </a:moveTo>
                <a:lnTo>
                  <a:pt x="0" y="74297"/>
                </a:lnTo>
                <a:lnTo>
                  <a:pt x="60020" y="148567"/>
                </a:lnTo>
                <a:lnTo>
                  <a:pt x="0" y="222836"/>
                </a:lnTo>
                <a:lnTo>
                  <a:pt x="59761" y="296799"/>
                </a:lnTo>
              </a:path>
              <a:path w="132079" h="297179">
                <a:moveTo>
                  <a:pt x="72216" y="296799"/>
                </a:moveTo>
                <a:lnTo>
                  <a:pt x="131965" y="222836"/>
                </a:lnTo>
                <a:lnTo>
                  <a:pt x="71958" y="148567"/>
                </a:lnTo>
                <a:lnTo>
                  <a:pt x="131965" y="74297"/>
                </a:lnTo>
                <a:lnTo>
                  <a:pt x="71958" y="0"/>
                </a:lnTo>
              </a:path>
            </a:pathLst>
          </a:custGeom>
          <a:ln w="10477">
            <a:solidFill>
              <a:srgbClr val="FFC800"/>
            </a:solidFill>
          </a:ln>
        </p:spPr>
        <p:txBody>
          <a:bodyPr wrap="square" lIns="0" tIns="0" rIns="0" bIns="0" rtlCol="0"/>
          <a:lstStyle/>
          <a:p>
            <a:endParaRPr/>
          </a:p>
        </p:txBody>
      </p:sp>
      <p:sp>
        <p:nvSpPr>
          <p:cNvPr id="18" name="bg object 18"/>
          <p:cNvSpPr/>
          <p:nvPr/>
        </p:nvSpPr>
        <p:spPr>
          <a:xfrm>
            <a:off x="442485" y="7107770"/>
            <a:ext cx="60325" cy="297180"/>
          </a:xfrm>
          <a:custGeom>
            <a:avLst/>
            <a:gdLst/>
            <a:ahLst/>
            <a:cxnLst/>
            <a:rect l="l" t="t" r="r" b="b"/>
            <a:pathLst>
              <a:path w="60325" h="297179">
                <a:moveTo>
                  <a:pt x="258" y="296799"/>
                </a:moveTo>
                <a:lnTo>
                  <a:pt x="60007" y="222836"/>
                </a:lnTo>
                <a:lnTo>
                  <a:pt x="0" y="148567"/>
                </a:lnTo>
                <a:lnTo>
                  <a:pt x="60007" y="74297"/>
                </a:lnTo>
                <a:lnTo>
                  <a:pt x="0" y="0"/>
                </a:lnTo>
              </a:path>
            </a:pathLst>
          </a:custGeom>
          <a:ln w="10477">
            <a:solidFill>
              <a:srgbClr val="FFC800"/>
            </a:solidFill>
          </a:ln>
        </p:spPr>
        <p:txBody>
          <a:bodyPr wrap="square" lIns="0" tIns="0" rIns="0" bIns="0" rtlCol="0"/>
          <a:lstStyle/>
          <a:p>
            <a:endParaRPr/>
          </a:p>
        </p:txBody>
      </p:sp>
      <p:sp>
        <p:nvSpPr>
          <p:cNvPr id="19" name="bg object 19"/>
          <p:cNvSpPr/>
          <p:nvPr/>
        </p:nvSpPr>
        <p:spPr>
          <a:xfrm>
            <a:off x="293772" y="7293508"/>
            <a:ext cx="37465" cy="74930"/>
          </a:xfrm>
          <a:custGeom>
            <a:avLst/>
            <a:gdLst/>
            <a:ahLst/>
            <a:cxnLst/>
            <a:rect l="l" t="t" r="r" b="b"/>
            <a:pathLst>
              <a:path w="37464" h="74929">
                <a:moveTo>
                  <a:pt x="0" y="0"/>
                </a:moveTo>
                <a:lnTo>
                  <a:pt x="0" y="74333"/>
                </a:lnTo>
                <a:lnTo>
                  <a:pt x="37172" y="37160"/>
                </a:lnTo>
                <a:lnTo>
                  <a:pt x="0" y="0"/>
                </a:lnTo>
                <a:close/>
              </a:path>
            </a:pathLst>
          </a:custGeom>
          <a:solidFill>
            <a:srgbClr val="FFC800"/>
          </a:solidFill>
        </p:spPr>
        <p:txBody>
          <a:bodyPr wrap="square" lIns="0" tIns="0" rIns="0" bIns="0" rtlCol="0"/>
          <a:lstStyle/>
          <a:p>
            <a:endParaRPr/>
          </a:p>
        </p:txBody>
      </p:sp>
      <p:sp>
        <p:nvSpPr>
          <p:cNvPr id="20" name="bg object 20"/>
          <p:cNvSpPr/>
          <p:nvPr/>
        </p:nvSpPr>
        <p:spPr>
          <a:xfrm>
            <a:off x="399896" y="7144913"/>
            <a:ext cx="37465" cy="74930"/>
          </a:xfrm>
          <a:custGeom>
            <a:avLst/>
            <a:gdLst/>
            <a:ahLst/>
            <a:cxnLst/>
            <a:rect l="l" t="t" r="r" b="b"/>
            <a:pathLst>
              <a:path w="37465" h="74929">
                <a:moveTo>
                  <a:pt x="37172" y="0"/>
                </a:moveTo>
                <a:lnTo>
                  <a:pt x="0" y="37172"/>
                </a:lnTo>
                <a:lnTo>
                  <a:pt x="37172" y="74333"/>
                </a:lnTo>
                <a:lnTo>
                  <a:pt x="37172" y="0"/>
                </a:lnTo>
                <a:close/>
              </a:path>
            </a:pathLst>
          </a:custGeom>
          <a:solidFill>
            <a:srgbClr val="FFC800"/>
          </a:solidFill>
        </p:spPr>
        <p:txBody>
          <a:bodyPr wrap="square" lIns="0" tIns="0" rIns="0" bIns="0" rtlCol="0"/>
          <a:lstStyle/>
          <a:p>
            <a:endParaRPr/>
          </a:p>
        </p:txBody>
      </p:sp>
      <p:sp>
        <p:nvSpPr>
          <p:cNvPr id="21" name="bg object 21"/>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pic>
        <p:nvPicPr>
          <p:cNvPr id="22" name="bg object 22"/>
          <p:cNvPicPr/>
          <p:nvPr/>
        </p:nvPicPr>
        <p:blipFill>
          <a:blip r:embed="rId2" cstate="print"/>
          <a:stretch>
            <a:fillRect/>
          </a:stretch>
        </p:blipFill>
        <p:spPr>
          <a:xfrm>
            <a:off x="8472119" y="7065429"/>
            <a:ext cx="1179955" cy="298856"/>
          </a:xfrm>
          <a:prstGeom prst="rect">
            <a:avLst/>
          </a:prstGeom>
        </p:spPr>
      </p:pic>
      <p:sp>
        <p:nvSpPr>
          <p:cNvPr id="23" name="bg object 23"/>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24" name="bg object 24"/>
          <p:cNvSpPr/>
          <p:nvPr/>
        </p:nvSpPr>
        <p:spPr>
          <a:xfrm>
            <a:off x="720001" y="792010"/>
            <a:ext cx="9252585" cy="5688330"/>
          </a:xfrm>
          <a:custGeom>
            <a:avLst/>
            <a:gdLst/>
            <a:ahLst/>
            <a:cxnLst/>
            <a:rect l="l" t="t" r="r" b="b"/>
            <a:pathLst>
              <a:path w="9252585" h="5688330">
                <a:moveTo>
                  <a:pt x="9252000" y="0"/>
                </a:moveTo>
                <a:lnTo>
                  <a:pt x="0" y="0"/>
                </a:lnTo>
                <a:lnTo>
                  <a:pt x="0" y="5687999"/>
                </a:lnTo>
                <a:lnTo>
                  <a:pt x="9252000" y="5687999"/>
                </a:lnTo>
                <a:lnTo>
                  <a:pt x="9252000" y="0"/>
                </a:lnTo>
                <a:close/>
              </a:path>
            </a:pathLst>
          </a:custGeom>
          <a:solidFill>
            <a:srgbClr val="FFFBEE"/>
          </a:solidFill>
        </p:spPr>
        <p:txBody>
          <a:bodyPr wrap="square" lIns="0" tIns="0" rIns="0" bIns="0" rtlCol="0"/>
          <a:lstStyle/>
          <a:p>
            <a:endParaRPr/>
          </a:p>
        </p:txBody>
      </p:sp>
      <p:sp>
        <p:nvSpPr>
          <p:cNvPr id="25" name="bg object 25"/>
          <p:cNvSpPr/>
          <p:nvPr/>
        </p:nvSpPr>
        <p:spPr>
          <a:xfrm>
            <a:off x="3019499" y="2880532"/>
            <a:ext cx="4653280" cy="0"/>
          </a:xfrm>
          <a:custGeom>
            <a:avLst/>
            <a:gdLst/>
            <a:ahLst/>
            <a:cxnLst/>
            <a:rect l="l" t="t" r="r" b="b"/>
            <a:pathLst>
              <a:path w="4653280">
                <a:moveTo>
                  <a:pt x="4653000" y="0"/>
                </a:moveTo>
                <a:lnTo>
                  <a:pt x="0" y="0"/>
                </a:lnTo>
              </a:path>
            </a:pathLst>
          </a:custGeom>
          <a:ln w="9525">
            <a:solidFill>
              <a:srgbClr val="FFC901"/>
            </a:solidFill>
          </a:ln>
        </p:spPr>
        <p:txBody>
          <a:bodyPr wrap="square" lIns="0" tIns="0" rIns="0" bIns="0" rtlCol="0"/>
          <a:lstStyle/>
          <a:p>
            <a:endParaRPr/>
          </a:p>
        </p:txBody>
      </p:sp>
      <p:sp>
        <p:nvSpPr>
          <p:cNvPr id="2" name="Holder 2"/>
          <p:cNvSpPr>
            <a:spLocks noGrp="1"/>
          </p:cNvSpPr>
          <p:nvPr>
            <p:ph type="ctrTitle"/>
          </p:nvPr>
        </p:nvSpPr>
        <p:spPr>
          <a:xfrm>
            <a:off x="3226216" y="2134302"/>
            <a:ext cx="4240966" cy="482600"/>
          </a:xfrm>
          <a:prstGeom prst="rect">
            <a:avLst/>
          </a:prstGeom>
        </p:spPr>
        <p:txBody>
          <a:bodyPr wrap="square" lIns="0" tIns="0" rIns="0" bIns="0">
            <a:spAutoFit/>
          </a:bodyPr>
          <a:lstStyle>
            <a:lvl1pPr>
              <a:defRPr sz="3000" b="0" i="0">
                <a:solidFill>
                  <a:schemeClr val="tx1"/>
                </a:solidFill>
                <a:latin typeface="Roboto Medium"/>
                <a:cs typeface="Roboto Medium"/>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sz="14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800" b="0" i="0">
                <a:solidFill>
                  <a:schemeClr val="tx1"/>
                </a:solidFill>
                <a:latin typeface="Roboto Light"/>
                <a:cs typeface="Roboto Light"/>
              </a:defRPr>
            </a:lvl1p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sp>
        <p:nvSpPr>
          <p:cNvPr id="5" name="Holder 5"/>
          <p:cNvSpPr>
            <a:spLocks noGrp="1"/>
          </p:cNvSpPr>
          <p:nvPr>
            <p:ph type="dt" sz="half" idx="6"/>
          </p:nvPr>
        </p:nvSpPr>
        <p:spPr/>
        <p:txBody>
          <a:bodyPr lIns="0" tIns="0" rIns="0" bIns="0"/>
          <a:lstStyle>
            <a:lvl1pPr>
              <a:defRPr sz="800" b="0" i="0">
                <a:solidFill>
                  <a:srgbClr val="FFC901"/>
                </a:solidFill>
                <a:latin typeface="Roboto Medium"/>
                <a:cs typeface="Roboto Medium"/>
              </a:defRPr>
            </a:lvl1pPr>
          </a:lstStyle>
          <a:p>
            <a:pPr marL="12700">
              <a:lnSpc>
                <a:spcPct val="100000"/>
              </a:lnSpc>
              <a:spcBef>
                <a:spcPts val="40"/>
              </a:spcBef>
            </a:pPr>
            <a:r>
              <a:rPr dirty="0"/>
              <a:t>MODULE</a:t>
            </a:r>
            <a:r>
              <a:rPr spc="180" dirty="0"/>
              <a:t> </a:t>
            </a:r>
            <a:r>
              <a:rPr spc="-50" dirty="0"/>
              <a:t>2</a:t>
            </a:r>
          </a:p>
        </p:txBody>
      </p:sp>
      <p:sp>
        <p:nvSpPr>
          <p:cNvPr id="6" name="Holder 6"/>
          <p:cNvSpPr>
            <a:spLocks noGrp="1"/>
          </p:cNvSpPr>
          <p:nvPr>
            <p:ph type="sldNum" sz="quarter" idx="7"/>
          </p:nvPr>
        </p:nvSpPr>
        <p:spPr/>
        <p:txBody>
          <a:bodyPr lIns="0" tIns="0" rIns="0" bIns="0"/>
          <a:lstStyle>
            <a:lvl1pPr>
              <a:defRPr sz="900" b="1" i="0">
                <a:solidFill>
                  <a:schemeClr val="tx1"/>
                </a:solidFill>
                <a:latin typeface="Roboto"/>
                <a:cs typeface="Roboto"/>
              </a:defRPr>
            </a:lvl1pPr>
          </a:lstStyle>
          <a:p>
            <a:pPr marL="12700">
              <a:lnSpc>
                <a:spcPct val="100000"/>
              </a:lnSpc>
              <a:spcBef>
                <a:spcPts val="35"/>
              </a:spcBef>
            </a:pPr>
            <a:fld id="{81D60167-4931-47E6-BA6A-407CBD079E47}" type="slidenum">
              <a:rPr spc="-25" dirty="0"/>
              <a:t>‹Nº›</a:t>
            </a:fld>
            <a:endParaRPr spc="-2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0" i="0">
                <a:solidFill>
                  <a:schemeClr val="tx1"/>
                </a:solidFill>
                <a:latin typeface="Roboto Medium"/>
                <a:cs typeface="Roboto Medium"/>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800" b="0" i="0">
                <a:solidFill>
                  <a:schemeClr val="tx1"/>
                </a:solidFill>
                <a:latin typeface="Roboto Light"/>
                <a:cs typeface="Roboto Light"/>
              </a:defRPr>
            </a:lvl1p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sp>
        <p:nvSpPr>
          <p:cNvPr id="5" name="Holder 5"/>
          <p:cNvSpPr>
            <a:spLocks noGrp="1"/>
          </p:cNvSpPr>
          <p:nvPr>
            <p:ph type="dt" sz="half" idx="6"/>
          </p:nvPr>
        </p:nvSpPr>
        <p:spPr/>
        <p:txBody>
          <a:bodyPr lIns="0" tIns="0" rIns="0" bIns="0"/>
          <a:lstStyle>
            <a:lvl1pPr>
              <a:defRPr sz="800" b="0" i="0">
                <a:solidFill>
                  <a:srgbClr val="FFC901"/>
                </a:solidFill>
                <a:latin typeface="Roboto Medium"/>
                <a:cs typeface="Roboto Medium"/>
              </a:defRPr>
            </a:lvl1pPr>
          </a:lstStyle>
          <a:p>
            <a:pPr marL="12700">
              <a:lnSpc>
                <a:spcPct val="100000"/>
              </a:lnSpc>
              <a:spcBef>
                <a:spcPts val="40"/>
              </a:spcBef>
            </a:pPr>
            <a:r>
              <a:rPr dirty="0"/>
              <a:t>MODULE</a:t>
            </a:r>
            <a:r>
              <a:rPr spc="180" dirty="0"/>
              <a:t> </a:t>
            </a:r>
            <a:r>
              <a:rPr spc="-50" dirty="0"/>
              <a:t>2</a:t>
            </a:r>
          </a:p>
        </p:txBody>
      </p:sp>
      <p:sp>
        <p:nvSpPr>
          <p:cNvPr id="6" name="Holder 6"/>
          <p:cNvSpPr>
            <a:spLocks noGrp="1"/>
          </p:cNvSpPr>
          <p:nvPr>
            <p:ph type="sldNum" sz="quarter" idx="7"/>
          </p:nvPr>
        </p:nvSpPr>
        <p:spPr/>
        <p:txBody>
          <a:bodyPr lIns="0" tIns="0" rIns="0" bIns="0"/>
          <a:lstStyle>
            <a:lvl1pPr>
              <a:defRPr sz="900" b="1" i="0">
                <a:solidFill>
                  <a:schemeClr val="tx1"/>
                </a:solidFill>
                <a:latin typeface="Roboto"/>
                <a:cs typeface="Roboto"/>
              </a:defRPr>
            </a:lvl1pPr>
          </a:lstStyle>
          <a:p>
            <a:pPr marL="12700">
              <a:lnSpc>
                <a:spcPct val="100000"/>
              </a:lnSpc>
              <a:spcBef>
                <a:spcPts val="35"/>
              </a:spcBef>
            </a:pPr>
            <a:fld id="{81D60167-4931-47E6-BA6A-407CBD079E47}" type="slidenum">
              <a:rPr spc="-25" dirty="0"/>
              <a:t>‹Nº›</a:t>
            </a:fld>
            <a:endParaRPr spc="-2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0" i="0">
                <a:solidFill>
                  <a:schemeClr val="tx1"/>
                </a:solidFill>
                <a:latin typeface="Roboto Medium"/>
                <a:cs typeface="Roboto Medium"/>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800" b="0" i="0">
                <a:solidFill>
                  <a:schemeClr val="tx1"/>
                </a:solidFill>
                <a:latin typeface="Roboto Light"/>
                <a:cs typeface="Roboto Light"/>
              </a:defRPr>
            </a:lvl1p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sp>
        <p:nvSpPr>
          <p:cNvPr id="6" name="Holder 6"/>
          <p:cNvSpPr>
            <a:spLocks noGrp="1"/>
          </p:cNvSpPr>
          <p:nvPr>
            <p:ph type="dt" sz="half" idx="6"/>
          </p:nvPr>
        </p:nvSpPr>
        <p:spPr/>
        <p:txBody>
          <a:bodyPr lIns="0" tIns="0" rIns="0" bIns="0"/>
          <a:lstStyle>
            <a:lvl1pPr>
              <a:defRPr sz="800" b="0" i="0">
                <a:solidFill>
                  <a:srgbClr val="FFC901"/>
                </a:solidFill>
                <a:latin typeface="Roboto Medium"/>
                <a:cs typeface="Roboto Medium"/>
              </a:defRPr>
            </a:lvl1pPr>
          </a:lstStyle>
          <a:p>
            <a:pPr marL="12700">
              <a:lnSpc>
                <a:spcPct val="100000"/>
              </a:lnSpc>
              <a:spcBef>
                <a:spcPts val="40"/>
              </a:spcBef>
            </a:pPr>
            <a:r>
              <a:rPr dirty="0"/>
              <a:t>MODULE</a:t>
            </a:r>
            <a:r>
              <a:rPr spc="180" dirty="0"/>
              <a:t> </a:t>
            </a:r>
            <a:r>
              <a:rPr spc="-50" dirty="0"/>
              <a:t>2</a:t>
            </a:r>
          </a:p>
        </p:txBody>
      </p:sp>
      <p:sp>
        <p:nvSpPr>
          <p:cNvPr id="7" name="Holder 7"/>
          <p:cNvSpPr>
            <a:spLocks noGrp="1"/>
          </p:cNvSpPr>
          <p:nvPr>
            <p:ph type="sldNum" sz="quarter" idx="7"/>
          </p:nvPr>
        </p:nvSpPr>
        <p:spPr/>
        <p:txBody>
          <a:bodyPr lIns="0" tIns="0" rIns="0" bIns="0"/>
          <a:lstStyle>
            <a:lvl1pPr>
              <a:defRPr sz="900" b="1" i="0">
                <a:solidFill>
                  <a:schemeClr val="tx1"/>
                </a:solidFill>
                <a:latin typeface="Roboto"/>
                <a:cs typeface="Roboto"/>
              </a:defRPr>
            </a:lvl1pPr>
          </a:lstStyle>
          <a:p>
            <a:pPr marL="12700">
              <a:lnSpc>
                <a:spcPct val="100000"/>
              </a:lnSpc>
              <a:spcBef>
                <a:spcPts val="35"/>
              </a:spcBef>
            </a:pPr>
            <a:fld id="{81D60167-4931-47E6-BA6A-407CBD079E47}" type="slidenum">
              <a:rPr spc="-25" dirty="0"/>
              <a:t>‹Nº›</a:t>
            </a:fld>
            <a:endParaRPr spc="-2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370527" y="7107783"/>
            <a:ext cx="60325" cy="297180"/>
          </a:xfrm>
          <a:custGeom>
            <a:avLst/>
            <a:gdLst/>
            <a:ahLst/>
            <a:cxnLst/>
            <a:rect l="l" t="t" r="r" b="b"/>
            <a:pathLst>
              <a:path w="60325" h="297179">
                <a:moveTo>
                  <a:pt x="60020" y="0"/>
                </a:moveTo>
                <a:lnTo>
                  <a:pt x="0" y="74284"/>
                </a:lnTo>
                <a:lnTo>
                  <a:pt x="60020" y="148554"/>
                </a:lnTo>
                <a:lnTo>
                  <a:pt x="0" y="222824"/>
                </a:lnTo>
                <a:lnTo>
                  <a:pt x="59771" y="296798"/>
                </a:lnTo>
              </a:path>
            </a:pathLst>
          </a:custGeom>
          <a:ln w="10477">
            <a:solidFill>
              <a:srgbClr val="FFC800"/>
            </a:solidFill>
          </a:ln>
        </p:spPr>
        <p:txBody>
          <a:bodyPr wrap="square" lIns="0" tIns="0" rIns="0" bIns="0" rtlCol="0"/>
          <a:lstStyle/>
          <a:p>
            <a:endParaRPr/>
          </a:p>
        </p:txBody>
      </p:sp>
      <p:sp>
        <p:nvSpPr>
          <p:cNvPr id="17" name="bg object 17"/>
          <p:cNvSpPr/>
          <p:nvPr/>
        </p:nvSpPr>
        <p:spPr>
          <a:xfrm>
            <a:off x="226623" y="7107783"/>
            <a:ext cx="132080" cy="297180"/>
          </a:xfrm>
          <a:custGeom>
            <a:avLst/>
            <a:gdLst/>
            <a:ahLst/>
            <a:cxnLst/>
            <a:rect l="l" t="t" r="r" b="b"/>
            <a:pathLst>
              <a:path w="132079" h="297179">
                <a:moveTo>
                  <a:pt x="60020" y="0"/>
                </a:moveTo>
                <a:lnTo>
                  <a:pt x="0" y="74284"/>
                </a:lnTo>
                <a:lnTo>
                  <a:pt x="60020" y="148554"/>
                </a:lnTo>
                <a:lnTo>
                  <a:pt x="0" y="222824"/>
                </a:lnTo>
                <a:lnTo>
                  <a:pt x="59771" y="296798"/>
                </a:lnTo>
              </a:path>
              <a:path w="132079" h="297179">
                <a:moveTo>
                  <a:pt x="72206" y="296798"/>
                </a:moveTo>
                <a:lnTo>
                  <a:pt x="131965" y="222824"/>
                </a:lnTo>
                <a:lnTo>
                  <a:pt x="71958" y="148554"/>
                </a:lnTo>
                <a:lnTo>
                  <a:pt x="131965" y="74284"/>
                </a:lnTo>
                <a:lnTo>
                  <a:pt x="71958" y="0"/>
                </a:lnTo>
              </a:path>
            </a:pathLst>
          </a:custGeom>
          <a:ln w="10477">
            <a:solidFill>
              <a:srgbClr val="FFC800"/>
            </a:solidFill>
          </a:ln>
        </p:spPr>
        <p:txBody>
          <a:bodyPr wrap="square" lIns="0" tIns="0" rIns="0" bIns="0" rtlCol="0"/>
          <a:lstStyle/>
          <a:p>
            <a:endParaRPr/>
          </a:p>
        </p:txBody>
      </p:sp>
      <p:sp>
        <p:nvSpPr>
          <p:cNvPr id="18" name="bg object 18"/>
          <p:cNvSpPr/>
          <p:nvPr/>
        </p:nvSpPr>
        <p:spPr>
          <a:xfrm>
            <a:off x="442485" y="7107783"/>
            <a:ext cx="60325" cy="297180"/>
          </a:xfrm>
          <a:custGeom>
            <a:avLst/>
            <a:gdLst/>
            <a:ahLst/>
            <a:cxnLst/>
            <a:rect l="l" t="t" r="r" b="b"/>
            <a:pathLst>
              <a:path w="60325" h="297179">
                <a:moveTo>
                  <a:pt x="248" y="296798"/>
                </a:moveTo>
                <a:lnTo>
                  <a:pt x="60007" y="222824"/>
                </a:lnTo>
                <a:lnTo>
                  <a:pt x="0" y="148554"/>
                </a:lnTo>
                <a:lnTo>
                  <a:pt x="60007" y="74284"/>
                </a:lnTo>
                <a:lnTo>
                  <a:pt x="0" y="0"/>
                </a:lnTo>
              </a:path>
            </a:pathLst>
          </a:custGeom>
          <a:ln w="10477">
            <a:solidFill>
              <a:srgbClr val="FFC800"/>
            </a:solidFill>
          </a:ln>
        </p:spPr>
        <p:txBody>
          <a:bodyPr wrap="square" lIns="0" tIns="0" rIns="0" bIns="0" rtlCol="0"/>
          <a:lstStyle/>
          <a:p>
            <a:endParaRPr/>
          </a:p>
        </p:txBody>
      </p:sp>
      <p:sp>
        <p:nvSpPr>
          <p:cNvPr id="19" name="bg object 19"/>
          <p:cNvSpPr/>
          <p:nvPr/>
        </p:nvSpPr>
        <p:spPr>
          <a:xfrm>
            <a:off x="293772" y="7293508"/>
            <a:ext cx="37465" cy="74930"/>
          </a:xfrm>
          <a:custGeom>
            <a:avLst/>
            <a:gdLst/>
            <a:ahLst/>
            <a:cxnLst/>
            <a:rect l="l" t="t" r="r" b="b"/>
            <a:pathLst>
              <a:path w="37464" h="74929">
                <a:moveTo>
                  <a:pt x="0" y="0"/>
                </a:moveTo>
                <a:lnTo>
                  <a:pt x="0" y="74333"/>
                </a:lnTo>
                <a:lnTo>
                  <a:pt x="37172" y="37160"/>
                </a:lnTo>
                <a:lnTo>
                  <a:pt x="0" y="0"/>
                </a:lnTo>
                <a:close/>
              </a:path>
            </a:pathLst>
          </a:custGeom>
          <a:solidFill>
            <a:srgbClr val="FFC800"/>
          </a:solidFill>
        </p:spPr>
        <p:txBody>
          <a:bodyPr wrap="square" lIns="0" tIns="0" rIns="0" bIns="0" rtlCol="0"/>
          <a:lstStyle/>
          <a:p>
            <a:endParaRPr/>
          </a:p>
        </p:txBody>
      </p:sp>
      <p:sp>
        <p:nvSpPr>
          <p:cNvPr id="20" name="bg object 20"/>
          <p:cNvSpPr/>
          <p:nvPr/>
        </p:nvSpPr>
        <p:spPr>
          <a:xfrm>
            <a:off x="399896" y="7144913"/>
            <a:ext cx="37465" cy="74930"/>
          </a:xfrm>
          <a:custGeom>
            <a:avLst/>
            <a:gdLst/>
            <a:ahLst/>
            <a:cxnLst/>
            <a:rect l="l" t="t" r="r" b="b"/>
            <a:pathLst>
              <a:path w="37465" h="74929">
                <a:moveTo>
                  <a:pt x="37172" y="0"/>
                </a:moveTo>
                <a:lnTo>
                  <a:pt x="0" y="37172"/>
                </a:lnTo>
                <a:lnTo>
                  <a:pt x="37172" y="74333"/>
                </a:lnTo>
                <a:lnTo>
                  <a:pt x="37172" y="0"/>
                </a:lnTo>
                <a:close/>
              </a:path>
            </a:pathLst>
          </a:custGeom>
          <a:solidFill>
            <a:srgbClr val="FFC800"/>
          </a:solidFill>
        </p:spPr>
        <p:txBody>
          <a:bodyPr wrap="square" lIns="0" tIns="0" rIns="0" bIns="0" rtlCol="0"/>
          <a:lstStyle/>
          <a:p>
            <a:endParaRPr/>
          </a:p>
        </p:txBody>
      </p:sp>
      <p:pic>
        <p:nvPicPr>
          <p:cNvPr id="21" name="bg object 21"/>
          <p:cNvPicPr/>
          <p:nvPr/>
        </p:nvPicPr>
        <p:blipFill>
          <a:blip r:embed="rId2" cstate="print"/>
          <a:stretch>
            <a:fillRect/>
          </a:stretch>
        </p:blipFill>
        <p:spPr>
          <a:xfrm>
            <a:off x="0" y="495"/>
            <a:ext cx="10692002" cy="6959295"/>
          </a:xfrm>
          <a:prstGeom prst="rect">
            <a:avLst/>
          </a:prstGeom>
        </p:spPr>
      </p:pic>
      <p:sp>
        <p:nvSpPr>
          <p:cNvPr id="22" name="bg object 22"/>
          <p:cNvSpPr/>
          <p:nvPr/>
        </p:nvSpPr>
        <p:spPr>
          <a:xfrm>
            <a:off x="7517803" y="1903602"/>
            <a:ext cx="2135505" cy="4523740"/>
          </a:xfrm>
          <a:custGeom>
            <a:avLst/>
            <a:gdLst/>
            <a:ahLst/>
            <a:cxnLst/>
            <a:rect l="l" t="t" r="r" b="b"/>
            <a:pathLst>
              <a:path w="2135504" h="4523740">
                <a:moveTo>
                  <a:pt x="955281" y="3937038"/>
                </a:moveTo>
                <a:lnTo>
                  <a:pt x="477647" y="3350628"/>
                </a:lnTo>
                <a:lnTo>
                  <a:pt x="0" y="3937050"/>
                </a:lnTo>
                <a:lnTo>
                  <a:pt x="477647" y="4523727"/>
                </a:lnTo>
                <a:lnTo>
                  <a:pt x="955281" y="3937038"/>
                </a:lnTo>
                <a:close/>
              </a:path>
              <a:path w="2135504" h="4523740">
                <a:moveTo>
                  <a:pt x="1534502" y="586409"/>
                </a:moveTo>
                <a:lnTo>
                  <a:pt x="1056868" y="0"/>
                </a:lnTo>
                <a:lnTo>
                  <a:pt x="579221" y="586409"/>
                </a:lnTo>
                <a:lnTo>
                  <a:pt x="1056868" y="1173099"/>
                </a:lnTo>
                <a:lnTo>
                  <a:pt x="1534502" y="586409"/>
                </a:lnTo>
                <a:close/>
              </a:path>
              <a:path w="2135504" h="4523740">
                <a:moveTo>
                  <a:pt x="2135441" y="2584323"/>
                </a:moveTo>
                <a:lnTo>
                  <a:pt x="1657807" y="1997913"/>
                </a:lnTo>
                <a:lnTo>
                  <a:pt x="1180160" y="2584323"/>
                </a:lnTo>
                <a:lnTo>
                  <a:pt x="1657807" y="3170999"/>
                </a:lnTo>
                <a:lnTo>
                  <a:pt x="2135441" y="2584323"/>
                </a:lnTo>
                <a:close/>
              </a:path>
            </a:pathLst>
          </a:custGeom>
          <a:solidFill>
            <a:srgbClr val="EBE7DD">
              <a:alpha val="50000"/>
            </a:srgbClr>
          </a:solidFill>
        </p:spPr>
        <p:txBody>
          <a:bodyPr wrap="square" lIns="0" tIns="0" rIns="0" bIns="0" rtlCol="0"/>
          <a:lstStyle/>
          <a:p>
            <a:endParaRPr/>
          </a:p>
        </p:txBody>
      </p:sp>
      <p:sp>
        <p:nvSpPr>
          <p:cNvPr id="23" name="bg object 23"/>
          <p:cNvSpPr/>
          <p:nvPr/>
        </p:nvSpPr>
        <p:spPr>
          <a:xfrm>
            <a:off x="7996680" y="3831193"/>
            <a:ext cx="583565" cy="1971039"/>
          </a:xfrm>
          <a:custGeom>
            <a:avLst/>
            <a:gdLst/>
            <a:ahLst/>
            <a:cxnLst/>
            <a:rect l="l" t="t" r="r" b="b"/>
            <a:pathLst>
              <a:path w="583565" h="1971039">
                <a:moveTo>
                  <a:pt x="52362" y="0"/>
                </a:moveTo>
                <a:lnTo>
                  <a:pt x="114" y="533"/>
                </a:lnTo>
                <a:lnTo>
                  <a:pt x="530707" y="656920"/>
                </a:lnTo>
                <a:lnTo>
                  <a:pt x="0" y="1313687"/>
                </a:lnTo>
                <a:lnTo>
                  <a:pt x="530631" y="1970531"/>
                </a:lnTo>
                <a:lnTo>
                  <a:pt x="582968" y="1970443"/>
                </a:lnTo>
                <a:lnTo>
                  <a:pt x="52247" y="1313687"/>
                </a:lnTo>
                <a:lnTo>
                  <a:pt x="582968" y="656920"/>
                </a:lnTo>
                <a:lnTo>
                  <a:pt x="52362" y="0"/>
                </a:lnTo>
                <a:close/>
              </a:path>
            </a:pathLst>
          </a:custGeom>
          <a:solidFill>
            <a:srgbClr val="FFC900"/>
          </a:solidFill>
        </p:spPr>
        <p:txBody>
          <a:bodyPr wrap="square" lIns="0" tIns="0" rIns="0" bIns="0" rtlCol="0"/>
          <a:lstStyle/>
          <a:p>
            <a:endParaRPr/>
          </a:p>
        </p:txBody>
      </p:sp>
      <p:sp>
        <p:nvSpPr>
          <p:cNvPr id="24" name="bg object 24"/>
          <p:cNvSpPr/>
          <p:nvPr/>
        </p:nvSpPr>
        <p:spPr>
          <a:xfrm>
            <a:off x="6863033" y="3174377"/>
            <a:ext cx="532765" cy="2627630"/>
          </a:xfrm>
          <a:custGeom>
            <a:avLst/>
            <a:gdLst/>
            <a:ahLst/>
            <a:cxnLst/>
            <a:rect l="l" t="t" r="r" b="b"/>
            <a:pathLst>
              <a:path w="532765" h="2627629">
                <a:moveTo>
                  <a:pt x="532300" y="0"/>
                </a:moveTo>
                <a:lnTo>
                  <a:pt x="0" y="656990"/>
                </a:lnTo>
                <a:lnTo>
                  <a:pt x="530720" y="1313745"/>
                </a:lnTo>
                <a:lnTo>
                  <a:pt x="0" y="1970500"/>
                </a:lnTo>
                <a:lnTo>
                  <a:pt x="530720" y="2627337"/>
                </a:lnTo>
              </a:path>
            </a:pathLst>
          </a:custGeom>
          <a:ln w="40640">
            <a:solidFill>
              <a:srgbClr val="FFC900"/>
            </a:solidFill>
          </a:ln>
        </p:spPr>
        <p:txBody>
          <a:bodyPr wrap="square" lIns="0" tIns="0" rIns="0" bIns="0" rtlCol="0"/>
          <a:lstStyle/>
          <a:p>
            <a:endParaRPr/>
          </a:p>
        </p:txBody>
      </p:sp>
      <p:sp>
        <p:nvSpPr>
          <p:cNvPr id="25" name="bg object 25"/>
          <p:cNvSpPr/>
          <p:nvPr/>
        </p:nvSpPr>
        <p:spPr>
          <a:xfrm>
            <a:off x="7439318" y="3174377"/>
            <a:ext cx="530860" cy="2627630"/>
          </a:xfrm>
          <a:custGeom>
            <a:avLst/>
            <a:gdLst/>
            <a:ahLst/>
            <a:cxnLst/>
            <a:rect l="l" t="t" r="r" b="b"/>
            <a:pathLst>
              <a:path w="530859" h="2627629">
                <a:moveTo>
                  <a:pt x="0" y="2627337"/>
                </a:moveTo>
                <a:lnTo>
                  <a:pt x="530732" y="1970493"/>
                </a:lnTo>
                <a:lnTo>
                  <a:pt x="0" y="1313738"/>
                </a:lnTo>
                <a:lnTo>
                  <a:pt x="530732" y="656996"/>
                </a:lnTo>
                <a:lnTo>
                  <a:pt x="7248" y="0"/>
                </a:lnTo>
              </a:path>
            </a:pathLst>
          </a:custGeom>
          <a:ln w="40640">
            <a:solidFill>
              <a:srgbClr val="EBE7DD"/>
            </a:solidFill>
          </a:ln>
        </p:spPr>
        <p:txBody>
          <a:bodyPr wrap="square" lIns="0" tIns="0" rIns="0" bIns="0" rtlCol="0"/>
          <a:lstStyle/>
          <a:p>
            <a:endParaRPr/>
          </a:p>
        </p:txBody>
      </p:sp>
      <p:sp>
        <p:nvSpPr>
          <p:cNvPr id="26" name="bg object 26"/>
          <p:cNvSpPr/>
          <p:nvPr/>
        </p:nvSpPr>
        <p:spPr>
          <a:xfrm>
            <a:off x="8593495" y="3174377"/>
            <a:ext cx="530860" cy="2627630"/>
          </a:xfrm>
          <a:custGeom>
            <a:avLst/>
            <a:gdLst/>
            <a:ahLst/>
            <a:cxnLst/>
            <a:rect l="l" t="t" r="r" b="b"/>
            <a:pathLst>
              <a:path w="530859" h="2627629">
                <a:moveTo>
                  <a:pt x="0" y="2627337"/>
                </a:moveTo>
                <a:lnTo>
                  <a:pt x="530733" y="1970493"/>
                </a:lnTo>
                <a:lnTo>
                  <a:pt x="0" y="1313738"/>
                </a:lnTo>
                <a:lnTo>
                  <a:pt x="530733" y="656996"/>
                </a:lnTo>
                <a:lnTo>
                  <a:pt x="7366" y="0"/>
                </a:lnTo>
              </a:path>
            </a:pathLst>
          </a:custGeom>
          <a:ln w="40640">
            <a:solidFill>
              <a:srgbClr val="EBE7DD"/>
            </a:solidFill>
          </a:ln>
        </p:spPr>
        <p:txBody>
          <a:bodyPr wrap="square" lIns="0" tIns="0" rIns="0" bIns="0" rtlCol="0"/>
          <a:lstStyle/>
          <a:p>
            <a:endParaRPr/>
          </a:p>
        </p:txBody>
      </p:sp>
      <p:sp>
        <p:nvSpPr>
          <p:cNvPr id="27" name="bg object 27"/>
          <p:cNvSpPr/>
          <p:nvPr/>
        </p:nvSpPr>
        <p:spPr>
          <a:xfrm>
            <a:off x="7996680" y="1189763"/>
            <a:ext cx="583565" cy="1971039"/>
          </a:xfrm>
          <a:custGeom>
            <a:avLst/>
            <a:gdLst/>
            <a:ahLst/>
            <a:cxnLst/>
            <a:rect l="l" t="t" r="r" b="b"/>
            <a:pathLst>
              <a:path w="583565" h="1971039">
                <a:moveTo>
                  <a:pt x="52362" y="0"/>
                </a:moveTo>
                <a:lnTo>
                  <a:pt x="114" y="533"/>
                </a:lnTo>
                <a:lnTo>
                  <a:pt x="530707" y="656920"/>
                </a:lnTo>
                <a:lnTo>
                  <a:pt x="0" y="1313675"/>
                </a:lnTo>
                <a:lnTo>
                  <a:pt x="530631" y="1970531"/>
                </a:lnTo>
                <a:lnTo>
                  <a:pt x="582968" y="1970443"/>
                </a:lnTo>
                <a:lnTo>
                  <a:pt x="52247" y="1313675"/>
                </a:lnTo>
                <a:lnTo>
                  <a:pt x="582968" y="656920"/>
                </a:lnTo>
                <a:lnTo>
                  <a:pt x="52362" y="0"/>
                </a:lnTo>
                <a:close/>
              </a:path>
            </a:pathLst>
          </a:custGeom>
          <a:solidFill>
            <a:srgbClr val="FFC900"/>
          </a:solidFill>
        </p:spPr>
        <p:txBody>
          <a:bodyPr wrap="square" lIns="0" tIns="0" rIns="0" bIns="0" rtlCol="0"/>
          <a:lstStyle/>
          <a:p>
            <a:endParaRPr/>
          </a:p>
        </p:txBody>
      </p:sp>
      <p:sp>
        <p:nvSpPr>
          <p:cNvPr id="28" name="bg object 28"/>
          <p:cNvSpPr/>
          <p:nvPr/>
        </p:nvSpPr>
        <p:spPr>
          <a:xfrm>
            <a:off x="7439335" y="532955"/>
            <a:ext cx="530860" cy="1971039"/>
          </a:xfrm>
          <a:custGeom>
            <a:avLst/>
            <a:gdLst/>
            <a:ahLst/>
            <a:cxnLst/>
            <a:rect l="l" t="t" r="r" b="b"/>
            <a:pathLst>
              <a:path w="530859" h="1971039">
                <a:moveTo>
                  <a:pt x="530707" y="1970488"/>
                </a:moveTo>
                <a:lnTo>
                  <a:pt x="0" y="1313733"/>
                </a:lnTo>
                <a:lnTo>
                  <a:pt x="530707" y="656965"/>
                </a:lnTo>
                <a:lnTo>
                  <a:pt x="7259" y="0"/>
                </a:lnTo>
              </a:path>
            </a:pathLst>
          </a:custGeom>
          <a:ln w="40640">
            <a:solidFill>
              <a:srgbClr val="EBE7DD"/>
            </a:solidFill>
          </a:ln>
        </p:spPr>
        <p:txBody>
          <a:bodyPr wrap="square" lIns="0" tIns="0" rIns="0" bIns="0" rtlCol="0"/>
          <a:lstStyle/>
          <a:p>
            <a:endParaRPr/>
          </a:p>
        </p:txBody>
      </p:sp>
      <p:sp>
        <p:nvSpPr>
          <p:cNvPr id="29" name="bg object 29"/>
          <p:cNvSpPr/>
          <p:nvPr/>
        </p:nvSpPr>
        <p:spPr>
          <a:xfrm>
            <a:off x="8593495" y="532955"/>
            <a:ext cx="530860" cy="2627630"/>
          </a:xfrm>
          <a:custGeom>
            <a:avLst/>
            <a:gdLst/>
            <a:ahLst/>
            <a:cxnLst/>
            <a:rect l="l" t="t" r="r" b="b"/>
            <a:pathLst>
              <a:path w="530859" h="2627630">
                <a:moveTo>
                  <a:pt x="0" y="2627337"/>
                </a:moveTo>
                <a:lnTo>
                  <a:pt x="530733" y="1970483"/>
                </a:lnTo>
                <a:lnTo>
                  <a:pt x="0" y="1313728"/>
                </a:lnTo>
                <a:lnTo>
                  <a:pt x="530733" y="656986"/>
                </a:lnTo>
                <a:lnTo>
                  <a:pt x="7366" y="0"/>
                </a:lnTo>
              </a:path>
            </a:pathLst>
          </a:custGeom>
          <a:ln w="40640">
            <a:solidFill>
              <a:srgbClr val="EBE7DD"/>
            </a:solidFill>
          </a:ln>
        </p:spPr>
        <p:txBody>
          <a:bodyPr wrap="square" lIns="0" tIns="0" rIns="0" bIns="0" rtlCol="0"/>
          <a:lstStyle/>
          <a:p>
            <a:endParaRPr/>
          </a:p>
        </p:txBody>
      </p:sp>
      <p:sp>
        <p:nvSpPr>
          <p:cNvPr id="30" name="bg object 30"/>
          <p:cNvSpPr/>
          <p:nvPr/>
        </p:nvSpPr>
        <p:spPr>
          <a:xfrm>
            <a:off x="7427366" y="861275"/>
            <a:ext cx="374650" cy="4597400"/>
          </a:xfrm>
          <a:custGeom>
            <a:avLst/>
            <a:gdLst/>
            <a:ahLst/>
            <a:cxnLst/>
            <a:rect l="l" t="t" r="r" b="b"/>
            <a:pathLst>
              <a:path w="374650" h="4597400">
                <a:moveTo>
                  <a:pt x="328676" y="328676"/>
                </a:moveTo>
                <a:lnTo>
                  <a:pt x="0" y="0"/>
                </a:lnTo>
                <a:lnTo>
                  <a:pt x="0" y="657352"/>
                </a:lnTo>
                <a:lnTo>
                  <a:pt x="328676" y="328676"/>
                </a:lnTo>
                <a:close/>
              </a:path>
              <a:path w="374650" h="4597400">
                <a:moveTo>
                  <a:pt x="374218" y="4268343"/>
                </a:moveTo>
                <a:lnTo>
                  <a:pt x="45542" y="3939667"/>
                </a:lnTo>
                <a:lnTo>
                  <a:pt x="45542" y="4597019"/>
                </a:lnTo>
                <a:lnTo>
                  <a:pt x="374218" y="4268343"/>
                </a:lnTo>
                <a:close/>
              </a:path>
            </a:pathLst>
          </a:custGeom>
          <a:solidFill>
            <a:srgbClr val="FFC900"/>
          </a:solidFill>
        </p:spPr>
        <p:txBody>
          <a:bodyPr wrap="square" lIns="0" tIns="0" rIns="0" bIns="0" rtlCol="0"/>
          <a:lstStyle/>
          <a:p>
            <a:endParaRPr/>
          </a:p>
        </p:txBody>
      </p:sp>
      <p:sp>
        <p:nvSpPr>
          <p:cNvPr id="31" name="bg object 31"/>
          <p:cNvSpPr/>
          <p:nvPr/>
        </p:nvSpPr>
        <p:spPr>
          <a:xfrm>
            <a:off x="8796745" y="3160356"/>
            <a:ext cx="974090" cy="1165225"/>
          </a:xfrm>
          <a:custGeom>
            <a:avLst/>
            <a:gdLst/>
            <a:ahLst/>
            <a:cxnLst/>
            <a:rect l="l" t="t" r="r" b="b"/>
            <a:pathLst>
              <a:path w="974090" h="1165225">
                <a:moveTo>
                  <a:pt x="52196" y="0"/>
                </a:moveTo>
                <a:lnTo>
                  <a:pt x="0" y="0"/>
                </a:lnTo>
                <a:lnTo>
                  <a:pt x="948029" y="1164882"/>
                </a:lnTo>
                <a:lnTo>
                  <a:pt x="973937" y="1132497"/>
                </a:lnTo>
                <a:lnTo>
                  <a:pt x="52196" y="0"/>
                </a:lnTo>
                <a:close/>
              </a:path>
            </a:pathLst>
          </a:custGeom>
          <a:solidFill>
            <a:srgbClr val="EBE7DD"/>
          </a:solidFill>
        </p:spPr>
        <p:txBody>
          <a:bodyPr wrap="square" lIns="0" tIns="0" rIns="0" bIns="0" rtlCol="0"/>
          <a:lstStyle/>
          <a:p>
            <a:endParaRPr/>
          </a:p>
        </p:txBody>
      </p:sp>
      <p:sp>
        <p:nvSpPr>
          <p:cNvPr id="32" name="bg object 32"/>
          <p:cNvSpPr/>
          <p:nvPr/>
        </p:nvSpPr>
        <p:spPr>
          <a:xfrm>
            <a:off x="9065463" y="3160305"/>
            <a:ext cx="673100" cy="2642870"/>
          </a:xfrm>
          <a:custGeom>
            <a:avLst/>
            <a:gdLst/>
            <a:ahLst/>
            <a:cxnLst/>
            <a:rect l="l" t="t" r="r" b="b"/>
            <a:pathLst>
              <a:path w="673100" h="2642870">
                <a:moveTo>
                  <a:pt x="587019" y="656996"/>
                </a:moveTo>
                <a:lnTo>
                  <a:pt x="52324" y="0"/>
                </a:lnTo>
                <a:lnTo>
                  <a:pt x="0" y="0"/>
                </a:lnTo>
                <a:lnTo>
                  <a:pt x="534695" y="656996"/>
                </a:lnTo>
                <a:lnTo>
                  <a:pt x="587019" y="656996"/>
                </a:lnTo>
                <a:close/>
              </a:path>
              <a:path w="673100" h="2642870">
                <a:moveTo>
                  <a:pt x="672871" y="2642260"/>
                </a:moveTo>
                <a:lnTo>
                  <a:pt x="138176" y="1985264"/>
                </a:lnTo>
                <a:lnTo>
                  <a:pt x="85852" y="1985264"/>
                </a:lnTo>
                <a:lnTo>
                  <a:pt x="620547" y="2642260"/>
                </a:lnTo>
                <a:lnTo>
                  <a:pt x="672871" y="2642260"/>
                </a:lnTo>
                <a:close/>
              </a:path>
            </a:pathLst>
          </a:custGeom>
          <a:solidFill>
            <a:srgbClr val="FFC900"/>
          </a:solidFill>
        </p:spPr>
        <p:txBody>
          <a:bodyPr wrap="square" lIns="0" tIns="0" rIns="0" bIns="0" rtlCol="0"/>
          <a:lstStyle/>
          <a:p>
            <a:endParaRPr/>
          </a:p>
        </p:txBody>
      </p:sp>
      <p:sp>
        <p:nvSpPr>
          <p:cNvPr id="33" name="bg object 33"/>
          <p:cNvSpPr/>
          <p:nvPr/>
        </p:nvSpPr>
        <p:spPr>
          <a:xfrm>
            <a:off x="6793586" y="1517954"/>
            <a:ext cx="2357755" cy="4635500"/>
          </a:xfrm>
          <a:custGeom>
            <a:avLst/>
            <a:gdLst/>
            <a:ahLst/>
            <a:cxnLst/>
            <a:rect l="l" t="t" r="r" b="b"/>
            <a:pathLst>
              <a:path w="2357754" h="4635500">
                <a:moveTo>
                  <a:pt x="328676" y="0"/>
                </a:moveTo>
                <a:lnTo>
                  <a:pt x="0" y="328676"/>
                </a:lnTo>
                <a:lnTo>
                  <a:pt x="328676" y="657352"/>
                </a:lnTo>
                <a:lnTo>
                  <a:pt x="328676" y="0"/>
                </a:lnTo>
                <a:close/>
              </a:path>
              <a:path w="2357754" h="4635500">
                <a:moveTo>
                  <a:pt x="1765541" y="1965553"/>
                </a:moveTo>
                <a:lnTo>
                  <a:pt x="1436865" y="2294229"/>
                </a:lnTo>
                <a:lnTo>
                  <a:pt x="1765541" y="2622905"/>
                </a:lnTo>
                <a:lnTo>
                  <a:pt x="1765541" y="1965553"/>
                </a:lnTo>
                <a:close/>
              </a:path>
              <a:path w="2357754" h="4635500">
                <a:moveTo>
                  <a:pt x="2357729" y="3977703"/>
                </a:moveTo>
                <a:lnTo>
                  <a:pt x="2029053" y="4306379"/>
                </a:lnTo>
                <a:lnTo>
                  <a:pt x="2357729" y="4635055"/>
                </a:lnTo>
                <a:lnTo>
                  <a:pt x="2357729" y="3977703"/>
                </a:lnTo>
                <a:close/>
              </a:path>
            </a:pathLst>
          </a:custGeom>
          <a:solidFill>
            <a:srgbClr val="EBE7DD"/>
          </a:solidFill>
        </p:spPr>
        <p:txBody>
          <a:bodyPr wrap="square" lIns="0" tIns="0" rIns="0" bIns="0" rtlCol="0"/>
          <a:lstStyle/>
          <a:p>
            <a:endParaRPr/>
          </a:p>
        </p:txBody>
      </p:sp>
      <p:sp>
        <p:nvSpPr>
          <p:cNvPr id="34" name="bg object 34"/>
          <p:cNvSpPr/>
          <p:nvPr/>
        </p:nvSpPr>
        <p:spPr>
          <a:xfrm>
            <a:off x="9613989" y="1517948"/>
            <a:ext cx="328930" cy="657860"/>
          </a:xfrm>
          <a:custGeom>
            <a:avLst/>
            <a:gdLst/>
            <a:ahLst/>
            <a:cxnLst/>
            <a:rect l="l" t="t" r="r" b="b"/>
            <a:pathLst>
              <a:path w="328929" h="657860">
                <a:moveTo>
                  <a:pt x="328675" y="0"/>
                </a:moveTo>
                <a:lnTo>
                  <a:pt x="0" y="328676"/>
                </a:lnTo>
                <a:lnTo>
                  <a:pt x="328675" y="657352"/>
                </a:lnTo>
                <a:lnTo>
                  <a:pt x="328675" y="0"/>
                </a:lnTo>
                <a:close/>
              </a:path>
            </a:pathLst>
          </a:custGeom>
          <a:solidFill>
            <a:srgbClr val="FFC900"/>
          </a:solidFill>
        </p:spPr>
        <p:txBody>
          <a:bodyPr wrap="square" lIns="0" tIns="0" rIns="0" bIns="0" rtlCol="0"/>
          <a:lstStyle/>
          <a:p>
            <a:endParaRPr/>
          </a:p>
        </p:txBody>
      </p:sp>
      <p:sp>
        <p:nvSpPr>
          <p:cNvPr id="35" name="bg object 35"/>
          <p:cNvSpPr/>
          <p:nvPr/>
        </p:nvSpPr>
        <p:spPr>
          <a:xfrm>
            <a:off x="9223682" y="1211921"/>
            <a:ext cx="568325" cy="1270000"/>
          </a:xfrm>
          <a:custGeom>
            <a:avLst/>
            <a:gdLst/>
            <a:ahLst/>
            <a:cxnLst/>
            <a:rect l="l" t="t" r="r" b="b"/>
            <a:pathLst>
              <a:path w="568325" h="1270000">
                <a:moveTo>
                  <a:pt x="568109" y="0"/>
                </a:moveTo>
                <a:lnTo>
                  <a:pt x="515683" y="0"/>
                </a:lnTo>
                <a:lnTo>
                  <a:pt x="0" y="638289"/>
                </a:lnTo>
                <a:lnTo>
                  <a:pt x="509993" y="1269390"/>
                </a:lnTo>
                <a:lnTo>
                  <a:pt x="562279" y="1269390"/>
                </a:lnTo>
                <a:lnTo>
                  <a:pt x="52285" y="638289"/>
                </a:lnTo>
                <a:lnTo>
                  <a:pt x="568109" y="0"/>
                </a:lnTo>
                <a:close/>
              </a:path>
            </a:pathLst>
          </a:custGeom>
          <a:solidFill>
            <a:srgbClr val="EBE7DD"/>
          </a:solidFill>
        </p:spPr>
        <p:txBody>
          <a:bodyPr wrap="square" lIns="0" tIns="0" rIns="0" bIns="0" rtlCol="0"/>
          <a:lstStyle/>
          <a:p>
            <a:endParaRPr/>
          </a:p>
        </p:txBody>
      </p:sp>
      <p:sp>
        <p:nvSpPr>
          <p:cNvPr id="36" name="bg object 36"/>
          <p:cNvSpPr/>
          <p:nvPr/>
        </p:nvSpPr>
        <p:spPr>
          <a:xfrm>
            <a:off x="8863422" y="1211921"/>
            <a:ext cx="568325" cy="1270000"/>
          </a:xfrm>
          <a:custGeom>
            <a:avLst/>
            <a:gdLst/>
            <a:ahLst/>
            <a:cxnLst/>
            <a:rect l="l" t="t" r="r" b="b"/>
            <a:pathLst>
              <a:path w="568325" h="1270000">
                <a:moveTo>
                  <a:pt x="568109" y="0"/>
                </a:moveTo>
                <a:lnTo>
                  <a:pt x="515683" y="0"/>
                </a:lnTo>
                <a:lnTo>
                  <a:pt x="0" y="638289"/>
                </a:lnTo>
                <a:lnTo>
                  <a:pt x="509993" y="1269390"/>
                </a:lnTo>
                <a:lnTo>
                  <a:pt x="562279" y="1269390"/>
                </a:lnTo>
                <a:lnTo>
                  <a:pt x="52285" y="638289"/>
                </a:lnTo>
                <a:lnTo>
                  <a:pt x="568109" y="0"/>
                </a:lnTo>
                <a:close/>
              </a:path>
            </a:pathLst>
          </a:custGeom>
          <a:solidFill>
            <a:srgbClr val="FFC900"/>
          </a:solidFill>
        </p:spPr>
        <p:txBody>
          <a:bodyPr wrap="square" lIns="0" tIns="0" rIns="0" bIns="0" rtlCol="0"/>
          <a:lstStyle/>
          <a:p>
            <a:endParaRPr/>
          </a:p>
        </p:txBody>
      </p:sp>
      <p:sp>
        <p:nvSpPr>
          <p:cNvPr id="37" name="bg object 37"/>
          <p:cNvSpPr/>
          <p:nvPr/>
        </p:nvSpPr>
        <p:spPr>
          <a:xfrm>
            <a:off x="7104739" y="2515607"/>
            <a:ext cx="974090" cy="1165225"/>
          </a:xfrm>
          <a:custGeom>
            <a:avLst/>
            <a:gdLst/>
            <a:ahLst/>
            <a:cxnLst/>
            <a:rect l="l" t="t" r="r" b="b"/>
            <a:pathLst>
              <a:path w="974090" h="1165225">
                <a:moveTo>
                  <a:pt x="52196" y="0"/>
                </a:moveTo>
                <a:lnTo>
                  <a:pt x="0" y="0"/>
                </a:lnTo>
                <a:lnTo>
                  <a:pt x="948029" y="1164882"/>
                </a:lnTo>
                <a:lnTo>
                  <a:pt x="973937" y="1132497"/>
                </a:lnTo>
                <a:lnTo>
                  <a:pt x="52196" y="0"/>
                </a:lnTo>
                <a:close/>
              </a:path>
            </a:pathLst>
          </a:custGeom>
          <a:solidFill>
            <a:srgbClr val="EBE7DD"/>
          </a:solidFill>
        </p:spPr>
        <p:txBody>
          <a:bodyPr wrap="square" lIns="0" tIns="0" rIns="0" bIns="0" rtlCol="0"/>
          <a:lstStyle/>
          <a:p>
            <a:endParaRPr/>
          </a:p>
        </p:txBody>
      </p:sp>
      <p:sp>
        <p:nvSpPr>
          <p:cNvPr id="38" name="bg object 38"/>
          <p:cNvSpPr/>
          <p:nvPr/>
        </p:nvSpPr>
        <p:spPr>
          <a:xfrm>
            <a:off x="6834391" y="2515552"/>
            <a:ext cx="1126490" cy="657225"/>
          </a:xfrm>
          <a:custGeom>
            <a:avLst/>
            <a:gdLst/>
            <a:ahLst/>
            <a:cxnLst/>
            <a:rect l="l" t="t" r="r" b="b"/>
            <a:pathLst>
              <a:path w="1126490" h="657225">
                <a:moveTo>
                  <a:pt x="587019" y="656996"/>
                </a:moveTo>
                <a:lnTo>
                  <a:pt x="52336" y="0"/>
                </a:lnTo>
                <a:lnTo>
                  <a:pt x="0" y="0"/>
                </a:lnTo>
                <a:lnTo>
                  <a:pt x="534695" y="656996"/>
                </a:lnTo>
                <a:lnTo>
                  <a:pt x="587019" y="656996"/>
                </a:lnTo>
                <a:close/>
              </a:path>
              <a:path w="1126490" h="657225">
                <a:moveTo>
                  <a:pt x="1126096" y="656996"/>
                </a:moveTo>
                <a:lnTo>
                  <a:pt x="591400" y="0"/>
                </a:lnTo>
                <a:lnTo>
                  <a:pt x="539076" y="0"/>
                </a:lnTo>
                <a:lnTo>
                  <a:pt x="1073772" y="656996"/>
                </a:lnTo>
                <a:lnTo>
                  <a:pt x="1126096" y="656996"/>
                </a:lnTo>
                <a:close/>
              </a:path>
            </a:pathLst>
          </a:custGeom>
          <a:solidFill>
            <a:srgbClr val="FFC900"/>
          </a:solidFill>
        </p:spPr>
        <p:txBody>
          <a:bodyPr wrap="square" lIns="0" tIns="0" rIns="0" bIns="0" rtlCol="0"/>
          <a:lstStyle/>
          <a:p>
            <a:endParaRPr/>
          </a:p>
        </p:txBody>
      </p:sp>
      <p:sp>
        <p:nvSpPr>
          <p:cNvPr id="39" name="bg object 39"/>
          <p:cNvSpPr/>
          <p:nvPr/>
        </p:nvSpPr>
        <p:spPr>
          <a:xfrm>
            <a:off x="6575435" y="3190171"/>
            <a:ext cx="568325" cy="1270000"/>
          </a:xfrm>
          <a:custGeom>
            <a:avLst/>
            <a:gdLst/>
            <a:ahLst/>
            <a:cxnLst/>
            <a:rect l="l" t="t" r="r" b="b"/>
            <a:pathLst>
              <a:path w="568325" h="1270000">
                <a:moveTo>
                  <a:pt x="568109" y="0"/>
                </a:moveTo>
                <a:lnTo>
                  <a:pt x="515683" y="0"/>
                </a:lnTo>
                <a:lnTo>
                  <a:pt x="0" y="638289"/>
                </a:lnTo>
                <a:lnTo>
                  <a:pt x="509993" y="1269390"/>
                </a:lnTo>
                <a:lnTo>
                  <a:pt x="562279" y="1269390"/>
                </a:lnTo>
                <a:lnTo>
                  <a:pt x="52285" y="638289"/>
                </a:lnTo>
                <a:lnTo>
                  <a:pt x="568109" y="0"/>
                </a:lnTo>
                <a:close/>
              </a:path>
            </a:pathLst>
          </a:custGeom>
          <a:solidFill>
            <a:srgbClr val="EBE7DD"/>
          </a:solidFill>
        </p:spPr>
        <p:txBody>
          <a:bodyPr wrap="square" lIns="0" tIns="0" rIns="0" bIns="0" rtlCol="0"/>
          <a:lstStyle/>
          <a:p>
            <a:endParaRPr/>
          </a:p>
        </p:txBody>
      </p:sp>
      <p:sp>
        <p:nvSpPr>
          <p:cNvPr id="40" name="bg object 40"/>
          <p:cNvSpPr/>
          <p:nvPr/>
        </p:nvSpPr>
        <p:spPr>
          <a:xfrm>
            <a:off x="6099703" y="3499182"/>
            <a:ext cx="328930" cy="657860"/>
          </a:xfrm>
          <a:custGeom>
            <a:avLst/>
            <a:gdLst/>
            <a:ahLst/>
            <a:cxnLst/>
            <a:rect l="l" t="t" r="r" b="b"/>
            <a:pathLst>
              <a:path w="328929" h="657860">
                <a:moveTo>
                  <a:pt x="0" y="0"/>
                </a:moveTo>
                <a:lnTo>
                  <a:pt x="0" y="657352"/>
                </a:lnTo>
                <a:lnTo>
                  <a:pt x="98107" y="559244"/>
                </a:lnTo>
                <a:lnTo>
                  <a:pt x="40640" y="559244"/>
                </a:lnTo>
                <a:lnTo>
                  <a:pt x="40640" y="98107"/>
                </a:lnTo>
                <a:lnTo>
                  <a:pt x="98107" y="98107"/>
                </a:lnTo>
                <a:lnTo>
                  <a:pt x="0" y="0"/>
                </a:lnTo>
                <a:close/>
              </a:path>
              <a:path w="328929" h="657860">
                <a:moveTo>
                  <a:pt x="98107" y="98107"/>
                </a:moveTo>
                <a:lnTo>
                  <a:pt x="40640" y="98107"/>
                </a:lnTo>
                <a:lnTo>
                  <a:pt x="271208" y="328676"/>
                </a:lnTo>
                <a:lnTo>
                  <a:pt x="40639" y="559244"/>
                </a:lnTo>
                <a:lnTo>
                  <a:pt x="98107" y="559244"/>
                </a:lnTo>
                <a:lnTo>
                  <a:pt x="328676" y="328676"/>
                </a:lnTo>
                <a:lnTo>
                  <a:pt x="98107" y="98107"/>
                </a:lnTo>
                <a:close/>
              </a:path>
            </a:pathLst>
          </a:custGeom>
          <a:solidFill>
            <a:srgbClr val="FFC900"/>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000" b="0" i="0">
                <a:solidFill>
                  <a:schemeClr val="tx1"/>
                </a:solidFill>
                <a:latin typeface="Roboto Medium"/>
                <a:cs typeface="Roboto Medium"/>
              </a:defRPr>
            </a:lvl1pPr>
          </a:lstStyle>
          <a:p>
            <a:endParaRPr/>
          </a:p>
        </p:txBody>
      </p:sp>
      <p:sp>
        <p:nvSpPr>
          <p:cNvPr id="3" name="Holder 3"/>
          <p:cNvSpPr>
            <a:spLocks noGrp="1"/>
          </p:cNvSpPr>
          <p:nvPr>
            <p:ph type="ftr" sz="quarter" idx="5"/>
          </p:nvPr>
        </p:nvSpPr>
        <p:spPr/>
        <p:txBody>
          <a:bodyPr lIns="0" tIns="0" rIns="0" bIns="0"/>
          <a:lstStyle>
            <a:lvl1pPr>
              <a:defRPr sz="800" b="0" i="0">
                <a:solidFill>
                  <a:schemeClr val="tx1"/>
                </a:solidFill>
                <a:latin typeface="Roboto Light"/>
                <a:cs typeface="Roboto Light"/>
              </a:defRPr>
            </a:lvl1p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sp>
        <p:nvSpPr>
          <p:cNvPr id="4" name="Holder 4"/>
          <p:cNvSpPr>
            <a:spLocks noGrp="1"/>
          </p:cNvSpPr>
          <p:nvPr>
            <p:ph type="dt" sz="half" idx="6"/>
          </p:nvPr>
        </p:nvSpPr>
        <p:spPr/>
        <p:txBody>
          <a:bodyPr lIns="0" tIns="0" rIns="0" bIns="0"/>
          <a:lstStyle>
            <a:lvl1pPr>
              <a:defRPr sz="800" b="0" i="0">
                <a:solidFill>
                  <a:srgbClr val="FFC901"/>
                </a:solidFill>
                <a:latin typeface="Roboto Medium"/>
                <a:cs typeface="Roboto Medium"/>
              </a:defRPr>
            </a:lvl1pPr>
          </a:lstStyle>
          <a:p>
            <a:pPr marL="12700">
              <a:lnSpc>
                <a:spcPct val="100000"/>
              </a:lnSpc>
              <a:spcBef>
                <a:spcPts val="40"/>
              </a:spcBef>
            </a:pPr>
            <a:r>
              <a:rPr dirty="0"/>
              <a:t>MODULE</a:t>
            </a:r>
            <a:r>
              <a:rPr spc="180" dirty="0"/>
              <a:t> </a:t>
            </a:r>
            <a:r>
              <a:rPr spc="-50" dirty="0"/>
              <a:t>2</a:t>
            </a:r>
          </a:p>
        </p:txBody>
      </p:sp>
      <p:sp>
        <p:nvSpPr>
          <p:cNvPr id="5" name="Holder 5"/>
          <p:cNvSpPr>
            <a:spLocks noGrp="1"/>
          </p:cNvSpPr>
          <p:nvPr>
            <p:ph type="sldNum" sz="quarter" idx="7"/>
          </p:nvPr>
        </p:nvSpPr>
        <p:spPr/>
        <p:txBody>
          <a:bodyPr lIns="0" tIns="0" rIns="0" bIns="0"/>
          <a:lstStyle>
            <a:lvl1pPr>
              <a:defRPr sz="900" b="1" i="0">
                <a:solidFill>
                  <a:schemeClr val="tx1"/>
                </a:solidFill>
                <a:latin typeface="Roboto"/>
                <a:cs typeface="Roboto"/>
              </a:defRPr>
            </a:lvl1pPr>
          </a:lstStyle>
          <a:p>
            <a:pPr marL="12700">
              <a:lnSpc>
                <a:spcPct val="100000"/>
              </a:lnSpc>
              <a:spcBef>
                <a:spcPts val="35"/>
              </a:spcBef>
            </a:pPr>
            <a:fld id="{81D60167-4931-47E6-BA6A-407CBD079E47}" type="slidenum">
              <a:rPr spc="-25" dirty="0"/>
              <a:t>‹Nº›</a:t>
            </a:fld>
            <a:endParaRPr spc="-2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12"/>
            <a:ext cx="10692003" cy="6479997"/>
          </a:xfrm>
          <a:prstGeom prst="rect">
            <a:avLst/>
          </a:prstGeom>
        </p:spPr>
      </p:pic>
      <p:sp>
        <p:nvSpPr>
          <p:cNvPr id="17" name="bg object 17"/>
          <p:cNvSpPr/>
          <p:nvPr/>
        </p:nvSpPr>
        <p:spPr>
          <a:xfrm>
            <a:off x="7536345" y="1671738"/>
            <a:ext cx="2135505" cy="4523740"/>
          </a:xfrm>
          <a:custGeom>
            <a:avLst/>
            <a:gdLst/>
            <a:ahLst/>
            <a:cxnLst/>
            <a:rect l="l" t="t" r="r" b="b"/>
            <a:pathLst>
              <a:path w="2135504" h="4523740">
                <a:moveTo>
                  <a:pt x="955281" y="3937050"/>
                </a:moveTo>
                <a:lnTo>
                  <a:pt x="477647" y="3350641"/>
                </a:lnTo>
                <a:lnTo>
                  <a:pt x="0" y="3937050"/>
                </a:lnTo>
                <a:lnTo>
                  <a:pt x="477647" y="4523740"/>
                </a:lnTo>
                <a:lnTo>
                  <a:pt x="955281" y="3937050"/>
                </a:lnTo>
                <a:close/>
              </a:path>
              <a:path w="2135504" h="4523740">
                <a:moveTo>
                  <a:pt x="1534502" y="586409"/>
                </a:moveTo>
                <a:lnTo>
                  <a:pt x="1056868" y="0"/>
                </a:lnTo>
                <a:lnTo>
                  <a:pt x="579221" y="586409"/>
                </a:lnTo>
                <a:lnTo>
                  <a:pt x="1056868" y="1173099"/>
                </a:lnTo>
                <a:lnTo>
                  <a:pt x="1534502" y="586409"/>
                </a:lnTo>
                <a:close/>
              </a:path>
              <a:path w="2135504" h="4523740">
                <a:moveTo>
                  <a:pt x="2135441" y="2584323"/>
                </a:moveTo>
                <a:lnTo>
                  <a:pt x="1657807" y="1997913"/>
                </a:lnTo>
                <a:lnTo>
                  <a:pt x="1180160" y="2584323"/>
                </a:lnTo>
                <a:lnTo>
                  <a:pt x="1657807" y="3171012"/>
                </a:lnTo>
                <a:lnTo>
                  <a:pt x="2135441" y="2584323"/>
                </a:lnTo>
                <a:close/>
              </a:path>
            </a:pathLst>
          </a:custGeom>
          <a:solidFill>
            <a:srgbClr val="EBE7DD">
              <a:alpha val="50000"/>
            </a:srgbClr>
          </a:solidFill>
        </p:spPr>
        <p:txBody>
          <a:bodyPr wrap="square" lIns="0" tIns="0" rIns="0" bIns="0" rtlCol="0"/>
          <a:lstStyle/>
          <a:p>
            <a:endParaRPr/>
          </a:p>
        </p:txBody>
      </p:sp>
      <p:sp>
        <p:nvSpPr>
          <p:cNvPr id="18" name="bg object 18"/>
          <p:cNvSpPr/>
          <p:nvPr/>
        </p:nvSpPr>
        <p:spPr>
          <a:xfrm>
            <a:off x="8015223" y="3599341"/>
            <a:ext cx="583565" cy="1971039"/>
          </a:xfrm>
          <a:custGeom>
            <a:avLst/>
            <a:gdLst/>
            <a:ahLst/>
            <a:cxnLst/>
            <a:rect l="l" t="t" r="r" b="b"/>
            <a:pathLst>
              <a:path w="583565" h="1971039">
                <a:moveTo>
                  <a:pt x="52362" y="0"/>
                </a:moveTo>
                <a:lnTo>
                  <a:pt x="114" y="520"/>
                </a:lnTo>
                <a:lnTo>
                  <a:pt x="530707" y="656907"/>
                </a:lnTo>
                <a:lnTo>
                  <a:pt x="0" y="1313675"/>
                </a:lnTo>
                <a:lnTo>
                  <a:pt x="530631" y="1970532"/>
                </a:lnTo>
                <a:lnTo>
                  <a:pt x="582968" y="1970443"/>
                </a:lnTo>
                <a:lnTo>
                  <a:pt x="52235" y="1313675"/>
                </a:lnTo>
                <a:lnTo>
                  <a:pt x="582968" y="656907"/>
                </a:lnTo>
                <a:lnTo>
                  <a:pt x="52362" y="0"/>
                </a:lnTo>
                <a:close/>
              </a:path>
            </a:pathLst>
          </a:custGeom>
          <a:solidFill>
            <a:srgbClr val="FFC900"/>
          </a:solidFill>
        </p:spPr>
        <p:txBody>
          <a:bodyPr wrap="square" lIns="0" tIns="0" rIns="0" bIns="0" rtlCol="0"/>
          <a:lstStyle/>
          <a:p>
            <a:endParaRPr/>
          </a:p>
        </p:txBody>
      </p:sp>
      <p:sp>
        <p:nvSpPr>
          <p:cNvPr id="19" name="bg object 19"/>
          <p:cNvSpPr/>
          <p:nvPr/>
        </p:nvSpPr>
        <p:spPr>
          <a:xfrm>
            <a:off x="6881573" y="2942526"/>
            <a:ext cx="532765" cy="2627630"/>
          </a:xfrm>
          <a:custGeom>
            <a:avLst/>
            <a:gdLst/>
            <a:ahLst/>
            <a:cxnLst/>
            <a:rect l="l" t="t" r="r" b="b"/>
            <a:pathLst>
              <a:path w="532765" h="2627629">
                <a:moveTo>
                  <a:pt x="532292" y="0"/>
                </a:moveTo>
                <a:lnTo>
                  <a:pt x="0" y="656979"/>
                </a:lnTo>
                <a:lnTo>
                  <a:pt x="530720" y="1313734"/>
                </a:lnTo>
                <a:lnTo>
                  <a:pt x="0" y="1970490"/>
                </a:lnTo>
                <a:lnTo>
                  <a:pt x="530720" y="2627350"/>
                </a:lnTo>
              </a:path>
            </a:pathLst>
          </a:custGeom>
          <a:ln w="40640">
            <a:solidFill>
              <a:srgbClr val="FFC900"/>
            </a:solidFill>
          </a:ln>
        </p:spPr>
        <p:txBody>
          <a:bodyPr wrap="square" lIns="0" tIns="0" rIns="0" bIns="0" rtlCol="0"/>
          <a:lstStyle/>
          <a:p>
            <a:endParaRPr/>
          </a:p>
        </p:txBody>
      </p:sp>
      <p:sp>
        <p:nvSpPr>
          <p:cNvPr id="20" name="bg object 20"/>
          <p:cNvSpPr/>
          <p:nvPr/>
        </p:nvSpPr>
        <p:spPr>
          <a:xfrm>
            <a:off x="7457860" y="2942526"/>
            <a:ext cx="530860" cy="2627630"/>
          </a:xfrm>
          <a:custGeom>
            <a:avLst/>
            <a:gdLst/>
            <a:ahLst/>
            <a:cxnLst/>
            <a:rect l="l" t="t" r="r" b="b"/>
            <a:pathLst>
              <a:path w="530859" h="2627629">
                <a:moveTo>
                  <a:pt x="0" y="2627350"/>
                </a:moveTo>
                <a:lnTo>
                  <a:pt x="530732" y="1970483"/>
                </a:lnTo>
                <a:lnTo>
                  <a:pt x="0" y="1313728"/>
                </a:lnTo>
                <a:lnTo>
                  <a:pt x="530732" y="656986"/>
                </a:lnTo>
                <a:lnTo>
                  <a:pt x="7256" y="0"/>
                </a:lnTo>
              </a:path>
            </a:pathLst>
          </a:custGeom>
          <a:ln w="40640">
            <a:solidFill>
              <a:srgbClr val="EBE7DD"/>
            </a:solidFill>
          </a:ln>
        </p:spPr>
        <p:txBody>
          <a:bodyPr wrap="square" lIns="0" tIns="0" rIns="0" bIns="0" rtlCol="0"/>
          <a:lstStyle/>
          <a:p>
            <a:endParaRPr/>
          </a:p>
        </p:txBody>
      </p:sp>
      <p:sp>
        <p:nvSpPr>
          <p:cNvPr id="21" name="bg object 21"/>
          <p:cNvSpPr/>
          <p:nvPr/>
        </p:nvSpPr>
        <p:spPr>
          <a:xfrm>
            <a:off x="8612037" y="2942526"/>
            <a:ext cx="530860" cy="2627630"/>
          </a:xfrm>
          <a:custGeom>
            <a:avLst/>
            <a:gdLst/>
            <a:ahLst/>
            <a:cxnLst/>
            <a:rect l="l" t="t" r="r" b="b"/>
            <a:pathLst>
              <a:path w="530859" h="2627629">
                <a:moveTo>
                  <a:pt x="0" y="2627350"/>
                </a:moveTo>
                <a:lnTo>
                  <a:pt x="530732" y="1970483"/>
                </a:lnTo>
                <a:lnTo>
                  <a:pt x="0" y="1313728"/>
                </a:lnTo>
                <a:lnTo>
                  <a:pt x="530732" y="656986"/>
                </a:lnTo>
                <a:lnTo>
                  <a:pt x="7365" y="0"/>
                </a:lnTo>
              </a:path>
            </a:pathLst>
          </a:custGeom>
          <a:ln w="40640">
            <a:solidFill>
              <a:srgbClr val="EBE7DD"/>
            </a:solidFill>
          </a:ln>
        </p:spPr>
        <p:txBody>
          <a:bodyPr wrap="square" lIns="0" tIns="0" rIns="0" bIns="0" rtlCol="0"/>
          <a:lstStyle/>
          <a:p>
            <a:endParaRPr/>
          </a:p>
        </p:txBody>
      </p:sp>
      <p:sp>
        <p:nvSpPr>
          <p:cNvPr id="22" name="bg object 22"/>
          <p:cNvSpPr/>
          <p:nvPr/>
        </p:nvSpPr>
        <p:spPr>
          <a:xfrm>
            <a:off x="8015223" y="957910"/>
            <a:ext cx="583565" cy="1971039"/>
          </a:xfrm>
          <a:custGeom>
            <a:avLst/>
            <a:gdLst/>
            <a:ahLst/>
            <a:cxnLst/>
            <a:rect l="l" t="t" r="r" b="b"/>
            <a:pathLst>
              <a:path w="583565" h="1971039">
                <a:moveTo>
                  <a:pt x="52362" y="0"/>
                </a:moveTo>
                <a:lnTo>
                  <a:pt x="114" y="520"/>
                </a:lnTo>
                <a:lnTo>
                  <a:pt x="530707" y="656907"/>
                </a:lnTo>
                <a:lnTo>
                  <a:pt x="0" y="1313675"/>
                </a:lnTo>
                <a:lnTo>
                  <a:pt x="530618" y="1970532"/>
                </a:lnTo>
                <a:lnTo>
                  <a:pt x="582968" y="1970430"/>
                </a:lnTo>
                <a:lnTo>
                  <a:pt x="52235" y="1313675"/>
                </a:lnTo>
                <a:lnTo>
                  <a:pt x="582968" y="656907"/>
                </a:lnTo>
                <a:lnTo>
                  <a:pt x="52362" y="0"/>
                </a:lnTo>
                <a:close/>
              </a:path>
            </a:pathLst>
          </a:custGeom>
          <a:solidFill>
            <a:srgbClr val="FFC900"/>
          </a:solidFill>
        </p:spPr>
        <p:txBody>
          <a:bodyPr wrap="square" lIns="0" tIns="0" rIns="0" bIns="0" rtlCol="0"/>
          <a:lstStyle/>
          <a:p>
            <a:endParaRPr/>
          </a:p>
        </p:txBody>
      </p:sp>
      <p:sp>
        <p:nvSpPr>
          <p:cNvPr id="23" name="bg object 23"/>
          <p:cNvSpPr/>
          <p:nvPr/>
        </p:nvSpPr>
        <p:spPr>
          <a:xfrm>
            <a:off x="7457864" y="301091"/>
            <a:ext cx="530860" cy="1971039"/>
          </a:xfrm>
          <a:custGeom>
            <a:avLst/>
            <a:gdLst/>
            <a:ahLst/>
            <a:cxnLst/>
            <a:rect l="l" t="t" r="r" b="b"/>
            <a:pathLst>
              <a:path w="530859" h="1971039">
                <a:moveTo>
                  <a:pt x="530720" y="1970490"/>
                </a:moveTo>
                <a:lnTo>
                  <a:pt x="0" y="1313734"/>
                </a:lnTo>
                <a:lnTo>
                  <a:pt x="530720" y="656967"/>
                </a:lnTo>
                <a:lnTo>
                  <a:pt x="7271" y="0"/>
                </a:lnTo>
              </a:path>
            </a:pathLst>
          </a:custGeom>
          <a:ln w="40640">
            <a:solidFill>
              <a:srgbClr val="EBE7DD"/>
            </a:solidFill>
          </a:ln>
        </p:spPr>
        <p:txBody>
          <a:bodyPr wrap="square" lIns="0" tIns="0" rIns="0" bIns="0" rtlCol="0"/>
          <a:lstStyle/>
          <a:p>
            <a:endParaRPr/>
          </a:p>
        </p:txBody>
      </p:sp>
      <p:sp>
        <p:nvSpPr>
          <p:cNvPr id="24" name="bg object 24"/>
          <p:cNvSpPr/>
          <p:nvPr/>
        </p:nvSpPr>
        <p:spPr>
          <a:xfrm>
            <a:off x="8612037" y="301091"/>
            <a:ext cx="530860" cy="2627630"/>
          </a:xfrm>
          <a:custGeom>
            <a:avLst/>
            <a:gdLst/>
            <a:ahLst/>
            <a:cxnLst/>
            <a:rect l="l" t="t" r="r" b="b"/>
            <a:pathLst>
              <a:path w="530859" h="2627630">
                <a:moveTo>
                  <a:pt x="0" y="2627350"/>
                </a:moveTo>
                <a:lnTo>
                  <a:pt x="530732" y="1970486"/>
                </a:lnTo>
                <a:lnTo>
                  <a:pt x="0" y="1313731"/>
                </a:lnTo>
                <a:lnTo>
                  <a:pt x="530732" y="656988"/>
                </a:lnTo>
                <a:lnTo>
                  <a:pt x="7365" y="0"/>
                </a:lnTo>
              </a:path>
            </a:pathLst>
          </a:custGeom>
          <a:ln w="40640">
            <a:solidFill>
              <a:srgbClr val="EBE7DD"/>
            </a:solidFill>
          </a:ln>
        </p:spPr>
        <p:txBody>
          <a:bodyPr wrap="square" lIns="0" tIns="0" rIns="0" bIns="0" rtlCol="0"/>
          <a:lstStyle/>
          <a:p>
            <a:endParaRPr/>
          </a:p>
        </p:txBody>
      </p:sp>
      <p:sp>
        <p:nvSpPr>
          <p:cNvPr id="25" name="bg object 25"/>
          <p:cNvSpPr/>
          <p:nvPr/>
        </p:nvSpPr>
        <p:spPr>
          <a:xfrm>
            <a:off x="7445909" y="629411"/>
            <a:ext cx="374650" cy="4597400"/>
          </a:xfrm>
          <a:custGeom>
            <a:avLst/>
            <a:gdLst/>
            <a:ahLst/>
            <a:cxnLst/>
            <a:rect l="l" t="t" r="r" b="b"/>
            <a:pathLst>
              <a:path w="374650" h="4597400">
                <a:moveTo>
                  <a:pt x="328676" y="328676"/>
                </a:moveTo>
                <a:lnTo>
                  <a:pt x="0" y="0"/>
                </a:lnTo>
                <a:lnTo>
                  <a:pt x="0" y="657352"/>
                </a:lnTo>
                <a:lnTo>
                  <a:pt x="328676" y="328676"/>
                </a:lnTo>
                <a:close/>
              </a:path>
              <a:path w="374650" h="4597400">
                <a:moveTo>
                  <a:pt x="374218" y="4268343"/>
                </a:moveTo>
                <a:lnTo>
                  <a:pt x="45542" y="3939667"/>
                </a:lnTo>
                <a:lnTo>
                  <a:pt x="45542" y="4597019"/>
                </a:lnTo>
                <a:lnTo>
                  <a:pt x="374218" y="4268343"/>
                </a:lnTo>
                <a:close/>
              </a:path>
            </a:pathLst>
          </a:custGeom>
          <a:solidFill>
            <a:srgbClr val="FFC900"/>
          </a:solidFill>
        </p:spPr>
        <p:txBody>
          <a:bodyPr wrap="square" lIns="0" tIns="0" rIns="0" bIns="0" rtlCol="0"/>
          <a:lstStyle/>
          <a:p>
            <a:endParaRPr/>
          </a:p>
        </p:txBody>
      </p:sp>
      <p:sp>
        <p:nvSpPr>
          <p:cNvPr id="26" name="bg object 26"/>
          <p:cNvSpPr/>
          <p:nvPr/>
        </p:nvSpPr>
        <p:spPr>
          <a:xfrm>
            <a:off x="8815287" y="2928495"/>
            <a:ext cx="974090" cy="1165225"/>
          </a:xfrm>
          <a:custGeom>
            <a:avLst/>
            <a:gdLst/>
            <a:ahLst/>
            <a:cxnLst/>
            <a:rect l="l" t="t" r="r" b="b"/>
            <a:pathLst>
              <a:path w="974090" h="1165225">
                <a:moveTo>
                  <a:pt x="52196" y="0"/>
                </a:moveTo>
                <a:lnTo>
                  <a:pt x="0" y="0"/>
                </a:lnTo>
                <a:lnTo>
                  <a:pt x="948029" y="1164882"/>
                </a:lnTo>
                <a:lnTo>
                  <a:pt x="973937" y="1132497"/>
                </a:lnTo>
                <a:lnTo>
                  <a:pt x="52196" y="0"/>
                </a:lnTo>
                <a:close/>
              </a:path>
            </a:pathLst>
          </a:custGeom>
          <a:solidFill>
            <a:srgbClr val="EBE7DD"/>
          </a:solidFill>
        </p:spPr>
        <p:txBody>
          <a:bodyPr wrap="square" lIns="0" tIns="0" rIns="0" bIns="0" rtlCol="0"/>
          <a:lstStyle/>
          <a:p>
            <a:endParaRPr/>
          </a:p>
        </p:txBody>
      </p:sp>
      <p:sp>
        <p:nvSpPr>
          <p:cNvPr id="27" name="bg object 27"/>
          <p:cNvSpPr/>
          <p:nvPr/>
        </p:nvSpPr>
        <p:spPr>
          <a:xfrm>
            <a:off x="9084005" y="2928441"/>
            <a:ext cx="673100" cy="2642870"/>
          </a:xfrm>
          <a:custGeom>
            <a:avLst/>
            <a:gdLst/>
            <a:ahLst/>
            <a:cxnLst/>
            <a:rect l="l" t="t" r="r" b="b"/>
            <a:pathLst>
              <a:path w="673100" h="2642870">
                <a:moveTo>
                  <a:pt x="587019" y="656996"/>
                </a:moveTo>
                <a:lnTo>
                  <a:pt x="52324" y="0"/>
                </a:lnTo>
                <a:lnTo>
                  <a:pt x="0" y="0"/>
                </a:lnTo>
                <a:lnTo>
                  <a:pt x="534695" y="656996"/>
                </a:lnTo>
                <a:lnTo>
                  <a:pt x="587019" y="656996"/>
                </a:lnTo>
                <a:close/>
              </a:path>
              <a:path w="673100" h="2642870">
                <a:moveTo>
                  <a:pt x="672871" y="2642273"/>
                </a:moveTo>
                <a:lnTo>
                  <a:pt x="138176" y="1985276"/>
                </a:lnTo>
                <a:lnTo>
                  <a:pt x="85852" y="1985276"/>
                </a:lnTo>
                <a:lnTo>
                  <a:pt x="620547" y="2642273"/>
                </a:lnTo>
                <a:lnTo>
                  <a:pt x="672871" y="2642273"/>
                </a:lnTo>
                <a:close/>
              </a:path>
            </a:pathLst>
          </a:custGeom>
          <a:solidFill>
            <a:srgbClr val="FFC900"/>
          </a:solidFill>
        </p:spPr>
        <p:txBody>
          <a:bodyPr wrap="square" lIns="0" tIns="0" rIns="0" bIns="0" rtlCol="0"/>
          <a:lstStyle/>
          <a:p>
            <a:endParaRPr/>
          </a:p>
        </p:txBody>
      </p:sp>
      <p:sp>
        <p:nvSpPr>
          <p:cNvPr id="28" name="bg object 28"/>
          <p:cNvSpPr/>
          <p:nvPr/>
        </p:nvSpPr>
        <p:spPr>
          <a:xfrm>
            <a:off x="6812127" y="1286090"/>
            <a:ext cx="2357755" cy="4635500"/>
          </a:xfrm>
          <a:custGeom>
            <a:avLst/>
            <a:gdLst/>
            <a:ahLst/>
            <a:cxnLst/>
            <a:rect l="l" t="t" r="r" b="b"/>
            <a:pathLst>
              <a:path w="2357754" h="4635500">
                <a:moveTo>
                  <a:pt x="328676" y="0"/>
                </a:moveTo>
                <a:lnTo>
                  <a:pt x="0" y="328676"/>
                </a:lnTo>
                <a:lnTo>
                  <a:pt x="328676" y="657352"/>
                </a:lnTo>
                <a:lnTo>
                  <a:pt x="328676" y="0"/>
                </a:lnTo>
                <a:close/>
              </a:path>
              <a:path w="2357754" h="4635500">
                <a:moveTo>
                  <a:pt x="1765541" y="1965553"/>
                </a:moveTo>
                <a:lnTo>
                  <a:pt x="1436865" y="2294229"/>
                </a:lnTo>
                <a:lnTo>
                  <a:pt x="1765541" y="2622905"/>
                </a:lnTo>
                <a:lnTo>
                  <a:pt x="1765541" y="1965553"/>
                </a:lnTo>
                <a:close/>
              </a:path>
              <a:path w="2357754" h="4635500">
                <a:moveTo>
                  <a:pt x="2357729" y="3977716"/>
                </a:moveTo>
                <a:lnTo>
                  <a:pt x="2029053" y="4306392"/>
                </a:lnTo>
                <a:lnTo>
                  <a:pt x="2357729" y="4635068"/>
                </a:lnTo>
                <a:lnTo>
                  <a:pt x="2357729" y="3977716"/>
                </a:lnTo>
                <a:close/>
              </a:path>
            </a:pathLst>
          </a:custGeom>
          <a:solidFill>
            <a:srgbClr val="EBE7DD"/>
          </a:solidFill>
        </p:spPr>
        <p:txBody>
          <a:bodyPr wrap="square" lIns="0" tIns="0" rIns="0" bIns="0" rtlCol="0"/>
          <a:lstStyle/>
          <a:p>
            <a:endParaRPr/>
          </a:p>
        </p:txBody>
      </p:sp>
      <p:sp>
        <p:nvSpPr>
          <p:cNvPr id="29" name="bg object 29"/>
          <p:cNvSpPr/>
          <p:nvPr/>
        </p:nvSpPr>
        <p:spPr>
          <a:xfrm>
            <a:off x="9632530" y="1286087"/>
            <a:ext cx="328930" cy="657860"/>
          </a:xfrm>
          <a:custGeom>
            <a:avLst/>
            <a:gdLst/>
            <a:ahLst/>
            <a:cxnLst/>
            <a:rect l="l" t="t" r="r" b="b"/>
            <a:pathLst>
              <a:path w="328929" h="657860">
                <a:moveTo>
                  <a:pt x="328675" y="0"/>
                </a:moveTo>
                <a:lnTo>
                  <a:pt x="0" y="328676"/>
                </a:lnTo>
                <a:lnTo>
                  <a:pt x="328675" y="657352"/>
                </a:lnTo>
                <a:lnTo>
                  <a:pt x="328675" y="0"/>
                </a:lnTo>
                <a:close/>
              </a:path>
            </a:pathLst>
          </a:custGeom>
          <a:solidFill>
            <a:srgbClr val="FFC900"/>
          </a:solidFill>
        </p:spPr>
        <p:txBody>
          <a:bodyPr wrap="square" lIns="0" tIns="0" rIns="0" bIns="0" rtlCol="0"/>
          <a:lstStyle/>
          <a:p>
            <a:endParaRPr/>
          </a:p>
        </p:txBody>
      </p:sp>
      <p:sp>
        <p:nvSpPr>
          <p:cNvPr id="30" name="bg object 30"/>
          <p:cNvSpPr/>
          <p:nvPr/>
        </p:nvSpPr>
        <p:spPr>
          <a:xfrm>
            <a:off x="9242223" y="980060"/>
            <a:ext cx="568325" cy="1270000"/>
          </a:xfrm>
          <a:custGeom>
            <a:avLst/>
            <a:gdLst/>
            <a:ahLst/>
            <a:cxnLst/>
            <a:rect l="l" t="t" r="r" b="b"/>
            <a:pathLst>
              <a:path w="568325" h="1270000">
                <a:moveTo>
                  <a:pt x="568109" y="0"/>
                </a:moveTo>
                <a:lnTo>
                  <a:pt x="515683" y="0"/>
                </a:lnTo>
                <a:lnTo>
                  <a:pt x="0" y="638289"/>
                </a:lnTo>
                <a:lnTo>
                  <a:pt x="509993" y="1269390"/>
                </a:lnTo>
                <a:lnTo>
                  <a:pt x="562279" y="1269390"/>
                </a:lnTo>
                <a:lnTo>
                  <a:pt x="52285" y="638289"/>
                </a:lnTo>
                <a:lnTo>
                  <a:pt x="568109" y="0"/>
                </a:lnTo>
                <a:close/>
              </a:path>
            </a:pathLst>
          </a:custGeom>
          <a:solidFill>
            <a:srgbClr val="EBE7DD"/>
          </a:solidFill>
        </p:spPr>
        <p:txBody>
          <a:bodyPr wrap="square" lIns="0" tIns="0" rIns="0" bIns="0" rtlCol="0"/>
          <a:lstStyle/>
          <a:p>
            <a:endParaRPr/>
          </a:p>
        </p:txBody>
      </p:sp>
      <p:sp>
        <p:nvSpPr>
          <p:cNvPr id="31" name="bg object 31"/>
          <p:cNvSpPr/>
          <p:nvPr/>
        </p:nvSpPr>
        <p:spPr>
          <a:xfrm>
            <a:off x="8881964" y="980060"/>
            <a:ext cx="568325" cy="1270000"/>
          </a:xfrm>
          <a:custGeom>
            <a:avLst/>
            <a:gdLst/>
            <a:ahLst/>
            <a:cxnLst/>
            <a:rect l="l" t="t" r="r" b="b"/>
            <a:pathLst>
              <a:path w="568325" h="1270000">
                <a:moveTo>
                  <a:pt x="568109" y="0"/>
                </a:moveTo>
                <a:lnTo>
                  <a:pt x="515683" y="0"/>
                </a:lnTo>
                <a:lnTo>
                  <a:pt x="0" y="638289"/>
                </a:lnTo>
                <a:lnTo>
                  <a:pt x="509993" y="1269390"/>
                </a:lnTo>
                <a:lnTo>
                  <a:pt x="562279" y="1269390"/>
                </a:lnTo>
                <a:lnTo>
                  <a:pt x="52285" y="638289"/>
                </a:lnTo>
                <a:lnTo>
                  <a:pt x="568109" y="0"/>
                </a:lnTo>
                <a:close/>
              </a:path>
            </a:pathLst>
          </a:custGeom>
          <a:solidFill>
            <a:srgbClr val="FFC900"/>
          </a:solidFill>
        </p:spPr>
        <p:txBody>
          <a:bodyPr wrap="square" lIns="0" tIns="0" rIns="0" bIns="0" rtlCol="0"/>
          <a:lstStyle/>
          <a:p>
            <a:endParaRPr/>
          </a:p>
        </p:txBody>
      </p:sp>
      <p:sp>
        <p:nvSpPr>
          <p:cNvPr id="32" name="bg object 32"/>
          <p:cNvSpPr/>
          <p:nvPr/>
        </p:nvSpPr>
        <p:spPr>
          <a:xfrm>
            <a:off x="7123281" y="2283745"/>
            <a:ext cx="974090" cy="1165225"/>
          </a:xfrm>
          <a:custGeom>
            <a:avLst/>
            <a:gdLst/>
            <a:ahLst/>
            <a:cxnLst/>
            <a:rect l="l" t="t" r="r" b="b"/>
            <a:pathLst>
              <a:path w="974090" h="1165225">
                <a:moveTo>
                  <a:pt x="52196" y="0"/>
                </a:moveTo>
                <a:lnTo>
                  <a:pt x="0" y="0"/>
                </a:lnTo>
                <a:lnTo>
                  <a:pt x="948029" y="1164882"/>
                </a:lnTo>
                <a:lnTo>
                  <a:pt x="973937" y="1132497"/>
                </a:lnTo>
                <a:lnTo>
                  <a:pt x="52196" y="0"/>
                </a:lnTo>
                <a:close/>
              </a:path>
            </a:pathLst>
          </a:custGeom>
          <a:solidFill>
            <a:srgbClr val="EBE7DD"/>
          </a:solidFill>
        </p:spPr>
        <p:txBody>
          <a:bodyPr wrap="square" lIns="0" tIns="0" rIns="0" bIns="0" rtlCol="0"/>
          <a:lstStyle/>
          <a:p>
            <a:endParaRPr/>
          </a:p>
        </p:txBody>
      </p:sp>
      <p:sp>
        <p:nvSpPr>
          <p:cNvPr id="33" name="bg object 33"/>
          <p:cNvSpPr/>
          <p:nvPr/>
        </p:nvSpPr>
        <p:spPr>
          <a:xfrm>
            <a:off x="6852932" y="2283688"/>
            <a:ext cx="1126490" cy="657225"/>
          </a:xfrm>
          <a:custGeom>
            <a:avLst/>
            <a:gdLst/>
            <a:ahLst/>
            <a:cxnLst/>
            <a:rect l="l" t="t" r="r" b="b"/>
            <a:pathLst>
              <a:path w="1126490" h="657225">
                <a:moveTo>
                  <a:pt x="587019" y="656996"/>
                </a:moveTo>
                <a:lnTo>
                  <a:pt x="52324" y="0"/>
                </a:lnTo>
                <a:lnTo>
                  <a:pt x="0" y="0"/>
                </a:lnTo>
                <a:lnTo>
                  <a:pt x="534695" y="656996"/>
                </a:lnTo>
                <a:lnTo>
                  <a:pt x="587019" y="656996"/>
                </a:lnTo>
                <a:close/>
              </a:path>
              <a:path w="1126490" h="657225">
                <a:moveTo>
                  <a:pt x="1126096" y="656996"/>
                </a:moveTo>
                <a:lnTo>
                  <a:pt x="591400" y="0"/>
                </a:lnTo>
                <a:lnTo>
                  <a:pt x="539076" y="0"/>
                </a:lnTo>
                <a:lnTo>
                  <a:pt x="1073772" y="656996"/>
                </a:lnTo>
                <a:lnTo>
                  <a:pt x="1126096" y="656996"/>
                </a:lnTo>
                <a:close/>
              </a:path>
            </a:pathLst>
          </a:custGeom>
          <a:solidFill>
            <a:srgbClr val="FFC900"/>
          </a:solidFill>
        </p:spPr>
        <p:txBody>
          <a:bodyPr wrap="square" lIns="0" tIns="0" rIns="0" bIns="0" rtlCol="0"/>
          <a:lstStyle/>
          <a:p>
            <a:endParaRPr/>
          </a:p>
        </p:txBody>
      </p:sp>
      <p:sp>
        <p:nvSpPr>
          <p:cNvPr id="34" name="bg object 34"/>
          <p:cNvSpPr/>
          <p:nvPr/>
        </p:nvSpPr>
        <p:spPr>
          <a:xfrm>
            <a:off x="6593977" y="2958308"/>
            <a:ext cx="568325" cy="1270000"/>
          </a:xfrm>
          <a:custGeom>
            <a:avLst/>
            <a:gdLst/>
            <a:ahLst/>
            <a:cxnLst/>
            <a:rect l="l" t="t" r="r" b="b"/>
            <a:pathLst>
              <a:path w="568325" h="1270000">
                <a:moveTo>
                  <a:pt x="568109" y="0"/>
                </a:moveTo>
                <a:lnTo>
                  <a:pt x="515683" y="0"/>
                </a:lnTo>
                <a:lnTo>
                  <a:pt x="0" y="638289"/>
                </a:lnTo>
                <a:lnTo>
                  <a:pt x="509993" y="1269390"/>
                </a:lnTo>
                <a:lnTo>
                  <a:pt x="562279" y="1269390"/>
                </a:lnTo>
                <a:lnTo>
                  <a:pt x="52285" y="638289"/>
                </a:lnTo>
                <a:lnTo>
                  <a:pt x="568109" y="0"/>
                </a:lnTo>
                <a:close/>
              </a:path>
            </a:pathLst>
          </a:custGeom>
          <a:solidFill>
            <a:srgbClr val="EBE7DD"/>
          </a:solidFill>
        </p:spPr>
        <p:txBody>
          <a:bodyPr wrap="square" lIns="0" tIns="0" rIns="0" bIns="0" rtlCol="0"/>
          <a:lstStyle/>
          <a:p>
            <a:endParaRPr/>
          </a:p>
        </p:txBody>
      </p:sp>
      <p:sp>
        <p:nvSpPr>
          <p:cNvPr id="35" name="bg object 35"/>
          <p:cNvSpPr/>
          <p:nvPr/>
        </p:nvSpPr>
        <p:spPr>
          <a:xfrm>
            <a:off x="6118250" y="3267323"/>
            <a:ext cx="328930" cy="657860"/>
          </a:xfrm>
          <a:custGeom>
            <a:avLst/>
            <a:gdLst/>
            <a:ahLst/>
            <a:cxnLst/>
            <a:rect l="l" t="t" r="r" b="b"/>
            <a:pathLst>
              <a:path w="328929" h="657860">
                <a:moveTo>
                  <a:pt x="0" y="0"/>
                </a:moveTo>
                <a:lnTo>
                  <a:pt x="0" y="657352"/>
                </a:lnTo>
                <a:lnTo>
                  <a:pt x="98107" y="559244"/>
                </a:lnTo>
                <a:lnTo>
                  <a:pt x="40640" y="559244"/>
                </a:lnTo>
                <a:lnTo>
                  <a:pt x="40640" y="98107"/>
                </a:lnTo>
                <a:lnTo>
                  <a:pt x="98107" y="98107"/>
                </a:lnTo>
                <a:lnTo>
                  <a:pt x="0" y="0"/>
                </a:lnTo>
                <a:close/>
              </a:path>
              <a:path w="328929" h="657860">
                <a:moveTo>
                  <a:pt x="98107" y="98107"/>
                </a:moveTo>
                <a:lnTo>
                  <a:pt x="40640" y="98107"/>
                </a:lnTo>
                <a:lnTo>
                  <a:pt x="271208" y="328676"/>
                </a:lnTo>
                <a:lnTo>
                  <a:pt x="40639" y="559244"/>
                </a:lnTo>
                <a:lnTo>
                  <a:pt x="98107" y="559244"/>
                </a:lnTo>
                <a:lnTo>
                  <a:pt x="328676" y="328676"/>
                </a:lnTo>
                <a:lnTo>
                  <a:pt x="98107" y="98107"/>
                </a:lnTo>
                <a:close/>
              </a:path>
            </a:pathLst>
          </a:custGeom>
          <a:solidFill>
            <a:srgbClr val="FFC90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800" b="0" i="0">
                <a:solidFill>
                  <a:schemeClr val="tx1"/>
                </a:solidFill>
                <a:latin typeface="Roboto Light"/>
                <a:cs typeface="Roboto Light"/>
              </a:defRPr>
            </a:lvl1p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sp>
        <p:nvSpPr>
          <p:cNvPr id="3" name="Holder 3"/>
          <p:cNvSpPr>
            <a:spLocks noGrp="1"/>
          </p:cNvSpPr>
          <p:nvPr>
            <p:ph type="dt" sz="half" idx="6"/>
          </p:nvPr>
        </p:nvSpPr>
        <p:spPr/>
        <p:txBody>
          <a:bodyPr lIns="0" tIns="0" rIns="0" bIns="0"/>
          <a:lstStyle>
            <a:lvl1pPr>
              <a:defRPr sz="800" b="0" i="0">
                <a:solidFill>
                  <a:srgbClr val="FFC901"/>
                </a:solidFill>
                <a:latin typeface="Roboto Medium"/>
                <a:cs typeface="Roboto Medium"/>
              </a:defRPr>
            </a:lvl1pPr>
          </a:lstStyle>
          <a:p>
            <a:pPr marL="12700">
              <a:lnSpc>
                <a:spcPct val="100000"/>
              </a:lnSpc>
              <a:spcBef>
                <a:spcPts val="40"/>
              </a:spcBef>
            </a:pPr>
            <a:r>
              <a:rPr dirty="0"/>
              <a:t>MODULE</a:t>
            </a:r>
            <a:r>
              <a:rPr spc="180" dirty="0"/>
              <a:t> </a:t>
            </a:r>
            <a:r>
              <a:rPr spc="-50" dirty="0"/>
              <a:t>2</a:t>
            </a:r>
          </a:p>
        </p:txBody>
      </p:sp>
      <p:sp>
        <p:nvSpPr>
          <p:cNvPr id="4" name="Holder 4"/>
          <p:cNvSpPr>
            <a:spLocks noGrp="1"/>
          </p:cNvSpPr>
          <p:nvPr>
            <p:ph type="sldNum" sz="quarter" idx="7"/>
          </p:nvPr>
        </p:nvSpPr>
        <p:spPr/>
        <p:txBody>
          <a:bodyPr lIns="0" tIns="0" rIns="0" bIns="0"/>
          <a:lstStyle>
            <a:lvl1pPr>
              <a:defRPr sz="900" b="1" i="0">
                <a:solidFill>
                  <a:schemeClr val="tx1"/>
                </a:solidFill>
                <a:latin typeface="Roboto"/>
                <a:cs typeface="Roboto"/>
              </a:defRPr>
            </a:lvl1pPr>
          </a:lstStyle>
          <a:p>
            <a:pPr marL="12700">
              <a:lnSpc>
                <a:spcPct val="100000"/>
              </a:lnSpc>
              <a:spcBef>
                <a:spcPts val="35"/>
              </a:spcBef>
            </a:pPr>
            <a:fld id="{81D60167-4931-47E6-BA6A-407CBD079E47}" type="slidenum">
              <a:rPr spc="-25" dirty="0"/>
              <a:t>‹Nº›</a:t>
            </a:fld>
            <a:endParaRPr spc="-25"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370527" y="7107770"/>
            <a:ext cx="60325" cy="297180"/>
          </a:xfrm>
          <a:custGeom>
            <a:avLst/>
            <a:gdLst/>
            <a:ahLst/>
            <a:cxnLst/>
            <a:rect l="l" t="t" r="r" b="b"/>
            <a:pathLst>
              <a:path w="60325" h="297179">
                <a:moveTo>
                  <a:pt x="60020" y="0"/>
                </a:moveTo>
                <a:lnTo>
                  <a:pt x="0" y="74297"/>
                </a:lnTo>
                <a:lnTo>
                  <a:pt x="60020" y="148567"/>
                </a:lnTo>
                <a:lnTo>
                  <a:pt x="0" y="222836"/>
                </a:lnTo>
                <a:lnTo>
                  <a:pt x="59761" y="296799"/>
                </a:lnTo>
              </a:path>
            </a:pathLst>
          </a:custGeom>
          <a:ln w="10477">
            <a:solidFill>
              <a:srgbClr val="FFC800"/>
            </a:solidFill>
          </a:ln>
        </p:spPr>
        <p:txBody>
          <a:bodyPr wrap="square" lIns="0" tIns="0" rIns="0" bIns="0" rtlCol="0"/>
          <a:lstStyle/>
          <a:p>
            <a:endParaRPr/>
          </a:p>
        </p:txBody>
      </p:sp>
      <p:sp>
        <p:nvSpPr>
          <p:cNvPr id="17" name="bg object 17"/>
          <p:cNvSpPr/>
          <p:nvPr/>
        </p:nvSpPr>
        <p:spPr>
          <a:xfrm>
            <a:off x="226623" y="7107770"/>
            <a:ext cx="132080" cy="297180"/>
          </a:xfrm>
          <a:custGeom>
            <a:avLst/>
            <a:gdLst/>
            <a:ahLst/>
            <a:cxnLst/>
            <a:rect l="l" t="t" r="r" b="b"/>
            <a:pathLst>
              <a:path w="132079" h="297179">
                <a:moveTo>
                  <a:pt x="60020" y="0"/>
                </a:moveTo>
                <a:lnTo>
                  <a:pt x="0" y="74297"/>
                </a:lnTo>
                <a:lnTo>
                  <a:pt x="60020" y="148567"/>
                </a:lnTo>
                <a:lnTo>
                  <a:pt x="0" y="222836"/>
                </a:lnTo>
                <a:lnTo>
                  <a:pt x="59761" y="296799"/>
                </a:lnTo>
              </a:path>
              <a:path w="132079" h="297179">
                <a:moveTo>
                  <a:pt x="72216" y="296799"/>
                </a:moveTo>
                <a:lnTo>
                  <a:pt x="131965" y="222836"/>
                </a:lnTo>
                <a:lnTo>
                  <a:pt x="71958" y="148567"/>
                </a:lnTo>
                <a:lnTo>
                  <a:pt x="131965" y="74297"/>
                </a:lnTo>
                <a:lnTo>
                  <a:pt x="71958" y="0"/>
                </a:lnTo>
              </a:path>
            </a:pathLst>
          </a:custGeom>
          <a:ln w="10477">
            <a:solidFill>
              <a:srgbClr val="FFC800"/>
            </a:solidFill>
          </a:ln>
        </p:spPr>
        <p:txBody>
          <a:bodyPr wrap="square" lIns="0" tIns="0" rIns="0" bIns="0" rtlCol="0"/>
          <a:lstStyle/>
          <a:p>
            <a:endParaRPr/>
          </a:p>
        </p:txBody>
      </p:sp>
      <p:sp>
        <p:nvSpPr>
          <p:cNvPr id="18" name="bg object 18"/>
          <p:cNvSpPr/>
          <p:nvPr/>
        </p:nvSpPr>
        <p:spPr>
          <a:xfrm>
            <a:off x="442485" y="7107770"/>
            <a:ext cx="60325" cy="297180"/>
          </a:xfrm>
          <a:custGeom>
            <a:avLst/>
            <a:gdLst/>
            <a:ahLst/>
            <a:cxnLst/>
            <a:rect l="l" t="t" r="r" b="b"/>
            <a:pathLst>
              <a:path w="60325" h="297179">
                <a:moveTo>
                  <a:pt x="258" y="296799"/>
                </a:moveTo>
                <a:lnTo>
                  <a:pt x="60007" y="222836"/>
                </a:lnTo>
                <a:lnTo>
                  <a:pt x="0" y="148567"/>
                </a:lnTo>
                <a:lnTo>
                  <a:pt x="60007" y="74297"/>
                </a:lnTo>
                <a:lnTo>
                  <a:pt x="0" y="0"/>
                </a:lnTo>
              </a:path>
            </a:pathLst>
          </a:custGeom>
          <a:ln w="10477">
            <a:solidFill>
              <a:srgbClr val="FFC800"/>
            </a:solidFill>
          </a:ln>
        </p:spPr>
        <p:txBody>
          <a:bodyPr wrap="square" lIns="0" tIns="0" rIns="0" bIns="0" rtlCol="0"/>
          <a:lstStyle/>
          <a:p>
            <a:endParaRPr/>
          </a:p>
        </p:txBody>
      </p:sp>
      <p:sp>
        <p:nvSpPr>
          <p:cNvPr id="19" name="bg object 19"/>
          <p:cNvSpPr/>
          <p:nvPr/>
        </p:nvSpPr>
        <p:spPr>
          <a:xfrm>
            <a:off x="293772" y="7293508"/>
            <a:ext cx="37465" cy="74930"/>
          </a:xfrm>
          <a:custGeom>
            <a:avLst/>
            <a:gdLst/>
            <a:ahLst/>
            <a:cxnLst/>
            <a:rect l="l" t="t" r="r" b="b"/>
            <a:pathLst>
              <a:path w="37464" h="74929">
                <a:moveTo>
                  <a:pt x="0" y="0"/>
                </a:moveTo>
                <a:lnTo>
                  <a:pt x="0" y="74333"/>
                </a:lnTo>
                <a:lnTo>
                  <a:pt x="37172" y="37160"/>
                </a:lnTo>
                <a:lnTo>
                  <a:pt x="0" y="0"/>
                </a:lnTo>
                <a:close/>
              </a:path>
            </a:pathLst>
          </a:custGeom>
          <a:solidFill>
            <a:srgbClr val="FFC800"/>
          </a:solidFill>
        </p:spPr>
        <p:txBody>
          <a:bodyPr wrap="square" lIns="0" tIns="0" rIns="0" bIns="0" rtlCol="0"/>
          <a:lstStyle/>
          <a:p>
            <a:endParaRPr/>
          </a:p>
        </p:txBody>
      </p:sp>
      <p:sp>
        <p:nvSpPr>
          <p:cNvPr id="20" name="bg object 20"/>
          <p:cNvSpPr/>
          <p:nvPr/>
        </p:nvSpPr>
        <p:spPr>
          <a:xfrm>
            <a:off x="399896" y="7144913"/>
            <a:ext cx="37465" cy="74930"/>
          </a:xfrm>
          <a:custGeom>
            <a:avLst/>
            <a:gdLst/>
            <a:ahLst/>
            <a:cxnLst/>
            <a:rect l="l" t="t" r="r" b="b"/>
            <a:pathLst>
              <a:path w="37465" h="74929">
                <a:moveTo>
                  <a:pt x="37172" y="0"/>
                </a:moveTo>
                <a:lnTo>
                  <a:pt x="0" y="37172"/>
                </a:lnTo>
                <a:lnTo>
                  <a:pt x="37172" y="74333"/>
                </a:lnTo>
                <a:lnTo>
                  <a:pt x="37172" y="0"/>
                </a:lnTo>
                <a:close/>
              </a:path>
            </a:pathLst>
          </a:custGeom>
          <a:solidFill>
            <a:srgbClr val="FFC800"/>
          </a:solidFill>
        </p:spPr>
        <p:txBody>
          <a:bodyPr wrap="square" lIns="0" tIns="0" rIns="0" bIns="0" rtlCol="0"/>
          <a:lstStyle/>
          <a:p>
            <a:endParaRPr/>
          </a:p>
        </p:txBody>
      </p:sp>
      <p:sp>
        <p:nvSpPr>
          <p:cNvPr id="21" name="bg object 21"/>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pic>
        <p:nvPicPr>
          <p:cNvPr id="22" name="bg object 22"/>
          <p:cNvPicPr/>
          <p:nvPr/>
        </p:nvPicPr>
        <p:blipFill>
          <a:blip r:embed="rId7" cstate="print"/>
          <a:stretch>
            <a:fillRect/>
          </a:stretch>
        </p:blipFill>
        <p:spPr>
          <a:xfrm>
            <a:off x="8472119" y="7065429"/>
            <a:ext cx="1179955" cy="298856"/>
          </a:xfrm>
          <a:prstGeom prst="rect">
            <a:avLst/>
          </a:prstGeom>
        </p:spPr>
      </p:pic>
      <p:sp>
        <p:nvSpPr>
          <p:cNvPr id="23" name="bg object 23"/>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2" name="Holder 2"/>
          <p:cNvSpPr>
            <a:spLocks noGrp="1"/>
          </p:cNvSpPr>
          <p:nvPr>
            <p:ph type="title"/>
          </p:nvPr>
        </p:nvSpPr>
        <p:spPr>
          <a:xfrm>
            <a:off x="707299" y="684055"/>
            <a:ext cx="7588250" cy="482600"/>
          </a:xfrm>
          <a:prstGeom prst="rect">
            <a:avLst/>
          </a:prstGeom>
        </p:spPr>
        <p:txBody>
          <a:bodyPr wrap="square" lIns="0" tIns="0" rIns="0" bIns="0">
            <a:spAutoFit/>
          </a:bodyPr>
          <a:lstStyle>
            <a:lvl1pPr>
              <a:defRPr sz="3000" b="0" i="0">
                <a:solidFill>
                  <a:schemeClr val="tx1"/>
                </a:solidFill>
                <a:latin typeface="Roboto Medium"/>
                <a:cs typeface="Roboto Medium"/>
              </a:defRPr>
            </a:lvl1pPr>
          </a:lstStyle>
          <a:p>
            <a:endParaRPr/>
          </a:p>
        </p:txBody>
      </p:sp>
      <p:sp>
        <p:nvSpPr>
          <p:cNvPr id="3" name="Holder 3"/>
          <p:cNvSpPr>
            <a:spLocks noGrp="1"/>
          </p:cNvSpPr>
          <p:nvPr>
            <p:ph type="body" idx="1"/>
          </p:nvPr>
        </p:nvSpPr>
        <p:spPr>
          <a:xfrm>
            <a:off x="3910944" y="1794331"/>
            <a:ext cx="6038215" cy="2591435"/>
          </a:xfrm>
          <a:prstGeom prst="rect">
            <a:avLst/>
          </a:prstGeom>
        </p:spPr>
        <p:txBody>
          <a:bodyPr wrap="square" lIns="0" tIns="0" rIns="0" bIns="0">
            <a:spAutoFit/>
          </a:bodyPr>
          <a:lstStyle>
            <a:lvl1pPr>
              <a:defRPr sz="14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1411243" y="7180208"/>
            <a:ext cx="1550670" cy="144779"/>
          </a:xfrm>
          <a:prstGeom prst="rect">
            <a:avLst/>
          </a:prstGeom>
        </p:spPr>
        <p:txBody>
          <a:bodyPr wrap="square" lIns="0" tIns="0" rIns="0" bIns="0">
            <a:spAutoFit/>
          </a:bodyPr>
          <a:lstStyle>
            <a:lvl1pPr>
              <a:defRPr sz="800" b="0" i="0">
                <a:solidFill>
                  <a:schemeClr val="tx1"/>
                </a:solidFill>
                <a:latin typeface="Roboto Light"/>
                <a:cs typeface="Roboto Light"/>
              </a:defRPr>
            </a:lvl1p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sp>
        <p:nvSpPr>
          <p:cNvPr id="5" name="Holder 5"/>
          <p:cNvSpPr>
            <a:spLocks noGrp="1"/>
          </p:cNvSpPr>
          <p:nvPr>
            <p:ph type="dt" sz="half" idx="6"/>
          </p:nvPr>
        </p:nvSpPr>
        <p:spPr>
          <a:xfrm>
            <a:off x="709085" y="7180208"/>
            <a:ext cx="541019" cy="144779"/>
          </a:xfrm>
          <a:prstGeom prst="rect">
            <a:avLst/>
          </a:prstGeom>
        </p:spPr>
        <p:txBody>
          <a:bodyPr wrap="square" lIns="0" tIns="0" rIns="0" bIns="0">
            <a:spAutoFit/>
          </a:bodyPr>
          <a:lstStyle>
            <a:lvl1pPr>
              <a:defRPr sz="800" b="0" i="0">
                <a:solidFill>
                  <a:srgbClr val="FFC901"/>
                </a:solidFill>
                <a:latin typeface="Roboto Medium"/>
                <a:cs typeface="Roboto Medium"/>
              </a:defRPr>
            </a:lvl1pPr>
          </a:lstStyle>
          <a:p>
            <a:pPr marL="12700">
              <a:lnSpc>
                <a:spcPct val="100000"/>
              </a:lnSpc>
              <a:spcBef>
                <a:spcPts val="40"/>
              </a:spcBef>
            </a:pPr>
            <a:r>
              <a:rPr dirty="0"/>
              <a:t>MODULE</a:t>
            </a:r>
            <a:r>
              <a:rPr spc="180" dirty="0"/>
              <a:t> </a:t>
            </a:r>
            <a:r>
              <a:rPr spc="-50" dirty="0"/>
              <a:t>2</a:t>
            </a:r>
          </a:p>
        </p:txBody>
      </p:sp>
      <p:sp>
        <p:nvSpPr>
          <p:cNvPr id="6" name="Holder 6"/>
          <p:cNvSpPr>
            <a:spLocks noGrp="1"/>
          </p:cNvSpPr>
          <p:nvPr>
            <p:ph type="sldNum" sz="quarter" idx="7"/>
          </p:nvPr>
        </p:nvSpPr>
        <p:spPr>
          <a:xfrm>
            <a:off x="10123897" y="7171475"/>
            <a:ext cx="197484" cy="159384"/>
          </a:xfrm>
          <a:prstGeom prst="rect">
            <a:avLst/>
          </a:prstGeom>
        </p:spPr>
        <p:txBody>
          <a:bodyPr wrap="square" lIns="0" tIns="0" rIns="0" bIns="0">
            <a:spAutoFit/>
          </a:bodyPr>
          <a:lstStyle>
            <a:lvl1pPr>
              <a:defRPr sz="900" b="1" i="0">
                <a:solidFill>
                  <a:schemeClr val="tx1"/>
                </a:solidFill>
                <a:latin typeface="Roboto"/>
                <a:cs typeface="Roboto"/>
              </a:defRPr>
            </a:lvl1pPr>
          </a:lstStyle>
          <a:p>
            <a:pPr marL="12700">
              <a:lnSpc>
                <a:spcPct val="100000"/>
              </a:lnSpc>
              <a:spcBef>
                <a:spcPts val="35"/>
              </a:spcBef>
            </a:pPr>
            <a:fld id="{81D60167-4931-47E6-BA6A-407CBD079E47}" type="slidenum">
              <a:rPr spc="-25" dirty="0"/>
              <a:t>‹Nº›</a:t>
            </a:fld>
            <a:endParaRPr spc="-25"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png"/><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sv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s>
</file>

<file path=ppt/slides/_rels/slide1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6.png"/><Relationship Id="rId1" Type="http://schemas.openxmlformats.org/officeDocument/2006/relationships/slideLayout" Target="../slideLayouts/slideLayout4.xml"/><Relationship Id="rId4" Type="http://schemas.openxmlformats.org/officeDocument/2006/relationships/image" Target="../media/image57.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6.png"/><Relationship Id="rId18" Type="http://schemas.openxmlformats.org/officeDocument/2006/relationships/image" Target="../media/image59.png"/><Relationship Id="rId3" Type="http://schemas.openxmlformats.org/officeDocument/2006/relationships/image" Target="../media/image7.png"/><Relationship Id="rId21" Type="http://schemas.openxmlformats.org/officeDocument/2006/relationships/hyperlink" Target="https://www.nrc.no/" TargetMode="External"/><Relationship Id="rId7" Type="http://schemas.openxmlformats.org/officeDocument/2006/relationships/image" Target="../media/image11.png"/><Relationship Id="rId12" Type="http://schemas.openxmlformats.org/officeDocument/2006/relationships/image" Target="../media/image17.png"/><Relationship Id="rId17" Type="http://schemas.openxmlformats.org/officeDocument/2006/relationships/image" Target="../media/image21.png"/><Relationship Id="rId2" Type="http://schemas.openxmlformats.org/officeDocument/2006/relationships/image" Target="../media/image58.png"/><Relationship Id="rId16" Type="http://schemas.openxmlformats.org/officeDocument/2006/relationships/image" Target="../media/image20.png"/><Relationship Id="rId20"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19" Type="http://schemas.openxmlformats.org/officeDocument/2006/relationships/image" Target="../media/image60.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 Id="rId22" Type="http://schemas.openxmlformats.org/officeDocument/2006/relationships/hyperlink" Target="mailto:nicolas.alvarez@nrc.no"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29.jpg"/><Relationship Id="rId5" Type="http://schemas.openxmlformats.org/officeDocument/2006/relationships/image" Target="../media/image1.png"/><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1.png"/><Relationship Id="rId4" Type="http://schemas.openxmlformats.org/officeDocument/2006/relationships/image" Target="../media/image32.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38.jpg"/><Relationship Id="rId7" Type="http://schemas.openxmlformats.org/officeDocument/2006/relationships/image" Target="../media/image1.png"/><Relationship Id="rId2" Type="http://schemas.openxmlformats.org/officeDocument/2006/relationships/image" Target="../media/image37.jp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hyperlink" Target="https://youtu.be/OoBvzI-YZf4?si=W0WOrXVHsyFdi8cU" TargetMode="External"/><Relationship Id="rId4" Type="http://schemas.openxmlformats.org/officeDocument/2006/relationships/hyperlink" Target="https://www.youtube.com/watch?v=dVp9Z5k0dEE&amp;t=2s"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1.png"/><Relationship Id="rId4" Type="http://schemas.openxmlformats.org/officeDocument/2006/relationships/image" Target="../media/image41.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47.png"/><Relationship Id="rId7" Type="http://schemas.openxmlformats.org/officeDocument/2006/relationships/image" Target="../media/image26.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5" name="Picture 64">
            <a:extLst>
              <a:ext uri="{FF2B5EF4-FFF2-40B4-BE49-F238E27FC236}">
                <a16:creationId xmlns:a16="http://schemas.microsoft.com/office/drawing/2014/main" id="{857E8AE2-FD57-305F-508B-38776D6D190C}"/>
              </a:ext>
            </a:extLst>
          </p:cNvPr>
          <p:cNvPicPr>
            <a:picLocks noGrp="1" noRot="1" noChangeAspect="1" noMove="1" noResize="1" noEditPoints="1" noAdjustHandles="1" noChangeArrowheads="1" noChangeShapeType="1" noCrop="1"/>
          </p:cNvPicPr>
          <p:nvPr/>
        </p:nvPicPr>
        <p:blipFill>
          <a:blip r:embed="rId2" cstate="print">
            <a:extLst>
              <a:ext uri="{28A0092B-C50C-407E-A947-70E740481C1C}">
                <a14:useLocalDpi xmlns:a14="http://schemas.microsoft.com/office/drawing/2010/main" val="0"/>
              </a:ext>
            </a:extLst>
          </a:blip>
          <a:stretch>
            <a:fillRect/>
          </a:stretch>
        </p:blipFill>
        <p:spPr>
          <a:xfrm>
            <a:off x="497" y="373"/>
            <a:ext cx="10692406" cy="7562103"/>
          </a:xfrm>
          <a:prstGeom prst="rect">
            <a:avLst/>
          </a:prstGeom>
        </p:spPr>
      </p:pic>
      <p:pic>
        <p:nvPicPr>
          <p:cNvPr id="66" name="Graphic 65">
            <a:extLst>
              <a:ext uri="{FF2B5EF4-FFF2-40B4-BE49-F238E27FC236}">
                <a16:creationId xmlns:a16="http://schemas.microsoft.com/office/drawing/2014/main" id="{A0E4E872-0268-CA92-F9CC-4063A7A484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441" y="207303"/>
            <a:ext cx="10129462" cy="678521"/>
          </a:xfrm>
          <a:prstGeom prst="rect">
            <a:avLst/>
          </a:prstGeom>
        </p:spPr>
      </p:pic>
      <p:sp>
        <p:nvSpPr>
          <p:cNvPr id="29" name="object 29" descr="$PPTXTitle"/>
          <p:cNvSpPr txBox="1">
            <a:spLocks noGrp="1"/>
          </p:cNvSpPr>
          <p:nvPr>
            <p:ph type="title"/>
          </p:nvPr>
        </p:nvSpPr>
        <p:spPr>
          <a:xfrm>
            <a:off x="707299" y="1199925"/>
            <a:ext cx="1084580"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5A00"/>
                </a:solidFill>
                <a:latin typeface="Noto Serif" panose="02020502060505020204" pitchFamily="18" charset="0"/>
                <a:ea typeface="Noto Serif" panose="02020502060505020204" pitchFamily="18" charset="0"/>
                <a:cs typeface="Noto Serif" panose="02020502060505020204" pitchFamily="18" charset="0"/>
              </a:rPr>
              <a:t>Module</a:t>
            </a:r>
            <a:r>
              <a:rPr sz="1800" b="1" spc="65" dirty="0">
                <a:solidFill>
                  <a:srgbClr val="FF5A00"/>
                </a:solidFill>
                <a:latin typeface="Noto Serif" panose="02020502060505020204" pitchFamily="18" charset="0"/>
                <a:ea typeface="Noto Serif" panose="02020502060505020204" pitchFamily="18" charset="0"/>
                <a:cs typeface="Noto Serif" panose="02020502060505020204" pitchFamily="18" charset="0"/>
              </a:rPr>
              <a:t> </a:t>
            </a:r>
            <a:r>
              <a:rPr sz="1800" b="1" spc="-50" dirty="0">
                <a:solidFill>
                  <a:srgbClr val="FF5A00"/>
                </a:solidFill>
                <a:latin typeface="Noto Serif" panose="02020502060505020204" pitchFamily="18" charset="0"/>
                <a:ea typeface="Noto Serif" panose="02020502060505020204" pitchFamily="18" charset="0"/>
                <a:cs typeface="Noto Serif" panose="02020502060505020204" pitchFamily="18" charset="0"/>
              </a:rPr>
              <a:t>2</a:t>
            </a:r>
            <a:endParaRPr sz="1800" dirty="0">
              <a:latin typeface="Noto Serif" panose="02020502060505020204" pitchFamily="18" charset="0"/>
              <a:ea typeface="Noto Serif" panose="02020502060505020204" pitchFamily="18" charset="0"/>
              <a:cs typeface="Noto Serif" panose="02020502060505020204" pitchFamily="18" charset="0"/>
            </a:endParaRPr>
          </a:p>
        </p:txBody>
      </p:sp>
      <p:sp>
        <p:nvSpPr>
          <p:cNvPr id="30" name="object 30"/>
          <p:cNvSpPr/>
          <p:nvPr/>
        </p:nvSpPr>
        <p:spPr>
          <a:xfrm>
            <a:off x="719999" y="1593005"/>
            <a:ext cx="1062355" cy="0"/>
          </a:xfrm>
          <a:custGeom>
            <a:avLst/>
            <a:gdLst/>
            <a:ahLst/>
            <a:cxnLst/>
            <a:rect l="l" t="t" r="r" b="b"/>
            <a:pathLst>
              <a:path w="1062355">
                <a:moveTo>
                  <a:pt x="0" y="0"/>
                </a:moveTo>
                <a:lnTo>
                  <a:pt x="1061999" y="0"/>
                </a:lnTo>
              </a:path>
            </a:pathLst>
          </a:custGeom>
          <a:ln w="12700">
            <a:solidFill>
              <a:srgbClr val="FF5A00"/>
            </a:solidFill>
          </a:ln>
        </p:spPr>
        <p:txBody>
          <a:bodyPr wrap="square" lIns="0" tIns="0" rIns="0" bIns="0" rtlCol="0"/>
          <a:lstStyle/>
          <a:p>
            <a:endParaRPr/>
          </a:p>
        </p:txBody>
      </p:sp>
      <p:sp>
        <p:nvSpPr>
          <p:cNvPr id="31" name="object 31"/>
          <p:cNvSpPr txBox="1"/>
          <p:nvPr/>
        </p:nvSpPr>
        <p:spPr>
          <a:xfrm>
            <a:off x="707299" y="1745529"/>
            <a:ext cx="4220845" cy="1031240"/>
          </a:xfrm>
          <a:prstGeom prst="rect">
            <a:avLst/>
          </a:prstGeom>
        </p:spPr>
        <p:txBody>
          <a:bodyPr vert="horz" wrap="square" lIns="0" tIns="12700" rIns="0" bIns="0" rtlCol="0">
            <a:spAutoFit/>
          </a:bodyPr>
          <a:lstStyle/>
          <a:p>
            <a:pPr marL="12700" marR="5080">
              <a:lnSpc>
                <a:spcPct val="100000"/>
              </a:lnSpc>
              <a:spcBef>
                <a:spcPts val="100"/>
              </a:spcBef>
            </a:pPr>
            <a:r>
              <a:rPr sz="3300" b="0" dirty="0">
                <a:latin typeface="Roboto Medium"/>
                <a:cs typeface="Roboto Medium"/>
              </a:rPr>
              <a:t>Bias</a:t>
            </a:r>
            <a:r>
              <a:rPr sz="3300" b="0" spc="-65" dirty="0">
                <a:latin typeface="Roboto Medium"/>
                <a:cs typeface="Roboto Medium"/>
              </a:rPr>
              <a:t> </a:t>
            </a:r>
            <a:r>
              <a:rPr sz="3300" b="0" dirty="0">
                <a:latin typeface="Roboto Medium"/>
                <a:cs typeface="Roboto Medium"/>
              </a:rPr>
              <a:t>and</a:t>
            </a:r>
            <a:r>
              <a:rPr sz="3300" b="0" spc="-70" dirty="0">
                <a:latin typeface="Roboto Medium"/>
                <a:cs typeface="Roboto Medium"/>
              </a:rPr>
              <a:t> </a:t>
            </a:r>
            <a:r>
              <a:rPr sz="3300" b="0" spc="-10" dirty="0">
                <a:latin typeface="Roboto Medium"/>
                <a:cs typeface="Roboto Medium"/>
              </a:rPr>
              <a:t>Assumptions </a:t>
            </a:r>
            <a:r>
              <a:rPr sz="3300" b="0" dirty="0">
                <a:latin typeface="Roboto Medium"/>
                <a:cs typeface="Roboto Medium"/>
              </a:rPr>
              <a:t>in </a:t>
            </a:r>
            <a:r>
              <a:rPr sz="3300" b="0" spc="-10" dirty="0">
                <a:latin typeface="Roboto Medium"/>
                <a:cs typeface="Roboto Medium"/>
              </a:rPr>
              <a:t>Analysis</a:t>
            </a:r>
            <a:endParaRPr sz="3300" dirty="0">
              <a:latin typeface="Roboto Medium"/>
              <a:cs typeface="Roboto Medium"/>
            </a:endParaRPr>
          </a:p>
        </p:txBody>
      </p:sp>
      <p:grpSp>
        <p:nvGrpSpPr>
          <p:cNvPr id="32" name="object 32"/>
          <p:cNvGrpSpPr/>
          <p:nvPr/>
        </p:nvGrpSpPr>
        <p:grpSpPr>
          <a:xfrm>
            <a:off x="722325" y="6699148"/>
            <a:ext cx="525780" cy="525780"/>
            <a:chOff x="722325" y="6699148"/>
            <a:chExt cx="525780" cy="525780"/>
          </a:xfrm>
        </p:grpSpPr>
        <p:sp>
          <p:nvSpPr>
            <p:cNvPr id="33" name="object 33"/>
            <p:cNvSpPr/>
            <p:nvPr/>
          </p:nvSpPr>
          <p:spPr>
            <a:xfrm>
              <a:off x="722325" y="6699148"/>
              <a:ext cx="525780" cy="525780"/>
            </a:xfrm>
            <a:custGeom>
              <a:avLst/>
              <a:gdLst/>
              <a:ahLst/>
              <a:cxnLst/>
              <a:rect l="l" t="t" r="r" b="b"/>
              <a:pathLst>
                <a:path w="525780" h="525779">
                  <a:moveTo>
                    <a:pt x="525538" y="0"/>
                  </a:moveTo>
                  <a:lnTo>
                    <a:pt x="0" y="0"/>
                  </a:lnTo>
                  <a:lnTo>
                    <a:pt x="0" y="525538"/>
                  </a:lnTo>
                  <a:lnTo>
                    <a:pt x="525538" y="525538"/>
                  </a:lnTo>
                  <a:lnTo>
                    <a:pt x="525538" y="0"/>
                  </a:lnTo>
                  <a:close/>
                </a:path>
              </a:pathLst>
            </a:custGeom>
            <a:solidFill>
              <a:srgbClr val="FF5A00"/>
            </a:solidFill>
          </p:spPr>
          <p:txBody>
            <a:bodyPr wrap="square" lIns="0" tIns="0" rIns="0" bIns="0" rtlCol="0"/>
            <a:lstStyle/>
            <a:p>
              <a:endParaRPr/>
            </a:p>
          </p:txBody>
        </p:sp>
        <p:pic>
          <p:nvPicPr>
            <p:cNvPr id="34" name="object 34"/>
            <p:cNvPicPr/>
            <p:nvPr/>
          </p:nvPicPr>
          <p:blipFill>
            <a:blip r:embed="rId5" cstate="print"/>
            <a:stretch>
              <a:fillRect/>
            </a:stretch>
          </p:blipFill>
          <p:spPr>
            <a:xfrm>
              <a:off x="779418" y="6925466"/>
              <a:ext cx="135102" cy="182689"/>
            </a:xfrm>
            <a:prstGeom prst="rect">
              <a:avLst/>
            </a:prstGeom>
          </p:spPr>
        </p:pic>
        <p:pic>
          <p:nvPicPr>
            <p:cNvPr id="35" name="object 35"/>
            <p:cNvPicPr/>
            <p:nvPr/>
          </p:nvPicPr>
          <p:blipFill>
            <a:blip r:embed="rId6" cstate="print"/>
            <a:stretch>
              <a:fillRect/>
            </a:stretch>
          </p:blipFill>
          <p:spPr>
            <a:xfrm>
              <a:off x="934944" y="6921757"/>
              <a:ext cx="256047" cy="189649"/>
            </a:xfrm>
            <a:prstGeom prst="rect">
              <a:avLst/>
            </a:prstGeom>
          </p:spPr>
        </p:pic>
      </p:grpSp>
      <p:grpSp>
        <p:nvGrpSpPr>
          <p:cNvPr id="36" name="object 36"/>
          <p:cNvGrpSpPr/>
          <p:nvPr/>
        </p:nvGrpSpPr>
        <p:grpSpPr>
          <a:xfrm>
            <a:off x="1354641" y="6923384"/>
            <a:ext cx="940435" cy="109855"/>
            <a:chOff x="1354641" y="6923384"/>
            <a:chExt cx="940435" cy="109855"/>
          </a:xfrm>
        </p:grpSpPr>
        <p:pic>
          <p:nvPicPr>
            <p:cNvPr id="37" name="object 37"/>
            <p:cNvPicPr/>
            <p:nvPr/>
          </p:nvPicPr>
          <p:blipFill>
            <a:blip r:embed="rId7" cstate="print"/>
            <a:stretch>
              <a:fillRect/>
            </a:stretch>
          </p:blipFill>
          <p:spPr>
            <a:xfrm>
              <a:off x="1354641" y="6926400"/>
              <a:ext cx="81470" cy="103987"/>
            </a:xfrm>
            <a:prstGeom prst="rect">
              <a:avLst/>
            </a:prstGeom>
          </p:spPr>
        </p:pic>
        <p:pic>
          <p:nvPicPr>
            <p:cNvPr id="38" name="object 38"/>
            <p:cNvPicPr/>
            <p:nvPr/>
          </p:nvPicPr>
          <p:blipFill>
            <a:blip r:embed="rId8" cstate="print"/>
            <a:stretch>
              <a:fillRect/>
            </a:stretch>
          </p:blipFill>
          <p:spPr>
            <a:xfrm>
              <a:off x="1461455" y="6923384"/>
              <a:ext cx="104646" cy="109562"/>
            </a:xfrm>
            <a:prstGeom prst="rect">
              <a:avLst/>
            </a:prstGeom>
          </p:spPr>
        </p:pic>
        <p:pic>
          <p:nvPicPr>
            <p:cNvPr id="39" name="object 39"/>
            <p:cNvPicPr/>
            <p:nvPr/>
          </p:nvPicPr>
          <p:blipFill>
            <a:blip r:embed="rId9" cstate="print"/>
            <a:stretch>
              <a:fillRect/>
            </a:stretch>
          </p:blipFill>
          <p:spPr>
            <a:xfrm>
              <a:off x="1591637" y="6926395"/>
              <a:ext cx="239783" cy="104000"/>
            </a:xfrm>
            <a:prstGeom prst="rect">
              <a:avLst/>
            </a:prstGeom>
          </p:spPr>
        </p:pic>
        <p:pic>
          <p:nvPicPr>
            <p:cNvPr id="40" name="object 40"/>
            <p:cNvPicPr/>
            <p:nvPr/>
          </p:nvPicPr>
          <p:blipFill>
            <a:blip r:embed="rId10" cstate="print"/>
            <a:stretch>
              <a:fillRect/>
            </a:stretch>
          </p:blipFill>
          <p:spPr>
            <a:xfrm>
              <a:off x="1851620" y="6923614"/>
              <a:ext cx="189410" cy="109334"/>
            </a:xfrm>
            <a:prstGeom prst="rect">
              <a:avLst/>
            </a:prstGeom>
          </p:spPr>
        </p:pic>
        <p:sp>
          <p:nvSpPr>
            <p:cNvPr id="41" name="object 41"/>
            <p:cNvSpPr/>
            <p:nvPr/>
          </p:nvSpPr>
          <p:spPr>
            <a:xfrm>
              <a:off x="2069122" y="6926401"/>
              <a:ext cx="124460" cy="104139"/>
            </a:xfrm>
            <a:custGeom>
              <a:avLst/>
              <a:gdLst/>
              <a:ahLst/>
              <a:cxnLst/>
              <a:rect l="l" t="t" r="r" b="b"/>
              <a:pathLst>
                <a:path w="124460" h="104140">
                  <a:moveTo>
                    <a:pt x="13931" y="0"/>
                  </a:moveTo>
                  <a:lnTo>
                    <a:pt x="0" y="0"/>
                  </a:lnTo>
                  <a:lnTo>
                    <a:pt x="0" y="103987"/>
                  </a:lnTo>
                  <a:lnTo>
                    <a:pt x="13931" y="103987"/>
                  </a:lnTo>
                  <a:lnTo>
                    <a:pt x="13931" y="0"/>
                  </a:lnTo>
                  <a:close/>
                </a:path>
                <a:path w="124460" h="104140">
                  <a:moveTo>
                    <a:pt x="124180" y="104000"/>
                  </a:moveTo>
                  <a:lnTo>
                    <a:pt x="112610" y="72199"/>
                  </a:lnTo>
                  <a:lnTo>
                    <a:pt x="108394" y="60591"/>
                  </a:lnTo>
                  <a:lnTo>
                    <a:pt x="94462" y="22313"/>
                  </a:lnTo>
                  <a:lnTo>
                    <a:pt x="94462" y="60591"/>
                  </a:lnTo>
                  <a:lnTo>
                    <a:pt x="63360" y="60591"/>
                  </a:lnTo>
                  <a:lnTo>
                    <a:pt x="79375" y="17183"/>
                  </a:lnTo>
                  <a:lnTo>
                    <a:pt x="94462" y="60591"/>
                  </a:lnTo>
                  <a:lnTo>
                    <a:pt x="94462" y="22313"/>
                  </a:lnTo>
                  <a:lnTo>
                    <a:pt x="92595" y="17183"/>
                  </a:lnTo>
                  <a:lnTo>
                    <a:pt x="86347" y="12"/>
                  </a:lnTo>
                  <a:lnTo>
                    <a:pt x="71945" y="12"/>
                  </a:lnTo>
                  <a:lnTo>
                    <a:pt x="32258" y="104000"/>
                  </a:lnTo>
                  <a:lnTo>
                    <a:pt x="47117" y="104000"/>
                  </a:lnTo>
                  <a:lnTo>
                    <a:pt x="58724" y="72199"/>
                  </a:lnTo>
                  <a:lnTo>
                    <a:pt x="98412" y="72199"/>
                  </a:lnTo>
                  <a:lnTo>
                    <a:pt x="109550" y="104000"/>
                  </a:lnTo>
                  <a:lnTo>
                    <a:pt x="124180" y="104000"/>
                  </a:lnTo>
                  <a:close/>
                </a:path>
              </a:pathLst>
            </a:custGeom>
            <a:solidFill>
              <a:srgbClr val="000000"/>
            </a:solidFill>
          </p:spPr>
          <p:txBody>
            <a:bodyPr wrap="square" lIns="0" tIns="0" rIns="0" bIns="0" rtlCol="0"/>
            <a:lstStyle/>
            <a:p>
              <a:endParaRPr/>
            </a:p>
          </p:txBody>
        </p:sp>
        <p:pic>
          <p:nvPicPr>
            <p:cNvPr id="42" name="object 42"/>
            <p:cNvPicPr/>
            <p:nvPr/>
          </p:nvPicPr>
          <p:blipFill>
            <a:blip r:embed="rId11" cstate="print"/>
            <a:stretch>
              <a:fillRect/>
            </a:stretch>
          </p:blipFill>
          <p:spPr>
            <a:xfrm>
              <a:off x="2213046" y="6926400"/>
              <a:ext cx="81470" cy="103987"/>
            </a:xfrm>
            <a:prstGeom prst="rect">
              <a:avLst/>
            </a:prstGeom>
          </p:spPr>
        </p:pic>
      </p:grpSp>
      <p:grpSp>
        <p:nvGrpSpPr>
          <p:cNvPr id="43" name="object 43"/>
          <p:cNvGrpSpPr/>
          <p:nvPr/>
        </p:nvGrpSpPr>
        <p:grpSpPr>
          <a:xfrm>
            <a:off x="1354869" y="7093531"/>
            <a:ext cx="688340" cy="109855"/>
            <a:chOff x="1354869" y="7093531"/>
            <a:chExt cx="688340" cy="109855"/>
          </a:xfrm>
        </p:grpSpPr>
        <p:pic>
          <p:nvPicPr>
            <p:cNvPr id="44" name="object 44"/>
            <p:cNvPicPr/>
            <p:nvPr/>
          </p:nvPicPr>
          <p:blipFill>
            <a:blip r:embed="rId12" cstate="print"/>
            <a:stretch>
              <a:fillRect/>
            </a:stretch>
          </p:blipFill>
          <p:spPr>
            <a:xfrm>
              <a:off x="1354869" y="7096312"/>
              <a:ext cx="85191" cy="104000"/>
            </a:xfrm>
            <a:prstGeom prst="rect">
              <a:avLst/>
            </a:prstGeom>
          </p:spPr>
        </p:pic>
        <p:pic>
          <p:nvPicPr>
            <p:cNvPr id="45" name="object 45"/>
            <p:cNvPicPr/>
            <p:nvPr/>
          </p:nvPicPr>
          <p:blipFill>
            <a:blip r:embed="rId13" cstate="print"/>
            <a:stretch>
              <a:fillRect/>
            </a:stretch>
          </p:blipFill>
          <p:spPr>
            <a:xfrm>
              <a:off x="1460253" y="7096313"/>
              <a:ext cx="73583" cy="104000"/>
            </a:xfrm>
            <a:prstGeom prst="rect">
              <a:avLst/>
            </a:prstGeom>
          </p:spPr>
        </p:pic>
        <p:pic>
          <p:nvPicPr>
            <p:cNvPr id="46" name="object 46"/>
            <p:cNvPicPr/>
            <p:nvPr/>
          </p:nvPicPr>
          <p:blipFill>
            <a:blip r:embed="rId14" cstate="print"/>
            <a:stretch>
              <a:fillRect/>
            </a:stretch>
          </p:blipFill>
          <p:spPr>
            <a:xfrm>
              <a:off x="1554492" y="7096086"/>
              <a:ext cx="66852" cy="104228"/>
            </a:xfrm>
            <a:prstGeom prst="rect">
              <a:avLst/>
            </a:prstGeom>
          </p:spPr>
        </p:pic>
        <p:pic>
          <p:nvPicPr>
            <p:cNvPr id="47" name="object 47"/>
            <p:cNvPicPr/>
            <p:nvPr/>
          </p:nvPicPr>
          <p:blipFill>
            <a:blip r:embed="rId15" cstate="print"/>
            <a:stretch>
              <a:fillRect/>
            </a:stretch>
          </p:blipFill>
          <p:spPr>
            <a:xfrm>
              <a:off x="1640611" y="7095856"/>
              <a:ext cx="79159" cy="106768"/>
            </a:xfrm>
            <a:prstGeom prst="rect">
              <a:avLst/>
            </a:prstGeom>
          </p:spPr>
        </p:pic>
        <p:pic>
          <p:nvPicPr>
            <p:cNvPr id="48" name="object 48"/>
            <p:cNvPicPr/>
            <p:nvPr/>
          </p:nvPicPr>
          <p:blipFill>
            <a:blip r:embed="rId16" cstate="print"/>
            <a:stretch>
              <a:fillRect/>
            </a:stretch>
          </p:blipFill>
          <p:spPr>
            <a:xfrm>
              <a:off x="1744371" y="7093531"/>
              <a:ext cx="101904" cy="109334"/>
            </a:xfrm>
            <a:prstGeom prst="rect">
              <a:avLst/>
            </a:prstGeom>
          </p:spPr>
        </p:pic>
        <p:pic>
          <p:nvPicPr>
            <p:cNvPr id="49" name="object 49"/>
            <p:cNvPicPr/>
            <p:nvPr/>
          </p:nvPicPr>
          <p:blipFill>
            <a:blip r:embed="rId13" cstate="print"/>
            <a:stretch>
              <a:fillRect/>
            </a:stretch>
          </p:blipFill>
          <p:spPr>
            <a:xfrm>
              <a:off x="1874832" y="7096313"/>
              <a:ext cx="73583" cy="104000"/>
            </a:xfrm>
            <a:prstGeom prst="rect">
              <a:avLst/>
            </a:prstGeom>
          </p:spPr>
        </p:pic>
        <p:pic>
          <p:nvPicPr>
            <p:cNvPr id="50" name="object 50"/>
            <p:cNvPicPr/>
            <p:nvPr/>
          </p:nvPicPr>
          <p:blipFill>
            <a:blip r:embed="rId13" cstate="print"/>
            <a:stretch>
              <a:fillRect/>
            </a:stretch>
          </p:blipFill>
          <p:spPr>
            <a:xfrm>
              <a:off x="1969309" y="7096313"/>
              <a:ext cx="73583" cy="104000"/>
            </a:xfrm>
            <a:prstGeom prst="rect">
              <a:avLst/>
            </a:prstGeom>
          </p:spPr>
        </p:pic>
      </p:grpSp>
      <p:grpSp>
        <p:nvGrpSpPr>
          <p:cNvPr id="51" name="object 51"/>
          <p:cNvGrpSpPr/>
          <p:nvPr/>
        </p:nvGrpSpPr>
        <p:grpSpPr>
          <a:xfrm>
            <a:off x="2105799" y="7093300"/>
            <a:ext cx="691515" cy="109855"/>
            <a:chOff x="2105799" y="7093300"/>
            <a:chExt cx="691515" cy="109855"/>
          </a:xfrm>
        </p:grpSpPr>
        <p:pic>
          <p:nvPicPr>
            <p:cNvPr id="52" name="object 52"/>
            <p:cNvPicPr/>
            <p:nvPr/>
          </p:nvPicPr>
          <p:blipFill>
            <a:blip r:embed="rId17" cstate="print"/>
            <a:stretch>
              <a:fillRect/>
            </a:stretch>
          </p:blipFill>
          <p:spPr>
            <a:xfrm>
              <a:off x="2105799" y="7093300"/>
              <a:ext cx="223767" cy="109791"/>
            </a:xfrm>
            <a:prstGeom prst="rect">
              <a:avLst/>
            </a:prstGeom>
          </p:spPr>
        </p:pic>
        <p:pic>
          <p:nvPicPr>
            <p:cNvPr id="53" name="object 53"/>
            <p:cNvPicPr/>
            <p:nvPr/>
          </p:nvPicPr>
          <p:blipFill>
            <a:blip r:embed="rId15" cstate="print"/>
            <a:stretch>
              <a:fillRect/>
            </a:stretch>
          </p:blipFill>
          <p:spPr>
            <a:xfrm>
              <a:off x="2353937" y="7095856"/>
              <a:ext cx="79159" cy="106768"/>
            </a:xfrm>
            <a:prstGeom prst="rect">
              <a:avLst/>
            </a:prstGeom>
          </p:spPr>
        </p:pic>
        <p:pic>
          <p:nvPicPr>
            <p:cNvPr id="54" name="object 54"/>
            <p:cNvPicPr/>
            <p:nvPr/>
          </p:nvPicPr>
          <p:blipFill>
            <a:blip r:embed="rId18" cstate="print"/>
            <a:stretch>
              <a:fillRect/>
            </a:stretch>
          </p:blipFill>
          <p:spPr>
            <a:xfrm>
              <a:off x="2462812" y="7096317"/>
              <a:ext cx="81241" cy="103987"/>
            </a:xfrm>
            <a:prstGeom prst="rect">
              <a:avLst/>
            </a:prstGeom>
          </p:spPr>
        </p:pic>
        <p:pic>
          <p:nvPicPr>
            <p:cNvPr id="55" name="object 55"/>
            <p:cNvPicPr/>
            <p:nvPr/>
          </p:nvPicPr>
          <p:blipFill>
            <a:blip r:embed="rId19" cstate="print"/>
            <a:stretch>
              <a:fillRect/>
            </a:stretch>
          </p:blipFill>
          <p:spPr>
            <a:xfrm>
              <a:off x="2569124" y="7093528"/>
              <a:ext cx="102133" cy="109562"/>
            </a:xfrm>
            <a:prstGeom prst="rect">
              <a:avLst/>
            </a:prstGeom>
          </p:spPr>
        </p:pic>
        <p:sp>
          <p:nvSpPr>
            <p:cNvPr id="56" name="object 56"/>
            <p:cNvSpPr/>
            <p:nvPr/>
          </p:nvSpPr>
          <p:spPr>
            <a:xfrm>
              <a:off x="2690977" y="7096328"/>
              <a:ext cx="106680" cy="104775"/>
            </a:xfrm>
            <a:custGeom>
              <a:avLst/>
              <a:gdLst/>
              <a:ahLst/>
              <a:cxnLst/>
              <a:rect l="l" t="t" r="r" b="b"/>
              <a:pathLst>
                <a:path w="106680" h="104775">
                  <a:moveTo>
                    <a:pt x="13944" y="0"/>
                  </a:moveTo>
                  <a:lnTo>
                    <a:pt x="0" y="0"/>
                  </a:lnTo>
                  <a:lnTo>
                    <a:pt x="0" y="103987"/>
                  </a:lnTo>
                  <a:lnTo>
                    <a:pt x="13944" y="103987"/>
                  </a:lnTo>
                  <a:lnTo>
                    <a:pt x="13944" y="0"/>
                  </a:lnTo>
                  <a:close/>
                </a:path>
                <a:path w="106680" h="104775">
                  <a:moveTo>
                    <a:pt x="106311" y="91681"/>
                  </a:moveTo>
                  <a:lnTo>
                    <a:pt x="55943" y="91681"/>
                  </a:lnTo>
                  <a:lnTo>
                    <a:pt x="55943" y="241"/>
                  </a:lnTo>
                  <a:lnTo>
                    <a:pt x="42011" y="241"/>
                  </a:lnTo>
                  <a:lnTo>
                    <a:pt x="42011" y="91681"/>
                  </a:lnTo>
                  <a:lnTo>
                    <a:pt x="42011" y="104381"/>
                  </a:lnTo>
                  <a:lnTo>
                    <a:pt x="106311" y="104381"/>
                  </a:lnTo>
                  <a:lnTo>
                    <a:pt x="106311" y="91681"/>
                  </a:lnTo>
                  <a:close/>
                </a:path>
              </a:pathLst>
            </a:custGeom>
            <a:solidFill>
              <a:srgbClr val="000000"/>
            </a:solidFill>
          </p:spPr>
          <p:txBody>
            <a:bodyPr wrap="square" lIns="0" tIns="0" rIns="0" bIns="0" rtlCol="0"/>
            <a:lstStyle/>
            <a:p>
              <a:endParaRPr/>
            </a:p>
          </p:txBody>
        </p:sp>
      </p:grpSp>
      <p:grpSp>
        <p:nvGrpSpPr>
          <p:cNvPr id="67" name="Group 66">
            <a:extLst>
              <a:ext uri="{FF2B5EF4-FFF2-40B4-BE49-F238E27FC236}">
                <a16:creationId xmlns:a16="http://schemas.microsoft.com/office/drawing/2014/main" id="{BB565CF8-9258-E682-8A8A-630F105C21E0}"/>
              </a:ext>
            </a:extLst>
          </p:cNvPr>
          <p:cNvGrpSpPr/>
          <p:nvPr/>
        </p:nvGrpSpPr>
        <p:grpSpPr>
          <a:xfrm>
            <a:off x="8442456" y="6757135"/>
            <a:ext cx="1531588" cy="529490"/>
            <a:chOff x="8442456" y="6696830"/>
            <a:chExt cx="1531588" cy="529490"/>
          </a:xfrm>
        </p:grpSpPr>
        <p:pic>
          <p:nvPicPr>
            <p:cNvPr id="57" name="object 57"/>
            <p:cNvPicPr/>
            <p:nvPr/>
          </p:nvPicPr>
          <p:blipFill>
            <a:blip r:embed="rId20" cstate="print"/>
            <a:stretch>
              <a:fillRect/>
            </a:stretch>
          </p:blipFill>
          <p:spPr>
            <a:xfrm>
              <a:off x="8703828" y="6709819"/>
              <a:ext cx="1102484" cy="322032"/>
            </a:xfrm>
            <a:prstGeom prst="rect">
              <a:avLst/>
            </a:prstGeom>
          </p:spPr>
        </p:pic>
        <p:pic>
          <p:nvPicPr>
            <p:cNvPr id="58" name="object 58"/>
            <p:cNvPicPr/>
            <p:nvPr/>
          </p:nvPicPr>
          <p:blipFill>
            <a:blip r:embed="rId21" cstate="print"/>
            <a:stretch>
              <a:fillRect/>
            </a:stretch>
          </p:blipFill>
          <p:spPr>
            <a:xfrm>
              <a:off x="8705440" y="7161849"/>
              <a:ext cx="1268604" cy="64471"/>
            </a:xfrm>
            <a:prstGeom prst="rect">
              <a:avLst/>
            </a:prstGeom>
          </p:spPr>
        </p:pic>
        <p:pic>
          <p:nvPicPr>
            <p:cNvPr id="59" name="object 59"/>
            <p:cNvPicPr/>
            <p:nvPr/>
          </p:nvPicPr>
          <p:blipFill>
            <a:blip r:embed="rId22" cstate="print"/>
            <a:stretch>
              <a:fillRect/>
            </a:stretch>
          </p:blipFill>
          <p:spPr>
            <a:xfrm>
              <a:off x="8442456" y="6696830"/>
              <a:ext cx="187318" cy="206032"/>
            </a:xfrm>
            <a:prstGeom prst="rect">
              <a:avLst/>
            </a:prstGeom>
          </p:spPr>
        </p:pic>
      </p:grpSp>
      <p:sp>
        <p:nvSpPr>
          <p:cNvPr id="60" name="object 60"/>
          <p:cNvSpPr txBox="1"/>
          <p:nvPr/>
        </p:nvSpPr>
        <p:spPr>
          <a:xfrm>
            <a:off x="720001" y="361810"/>
            <a:ext cx="9252585" cy="280205"/>
          </a:xfrm>
          <a:prstGeom prst="rect">
            <a:avLst/>
          </a:prstGeom>
        </p:spPr>
        <p:txBody>
          <a:bodyPr vert="horz" wrap="square" lIns="0" tIns="94615" rIns="0" bIns="0" rtlCol="0">
            <a:spAutoFit/>
          </a:bodyPr>
          <a:lstStyle/>
          <a:p>
            <a:pPr marL="161925">
              <a:lnSpc>
                <a:spcPct val="100000"/>
              </a:lnSpc>
              <a:spcBef>
                <a:spcPts val="745"/>
              </a:spcBef>
            </a:pPr>
            <a:r>
              <a:rPr sz="1200" dirty="0">
                <a:latin typeface="Roboto"/>
                <a:cs typeface="Roboto"/>
              </a:rPr>
              <a:t>NRC</a:t>
            </a:r>
            <a:r>
              <a:rPr sz="1200" spc="-10" dirty="0">
                <a:latin typeface="Roboto"/>
                <a:cs typeface="Roboto"/>
              </a:rPr>
              <a:t> </a:t>
            </a:r>
            <a:r>
              <a:rPr lang="es-AR" sz="1200" dirty="0">
                <a:latin typeface="Roboto"/>
                <a:cs typeface="Roboto"/>
              </a:rPr>
              <a:t>p</a:t>
            </a:r>
            <a:r>
              <a:rPr sz="1200" dirty="0" err="1">
                <a:latin typeface="Roboto"/>
                <a:cs typeface="Roboto"/>
              </a:rPr>
              <a:t>rotection</a:t>
            </a:r>
            <a:r>
              <a:rPr sz="1200" spc="-5" dirty="0">
                <a:latin typeface="Roboto"/>
                <a:cs typeface="Roboto"/>
              </a:rPr>
              <a:t> </a:t>
            </a:r>
            <a:r>
              <a:rPr sz="1200" dirty="0">
                <a:latin typeface="Roboto"/>
                <a:cs typeface="Roboto"/>
              </a:rPr>
              <a:t>risk</a:t>
            </a:r>
            <a:r>
              <a:rPr sz="1200" spc="-10" dirty="0">
                <a:latin typeface="Roboto"/>
                <a:cs typeface="Roboto"/>
              </a:rPr>
              <a:t> </a:t>
            </a:r>
            <a:r>
              <a:rPr sz="1200" dirty="0">
                <a:latin typeface="Roboto"/>
                <a:cs typeface="Roboto"/>
              </a:rPr>
              <a:t>analysis</a:t>
            </a:r>
            <a:r>
              <a:rPr sz="1200" spc="-5" dirty="0">
                <a:latin typeface="Roboto"/>
                <a:cs typeface="Roboto"/>
              </a:rPr>
              <a:t> </a:t>
            </a:r>
            <a:r>
              <a:rPr sz="1200" dirty="0">
                <a:latin typeface="Roboto"/>
                <a:cs typeface="Roboto"/>
              </a:rPr>
              <a:t>skills</a:t>
            </a:r>
            <a:r>
              <a:rPr sz="1200" spc="-10" dirty="0">
                <a:latin typeface="Roboto"/>
                <a:cs typeface="Roboto"/>
              </a:rPr>
              <a:t> </a:t>
            </a:r>
            <a:r>
              <a:rPr sz="1200" dirty="0">
                <a:latin typeface="Roboto"/>
                <a:cs typeface="Roboto"/>
              </a:rPr>
              <a:t>training</a:t>
            </a:r>
            <a:r>
              <a:rPr sz="1200" spc="-10" dirty="0">
                <a:latin typeface="Roboto"/>
                <a:cs typeface="Roboto"/>
              </a:rPr>
              <a:t> package</a:t>
            </a:r>
            <a:endParaRPr sz="1200" dirty="0">
              <a:latin typeface="Roboto"/>
              <a:cs typeface="Roboto"/>
            </a:endParaRPr>
          </a:p>
        </p:txBody>
      </p:sp>
      <p:grpSp>
        <p:nvGrpSpPr>
          <p:cNvPr id="61" name="object 61"/>
          <p:cNvGrpSpPr/>
          <p:nvPr/>
        </p:nvGrpSpPr>
        <p:grpSpPr>
          <a:xfrm>
            <a:off x="9207872" y="315951"/>
            <a:ext cx="759460" cy="502284"/>
            <a:chOff x="9207872" y="315951"/>
            <a:chExt cx="759460" cy="502284"/>
          </a:xfrm>
        </p:grpSpPr>
        <p:sp>
          <p:nvSpPr>
            <p:cNvPr id="62" name="object 62"/>
            <p:cNvSpPr/>
            <p:nvPr/>
          </p:nvSpPr>
          <p:spPr>
            <a:xfrm>
              <a:off x="9823437" y="423572"/>
              <a:ext cx="143510" cy="287020"/>
            </a:xfrm>
            <a:custGeom>
              <a:avLst/>
              <a:gdLst/>
              <a:ahLst/>
              <a:cxnLst/>
              <a:rect l="l" t="t" r="r" b="b"/>
              <a:pathLst>
                <a:path w="143509" h="287020">
                  <a:moveTo>
                    <a:pt x="143433" y="0"/>
                  </a:moveTo>
                  <a:lnTo>
                    <a:pt x="0" y="143433"/>
                  </a:lnTo>
                  <a:lnTo>
                    <a:pt x="143433" y="286867"/>
                  </a:lnTo>
                  <a:lnTo>
                    <a:pt x="143433" y="0"/>
                  </a:lnTo>
                  <a:close/>
                </a:path>
              </a:pathLst>
            </a:custGeom>
            <a:solidFill>
              <a:srgbClr val="FFC901"/>
            </a:solidFill>
          </p:spPr>
          <p:txBody>
            <a:bodyPr wrap="square" lIns="0" tIns="0" rIns="0" bIns="0" rtlCol="0"/>
            <a:lstStyle/>
            <a:p>
              <a:endParaRPr/>
            </a:p>
          </p:txBody>
        </p:sp>
        <p:sp>
          <p:nvSpPr>
            <p:cNvPr id="63" name="object 63"/>
            <p:cNvSpPr/>
            <p:nvPr/>
          </p:nvSpPr>
          <p:spPr>
            <a:xfrm>
              <a:off x="9207872" y="315951"/>
              <a:ext cx="502284" cy="502284"/>
            </a:xfrm>
            <a:custGeom>
              <a:avLst/>
              <a:gdLst/>
              <a:ahLst/>
              <a:cxnLst/>
              <a:rect l="l" t="t" r="r" b="b"/>
              <a:pathLst>
                <a:path w="502284" h="502284">
                  <a:moveTo>
                    <a:pt x="251066" y="0"/>
                  </a:moveTo>
                  <a:lnTo>
                    <a:pt x="205937" y="4045"/>
                  </a:lnTo>
                  <a:lnTo>
                    <a:pt x="163461" y="15707"/>
                  </a:lnTo>
                  <a:lnTo>
                    <a:pt x="124348" y="34278"/>
                  </a:lnTo>
                  <a:lnTo>
                    <a:pt x="89308" y="59048"/>
                  </a:lnTo>
                  <a:lnTo>
                    <a:pt x="59048" y="89308"/>
                  </a:lnTo>
                  <a:lnTo>
                    <a:pt x="34278" y="124348"/>
                  </a:lnTo>
                  <a:lnTo>
                    <a:pt x="15707" y="163461"/>
                  </a:lnTo>
                  <a:lnTo>
                    <a:pt x="4045" y="205937"/>
                  </a:lnTo>
                  <a:lnTo>
                    <a:pt x="0" y="251066"/>
                  </a:lnTo>
                  <a:lnTo>
                    <a:pt x="4045" y="296191"/>
                  </a:lnTo>
                  <a:lnTo>
                    <a:pt x="15707" y="338662"/>
                  </a:lnTo>
                  <a:lnTo>
                    <a:pt x="34278" y="377771"/>
                  </a:lnTo>
                  <a:lnTo>
                    <a:pt x="59048" y="412808"/>
                  </a:lnTo>
                  <a:lnTo>
                    <a:pt x="89308" y="443065"/>
                  </a:lnTo>
                  <a:lnTo>
                    <a:pt x="124348" y="467832"/>
                  </a:lnTo>
                  <a:lnTo>
                    <a:pt x="163461" y="486401"/>
                  </a:lnTo>
                  <a:lnTo>
                    <a:pt x="205937" y="498062"/>
                  </a:lnTo>
                  <a:lnTo>
                    <a:pt x="251066" y="502107"/>
                  </a:lnTo>
                  <a:lnTo>
                    <a:pt x="296191" y="498062"/>
                  </a:lnTo>
                  <a:lnTo>
                    <a:pt x="338662" y="486401"/>
                  </a:lnTo>
                  <a:lnTo>
                    <a:pt x="377771" y="467832"/>
                  </a:lnTo>
                  <a:lnTo>
                    <a:pt x="412808" y="443065"/>
                  </a:lnTo>
                  <a:lnTo>
                    <a:pt x="443065" y="412808"/>
                  </a:lnTo>
                  <a:lnTo>
                    <a:pt x="467832" y="377771"/>
                  </a:lnTo>
                  <a:lnTo>
                    <a:pt x="486401" y="338662"/>
                  </a:lnTo>
                  <a:lnTo>
                    <a:pt x="498062" y="296191"/>
                  </a:lnTo>
                  <a:lnTo>
                    <a:pt x="502107" y="251066"/>
                  </a:lnTo>
                  <a:lnTo>
                    <a:pt x="498062" y="205937"/>
                  </a:lnTo>
                  <a:lnTo>
                    <a:pt x="486401" y="163461"/>
                  </a:lnTo>
                  <a:lnTo>
                    <a:pt x="467832" y="124348"/>
                  </a:lnTo>
                  <a:lnTo>
                    <a:pt x="443065" y="89308"/>
                  </a:lnTo>
                  <a:lnTo>
                    <a:pt x="412808" y="59048"/>
                  </a:lnTo>
                  <a:lnTo>
                    <a:pt x="377771" y="34278"/>
                  </a:lnTo>
                  <a:lnTo>
                    <a:pt x="338662" y="15707"/>
                  </a:lnTo>
                  <a:lnTo>
                    <a:pt x="296191" y="4045"/>
                  </a:lnTo>
                  <a:lnTo>
                    <a:pt x="251066" y="0"/>
                  </a:lnTo>
                  <a:close/>
                </a:path>
              </a:pathLst>
            </a:custGeom>
            <a:solidFill>
              <a:srgbClr val="F6F3ED"/>
            </a:solidFill>
          </p:spPr>
          <p:txBody>
            <a:bodyPr wrap="square" lIns="0" tIns="0" rIns="0" bIns="0" rtlCol="0"/>
            <a:lstStyle/>
            <a:p>
              <a:endParaRPr/>
            </a:p>
          </p:txBody>
        </p:sp>
        <p:pic>
          <p:nvPicPr>
            <p:cNvPr id="64" name="object 64"/>
            <p:cNvPicPr/>
            <p:nvPr/>
          </p:nvPicPr>
          <p:blipFill>
            <a:blip r:embed="rId23" cstate="print"/>
            <a:stretch>
              <a:fillRect/>
            </a:stretch>
          </p:blipFill>
          <p:spPr>
            <a:xfrm>
              <a:off x="9387203" y="495294"/>
              <a:ext cx="143433" cy="143433"/>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Reflect</a:t>
            </a:r>
            <a:r>
              <a:rPr spc="-55" dirty="0"/>
              <a:t> </a:t>
            </a:r>
            <a:r>
              <a:rPr dirty="0"/>
              <a:t>on</a:t>
            </a:r>
            <a:r>
              <a:rPr spc="-45" dirty="0"/>
              <a:t> </a:t>
            </a:r>
            <a:r>
              <a:rPr dirty="0"/>
              <a:t>our</a:t>
            </a:r>
            <a:r>
              <a:rPr spc="-45" dirty="0"/>
              <a:t> </a:t>
            </a:r>
            <a:r>
              <a:rPr dirty="0"/>
              <a:t>own</a:t>
            </a:r>
            <a:r>
              <a:rPr spc="-45" dirty="0"/>
              <a:t> </a:t>
            </a:r>
            <a:r>
              <a:rPr spc="-10" dirty="0"/>
              <a:t>biases</a:t>
            </a:r>
          </a:p>
        </p:txBody>
      </p:sp>
      <p:sp>
        <p:nvSpPr>
          <p:cNvPr id="3" name="object 3"/>
          <p:cNvSpPr/>
          <p:nvPr/>
        </p:nvSpPr>
        <p:spPr>
          <a:xfrm>
            <a:off x="726351" y="1976831"/>
            <a:ext cx="9239885" cy="4497070"/>
          </a:xfrm>
          <a:custGeom>
            <a:avLst/>
            <a:gdLst/>
            <a:ahLst/>
            <a:cxnLst/>
            <a:rect l="l" t="t" r="r" b="b"/>
            <a:pathLst>
              <a:path w="9239885" h="4497070">
                <a:moveTo>
                  <a:pt x="9239300" y="0"/>
                </a:moveTo>
                <a:lnTo>
                  <a:pt x="0" y="0"/>
                </a:lnTo>
                <a:lnTo>
                  <a:pt x="0" y="4496828"/>
                </a:lnTo>
                <a:lnTo>
                  <a:pt x="9239300" y="4496828"/>
                </a:lnTo>
                <a:lnTo>
                  <a:pt x="9239300" y="0"/>
                </a:lnTo>
                <a:close/>
              </a:path>
            </a:pathLst>
          </a:custGeom>
          <a:solidFill>
            <a:srgbClr val="FFFAEA"/>
          </a:solidFill>
        </p:spPr>
        <p:txBody>
          <a:bodyPr wrap="square" lIns="0" tIns="0" rIns="0" bIns="0" rtlCol="0"/>
          <a:lstStyle/>
          <a:p>
            <a:endParaRPr/>
          </a:p>
        </p:txBody>
      </p:sp>
      <p:sp>
        <p:nvSpPr>
          <p:cNvPr id="4" name="object 4"/>
          <p:cNvSpPr txBox="1"/>
          <p:nvPr/>
        </p:nvSpPr>
        <p:spPr>
          <a:xfrm>
            <a:off x="1217731" y="2372346"/>
            <a:ext cx="4222750" cy="1701800"/>
          </a:xfrm>
          <a:prstGeom prst="rect">
            <a:avLst/>
          </a:prstGeom>
        </p:spPr>
        <p:txBody>
          <a:bodyPr vert="horz" wrap="square" lIns="0" tIns="12700" rIns="0" bIns="0" rtlCol="0">
            <a:spAutoFit/>
          </a:bodyPr>
          <a:lstStyle/>
          <a:p>
            <a:pPr marL="38100" marR="30480">
              <a:lnSpc>
                <a:spcPct val="119700"/>
              </a:lnSpc>
              <a:spcBef>
                <a:spcPts val="100"/>
              </a:spcBef>
            </a:pPr>
            <a:r>
              <a:rPr sz="1600" dirty="0">
                <a:latin typeface="Roboto"/>
                <a:cs typeface="Roboto"/>
              </a:rPr>
              <a:t>With</a:t>
            </a:r>
            <a:r>
              <a:rPr sz="1600" spc="-35" dirty="0">
                <a:latin typeface="Roboto"/>
                <a:cs typeface="Roboto"/>
              </a:rPr>
              <a:t> </a:t>
            </a:r>
            <a:r>
              <a:rPr sz="1600" dirty="0">
                <a:latin typeface="Roboto"/>
                <a:cs typeface="Roboto"/>
              </a:rPr>
              <a:t>your</a:t>
            </a:r>
            <a:r>
              <a:rPr sz="1600" spc="-30" dirty="0">
                <a:latin typeface="Roboto"/>
                <a:cs typeface="Roboto"/>
              </a:rPr>
              <a:t> </a:t>
            </a:r>
            <a:r>
              <a:rPr sz="1600" spc="-20" dirty="0">
                <a:latin typeface="Roboto"/>
                <a:cs typeface="Roboto"/>
              </a:rPr>
              <a:t>neighbour,</a:t>
            </a:r>
            <a:r>
              <a:rPr sz="1600" spc="-35" dirty="0">
                <a:latin typeface="Roboto"/>
                <a:cs typeface="Roboto"/>
              </a:rPr>
              <a:t> </a:t>
            </a:r>
            <a:r>
              <a:rPr sz="1600" dirty="0">
                <a:latin typeface="Roboto"/>
                <a:cs typeface="Roboto"/>
              </a:rPr>
              <a:t>identify</a:t>
            </a:r>
            <a:r>
              <a:rPr sz="1600" spc="-30" dirty="0">
                <a:latin typeface="Roboto"/>
                <a:cs typeface="Roboto"/>
              </a:rPr>
              <a:t> </a:t>
            </a:r>
            <a:r>
              <a:rPr sz="1600" dirty="0">
                <a:latin typeface="Roboto"/>
                <a:cs typeface="Roboto"/>
              </a:rPr>
              <a:t>some</a:t>
            </a:r>
            <a:r>
              <a:rPr sz="1600" spc="-35" dirty="0">
                <a:latin typeface="Roboto"/>
                <a:cs typeface="Roboto"/>
              </a:rPr>
              <a:t> </a:t>
            </a:r>
            <a:r>
              <a:rPr sz="1600" dirty="0">
                <a:latin typeface="Roboto"/>
                <a:cs typeface="Roboto"/>
              </a:rPr>
              <a:t>of</a:t>
            </a:r>
            <a:r>
              <a:rPr sz="1600" spc="-30" dirty="0">
                <a:latin typeface="Roboto"/>
                <a:cs typeface="Roboto"/>
              </a:rPr>
              <a:t> </a:t>
            </a:r>
            <a:r>
              <a:rPr sz="1600" spc="-25" dirty="0">
                <a:latin typeface="Roboto"/>
                <a:cs typeface="Roboto"/>
              </a:rPr>
              <a:t>the </a:t>
            </a:r>
            <a:r>
              <a:rPr sz="1600" dirty="0">
                <a:latin typeface="Roboto"/>
                <a:cs typeface="Roboto"/>
              </a:rPr>
              <a:t>biases</a:t>
            </a:r>
            <a:r>
              <a:rPr sz="1600" spc="-55" dirty="0">
                <a:latin typeface="Roboto"/>
                <a:cs typeface="Roboto"/>
              </a:rPr>
              <a:t> </a:t>
            </a:r>
            <a:r>
              <a:rPr sz="1600" dirty="0">
                <a:latin typeface="Roboto"/>
                <a:cs typeface="Roboto"/>
              </a:rPr>
              <a:t>humanitarian</a:t>
            </a:r>
            <a:r>
              <a:rPr sz="1600" spc="-50" dirty="0">
                <a:latin typeface="Roboto"/>
                <a:cs typeface="Roboto"/>
              </a:rPr>
              <a:t> </a:t>
            </a:r>
            <a:r>
              <a:rPr sz="1600" dirty="0">
                <a:latin typeface="Roboto"/>
                <a:cs typeface="Roboto"/>
              </a:rPr>
              <a:t>workers</a:t>
            </a:r>
            <a:r>
              <a:rPr sz="1600" spc="-50" dirty="0">
                <a:latin typeface="Roboto"/>
                <a:cs typeface="Roboto"/>
              </a:rPr>
              <a:t> </a:t>
            </a:r>
            <a:r>
              <a:rPr sz="1600" dirty="0">
                <a:latin typeface="Roboto"/>
                <a:cs typeface="Roboto"/>
              </a:rPr>
              <a:t>(YOU)</a:t>
            </a:r>
            <a:r>
              <a:rPr sz="1600" spc="-55" dirty="0">
                <a:latin typeface="Roboto"/>
                <a:cs typeface="Roboto"/>
              </a:rPr>
              <a:t> </a:t>
            </a:r>
            <a:r>
              <a:rPr sz="1600" dirty="0">
                <a:latin typeface="Roboto"/>
                <a:cs typeface="Roboto"/>
              </a:rPr>
              <a:t>may</a:t>
            </a:r>
            <a:r>
              <a:rPr sz="1600" spc="-50" dirty="0">
                <a:latin typeface="Roboto"/>
                <a:cs typeface="Roboto"/>
              </a:rPr>
              <a:t> </a:t>
            </a:r>
            <a:r>
              <a:rPr sz="1600" spc="-10" dirty="0">
                <a:latin typeface="Roboto"/>
                <a:cs typeface="Roboto"/>
              </a:rPr>
              <a:t>have:</a:t>
            </a:r>
            <a:endParaRPr sz="1600">
              <a:latin typeface="Roboto"/>
              <a:cs typeface="Roboto"/>
            </a:endParaRPr>
          </a:p>
          <a:p>
            <a:pPr marL="266065" indent="-227965">
              <a:lnSpc>
                <a:spcPct val="100000"/>
              </a:lnSpc>
              <a:spcBef>
                <a:spcPts val="1515"/>
              </a:spcBef>
              <a:buClr>
                <a:srgbClr val="FFC901"/>
              </a:buClr>
              <a:buFont typeface="Roboto"/>
              <a:buAutoNum type="arabicPeriod"/>
              <a:tabLst>
                <a:tab pos="266065" algn="l"/>
              </a:tabLst>
            </a:pPr>
            <a:r>
              <a:rPr sz="1600" b="0" dirty="0">
                <a:latin typeface="Roboto Light"/>
                <a:cs typeface="Roboto Light"/>
              </a:rPr>
              <a:t>When</a:t>
            </a:r>
            <a:r>
              <a:rPr sz="1600" b="0" spc="-25" dirty="0">
                <a:latin typeface="Roboto Light"/>
                <a:cs typeface="Roboto Light"/>
              </a:rPr>
              <a:t> </a:t>
            </a:r>
            <a:r>
              <a:rPr sz="1600" b="0" dirty="0">
                <a:latin typeface="Roboto Light"/>
                <a:cs typeface="Roboto Light"/>
              </a:rPr>
              <a:t>conducting</a:t>
            </a:r>
            <a:r>
              <a:rPr sz="1600" b="0" spc="-15" dirty="0">
                <a:latin typeface="Roboto Light"/>
                <a:cs typeface="Roboto Light"/>
              </a:rPr>
              <a:t> </a:t>
            </a:r>
            <a:r>
              <a:rPr sz="1600" b="0" dirty="0">
                <a:latin typeface="Roboto Light"/>
                <a:cs typeface="Roboto Light"/>
              </a:rPr>
              <a:t>field</a:t>
            </a:r>
            <a:r>
              <a:rPr sz="1600" b="0" spc="-15" dirty="0">
                <a:latin typeface="Roboto Light"/>
                <a:cs typeface="Roboto Light"/>
              </a:rPr>
              <a:t> </a:t>
            </a:r>
            <a:r>
              <a:rPr sz="1600" b="0" dirty="0">
                <a:latin typeface="Roboto Light"/>
                <a:cs typeface="Roboto Light"/>
              </a:rPr>
              <a:t>work</a:t>
            </a:r>
            <a:r>
              <a:rPr sz="1600" b="0" spc="-15" dirty="0">
                <a:latin typeface="Roboto Light"/>
                <a:cs typeface="Roboto Light"/>
              </a:rPr>
              <a:t> </a:t>
            </a:r>
            <a:r>
              <a:rPr sz="1600" b="0" dirty="0">
                <a:latin typeface="Roboto Light"/>
                <a:cs typeface="Roboto Light"/>
              </a:rPr>
              <a:t>and</a:t>
            </a:r>
            <a:r>
              <a:rPr sz="1600" b="0" spc="-15" dirty="0">
                <a:latin typeface="Roboto Light"/>
                <a:cs typeface="Roboto Light"/>
              </a:rPr>
              <a:t> </a:t>
            </a:r>
            <a:r>
              <a:rPr sz="1600" b="0" spc="-10" dirty="0">
                <a:latin typeface="Roboto Light"/>
                <a:cs typeface="Roboto Light"/>
              </a:rPr>
              <a:t>interacting</a:t>
            </a:r>
            <a:endParaRPr sz="1600">
              <a:latin typeface="Roboto Light"/>
              <a:cs typeface="Roboto Light"/>
            </a:endParaRPr>
          </a:p>
          <a:p>
            <a:pPr marL="266700">
              <a:lnSpc>
                <a:spcPct val="100000"/>
              </a:lnSpc>
              <a:spcBef>
                <a:spcPts val="380"/>
              </a:spcBef>
            </a:pPr>
            <a:r>
              <a:rPr sz="1600" b="0" dirty="0">
                <a:latin typeface="Roboto Light"/>
                <a:cs typeface="Roboto Light"/>
              </a:rPr>
              <a:t>with</a:t>
            </a:r>
            <a:r>
              <a:rPr sz="1600" b="0" spc="-35" dirty="0">
                <a:latin typeface="Roboto Light"/>
                <a:cs typeface="Roboto Light"/>
              </a:rPr>
              <a:t> </a:t>
            </a:r>
            <a:r>
              <a:rPr sz="1600" b="0" dirty="0">
                <a:latin typeface="Roboto Light"/>
                <a:cs typeface="Roboto Light"/>
              </a:rPr>
              <a:t>community</a:t>
            </a:r>
            <a:r>
              <a:rPr sz="1600" b="0" spc="-40" dirty="0">
                <a:latin typeface="Roboto Light"/>
                <a:cs typeface="Roboto Light"/>
              </a:rPr>
              <a:t> </a:t>
            </a:r>
            <a:r>
              <a:rPr sz="1600" b="0" spc="-10" dirty="0">
                <a:latin typeface="Roboto Light"/>
                <a:cs typeface="Roboto Light"/>
              </a:rPr>
              <a:t>members</a:t>
            </a:r>
            <a:endParaRPr sz="1600">
              <a:latin typeface="Roboto Light"/>
              <a:cs typeface="Roboto Light"/>
            </a:endParaRPr>
          </a:p>
          <a:p>
            <a:pPr marL="266065" indent="-227965">
              <a:lnSpc>
                <a:spcPct val="100000"/>
              </a:lnSpc>
              <a:spcBef>
                <a:spcPts val="944"/>
              </a:spcBef>
              <a:buClr>
                <a:srgbClr val="FFC901"/>
              </a:buClr>
              <a:buFont typeface="Roboto"/>
              <a:buAutoNum type="arabicPeriod" startAt="2"/>
              <a:tabLst>
                <a:tab pos="266065" algn="l"/>
              </a:tabLst>
            </a:pPr>
            <a:r>
              <a:rPr sz="1600" b="0" dirty="0">
                <a:latin typeface="Roboto Light"/>
                <a:cs typeface="Roboto Light"/>
              </a:rPr>
              <a:t>When</a:t>
            </a:r>
            <a:r>
              <a:rPr sz="1600" b="0" spc="-35" dirty="0">
                <a:latin typeface="Roboto Light"/>
                <a:cs typeface="Roboto Light"/>
              </a:rPr>
              <a:t> </a:t>
            </a:r>
            <a:r>
              <a:rPr sz="1600" b="0" dirty="0">
                <a:latin typeface="Roboto Light"/>
                <a:cs typeface="Roboto Light"/>
              </a:rPr>
              <a:t>analysing</a:t>
            </a:r>
            <a:r>
              <a:rPr sz="1600" b="0" spc="-30" dirty="0">
                <a:latin typeface="Roboto Light"/>
                <a:cs typeface="Roboto Light"/>
              </a:rPr>
              <a:t> </a:t>
            </a:r>
            <a:r>
              <a:rPr sz="1600" b="0" dirty="0">
                <a:latin typeface="Roboto Light"/>
                <a:cs typeface="Roboto Light"/>
              </a:rPr>
              <a:t>the</a:t>
            </a:r>
            <a:r>
              <a:rPr sz="1600" b="0" spc="-25" dirty="0">
                <a:latin typeface="Roboto Light"/>
                <a:cs typeface="Roboto Light"/>
              </a:rPr>
              <a:t> </a:t>
            </a:r>
            <a:r>
              <a:rPr sz="1600" b="0" dirty="0">
                <a:latin typeface="Roboto Light"/>
                <a:cs typeface="Roboto Light"/>
              </a:rPr>
              <a:t>data</a:t>
            </a:r>
            <a:r>
              <a:rPr sz="1600" b="0" spc="-30" dirty="0">
                <a:latin typeface="Roboto Light"/>
                <a:cs typeface="Roboto Light"/>
              </a:rPr>
              <a:t> </a:t>
            </a:r>
            <a:r>
              <a:rPr sz="1600" b="0" spc="-10" dirty="0">
                <a:latin typeface="Roboto Light"/>
                <a:cs typeface="Roboto Light"/>
              </a:rPr>
              <a:t>collected</a:t>
            </a:r>
            <a:endParaRPr sz="1600">
              <a:latin typeface="Roboto Light"/>
              <a:cs typeface="Roboto Light"/>
            </a:endParaRPr>
          </a:p>
        </p:txBody>
      </p:sp>
      <p:sp>
        <p:nvSpPr>
          <p:cNvPr id="5" name="object 5"/>
          <p:cNvSpPr txBox="1"/>
          <p:nvPr/>
        </p:nvSpPr>
        <p:spPr>
          <a:xfrm>
            <a:off x="6904600" y="2472285"/>
            <a:ext cx="1562100" cy="461645"/>
          </a:xfrm>
          <a:prstGeom prst="rect">
            <a:avLst/>
          </a:prstGeom>
        </p:spPr>
        <p:txBody>
          <a:bodyPr vert="horz" wrap="square" lIns="0" tIns="67310" rIns="0" bIns="0" rtlCol="0">
            <a:spAutoFit/>
          </a:bodyPr>
          <a:lstStyle/>
          <a:p>
            <a:pPr marL="12700">
              <a:lnSpc>
                <a:spcPct val="100000"/>
              </a:lnSpc>
              <a:spcBef>
                <a:spcPts val="530"/>
              </a:spcBef>
            </a:pPr>
            <a:r>
              <a:rPr sz="1200" b="0" dirty="0">
                <a:latin typeface="Roboto Medium"/>
                <a:cs typeface="Roboto Medium"/>
              </a:rPr>
              <a:t>10</a:t>
            </a:r>
            <a:r>
              <a:rPr sz="1200" b="0" spc="-40" dirty="0">
                <a:latin typeface="Roboto Medium"/>
                <a:cs typeface="Roboto Medium"/>
              </a:rPr>
              <a:t> </a:t>
            </a:r>
            <a:r>
              <a:rPr sz="1200" b="0" dirty="0">
                <a:latin typeface="Roboto Medium"/>
                <a:cs typeface="Roboto Medium"/>
              </a:rPr>
              <a:t>minutes</a:t>
            </a:r>
            <a:r>
              <a:rPr sz="1200" b="0" spc="-30" dirty="0">
                <a:latin typeface="Roboto Medium"/>
                <a:cs typeface="Roboto Medium"/>
              </a:rPr>
              <a:t> </a:t>
            </a:r>
            <a:r>
              <a:rPr sz="1200" b="0" spc="-10" dirty="0">
                <a:latin typeface="Roboto Medium"/>
                <a:cs typeface="Roboto Medium"/>
              </a:rPr>
              <a:t>discussion</a:t>
            </a:r>
            <a:endParaRPr sz="1200">
              <a:latin typeface="Roboto Medium"/>
              <a:cs typeface="Roboto Medium"/>
            </a:endParaRPr>
          </a:p>
          <a:p>
            <a:pPr marL="12700">
              <a:lnSpc>
                <a:spcPct val="100000"/>
              </a:lnSpc>
              <a:spcBef>
                <a:spcPts val="360"/>
              </a:spcBef>
            </a:pPr>
            <a:r>
              <a:rPr sz="1000" b="0" dirty="0">
                <a:latin typeface="Roboto Light"/>
                <a:cs typeface="Roboto Light"/>
              </a:rPr>
              <a:t>Debrief</a:t>
            </a:r>
            <a:r>
              <a:rPr sz="1000" b="0" spc="-30" dirty="0">
                <a:latin typeface="Roboto Light"/>
                <a:cs typeface="Roboto Light"/>
              </a:rPr>
              <a:t> </a:t>
            </a:r>
            <a:r>
              <a:rPr sz="1000" b="0" dirty="0">
                <a:latin typeface="Roboto Light"/>
                <a:cs typeface="Roboto Light"/>
              </a:rPr>
              <a:t>in</a:t>
            </a:r>
            <a:r>
              <a:rPr sz="1000" b="0" spc="-25" dirty="0">
                <a:latin typeface="Roboto Light"/>
                <a:cs typeface="Roboto Light"/>
              </a:rPr>
              <a:t> </a:t>
            </a:r>
            <a:r>
              <a:rPr sz="1000" b="0" spc="-10" dirty="0">
                <a:latin typeface="Roboto Light"/>
                <a:cs typeface="Roboto Light"/>
              </a:rPr>
              <a:t>plenary</a:t>
            </a:r>
            <a:endParaRPr sz="1000">
              <a:latin typeface="Roboto Light"/>
              <a:cs typeface="Roboto Light"/>
            </a:endParaRPr>
          </a:p>
        </p:txBody>
      </p:sp>
      <p:grpSp>
        <p:nvGrpSpPr>
          <p:cNvPr id="6" name="object 6"/>
          <p:cNvGrpSpPr/>
          <p:nvPr/>
        </p:nvGrpSpPr>
        <p:grpSpPr>
          <a:xfrm>
            <a:off x="6228005" y="2484008"/>
            <a:ext cx="497205" cy="497205"/>
            <a:chOff x="6228005" y="2484008"/>
            <a:chExt cx="497205" cy="497205"/>
          </a:xfrm>
        </p:grpSpPr>
        <p:sp>
          <p:nvSpPr>
            <p:cNvPr id="7" name="object 7"/>
            <p:cNvSpPr/>
            <p:nvPr/>
          </p:nvSpPr>
          <p:spPr>
            <a:xfrm>
              <a:off x="6228005" y="2484008"/>
              <a:ext cx="497205" cy="497205"/>
            </a:xfrm>
            <a:custGeom>
              <a:avLst/>
              <a:gdLst/>
              <a:ahLst/>
              <a:cxnLst/>
              <a:rect l="l" t="t" r="r" b="b"/>
              <a:pathLst>
                <a:path w="497204" h="497205">
                  <a:moveTo>
                    <a:pt x="248297" y="0"/>
                  </a:moveTo>
                  <a:lnTo>
                    <a:pt x="198256" y="5044"/>
                  </a:lnTo>
                  <a:lnTo>
                    <a:pt x="151647" y="19511"/>
                  </a:lnTo>
                  <a:lnTo>
                    <a:pt x="109470" y="42404"/>
                  </a:lnTo>
                  <a:lnTo>
                    <a:pt x="72723" y="72723"/>
                  </a:lnTo>
                  <a:lnTo>
                    <a:pt x="42404" y="109470"/>
                  </a:lnTo>
                  <a:lnTo>
                    <a:pt x="19511" y="151647"/>
                  </a:lnTo>
                  <a:lnTo>
                    <a:pt x="5044" y="198256"/>
                  </a:lnTo>
                  <a:lnTo>
                    <a:pt x="0" y="248297"/>
                  </a:lnTo>
                  <a:lnTo>
                    <a:pt x="5044" y="298339"/>
                  </a:lnTo>
                  <a:lnTo>
                    <a:pt x="19511" y="344947"/>
                  </a:lnTo>
                  <a:lnTo>
                    <a:pt x="42404" y="387124"/>
                  </a:lnTo>
                  <a:lnTo>
                    <a:pt x="72723" y="423872"/>
                  </a:lnTo>
                  <a:lnTo>
                    <a:pt x="109470" y="454190"/>
                  </a:lnTo>
                  <a:lnTo>
                    <a:pt x="151647" y="477083"/>
                  </a:lnTo>
                  <a:lnTo>
                    <a:pt x="198256" y="491551"/>
                  </a:lnTo>
                  <a:lnTo>
                    <a:pt x="248297" y="496595"/>
                  </a:lnTo>
                  <a:lnTo>
                    <a:pt x="298339" y="491551"/>
                  </a:lnTo>
                  <a:lnTo>
                    <a:pt x="344947" y="477083"/>
                  </a:lnTo>
                  <a:lnTo>
                    <a:pt x="387124" y="454190"/>
                  </a:lnTo>
                  <a:lnTo>
                    <a:pt x="423872" y="423872"/>
                  </a:lnTo>
                  <a:lnTo>
                    <a:pt x="454190" y="387124"/>
                  </a:lnTo>
                  <a:lnTo>
                    <a:pt x="477083" y="344947"/>
                  </a:lnTo>
                  <a:lnTo>
                    <a:pt x="491551" y="298339"/>
                  </a:lnTo>
                  <a:lnTo>
                    <a:pt x="496595" y="248297"/>
                  </a:lnTo>
                  <a:lnTo>
                    <a:pt x="491551" y="198256"/>
                  </a:lnTo>
                  <a:lnTo>
                    <a:pt x="477083" y="151647"/>
                  </a:lnTo>
                  <a:lnTo>
                    <a:pt x="454190" y="109470"/>
                  </a:lnTo>
                  <a:lnTo>
                    <a:pt x="423872" y="72723"/>
                  </a:lnTo>
                  <a:lnTo>
                    <a:pt x="387124" y="42404"/>
                  </a:lnTo>
                  <a:lnTo>
                    <a:pt x="344947" y="19511"/>
                  </a:lnTo>
                  <a:lnTo>
                    <a:pt x="298339" y="5044"/>
                  </a:lnTo>
                  <a:lnTo>
                    <a:pt x="248297" y="0"/>
                  </a:lnTo>
                  <a:close/>
                </a:path>
              </a:pathLst>
            </a:custGeom>
            <a:solidFill>
              <a:srgbClr val="FFC901"/>
            </a:solidFill>
          </p:spPr>
          <p:txBody>
            <a:bodyPr wrap="square" lIns="0" tIns="0" rIns="0" bIns="0" rtlCol="0"/>
            <a:lstStyle/>
            <a:p>
              <a:endParaRPr/>
            </a:p>
          </p:txBody>
        </p:sp>
        <p:sp>
          <p:nvSpPr>
            <p:cNvPr id="8" name="object 8"/>
            <p:cNvSpPr/>
            <p:nvPr/>
          </p:nvSpPr>
          <p:spPr>
            <a:xfrm>
              <a:off x="6339175" y="2594730"/>
              <a:ext cx="273685" cy="274320"/>
            </a:xfrm>
            <a:custGeom>
              <a:avLst/>
              <a:gdLst/>
              <a:ahLst/>
              <a:cxnLst/>
              <a:rect l="l" t="t" r="r" b="b"/>
              <a:pathLst>
                <a:path w="273684" h="274319">
                  <a:moveTo>
                    <a:pt x="137023" y="0"/>
                  </a:moveTo>
                  <a:lnTo>
                    <a:pt x="114858" y="2195"/>
                  </a:lnTo>
                  <a:lnTo>
                    <a:pt x="107376" y="5963"/>
                  </a:lnTo>
                  <a:lnTo>
                    <a:pt x="104342" y="11538"/>
                  </a:lnTo>
                  <a:lnTo>
                    <a:pt x="105842" y="17695"/>
                  </a:lnTo>
                  <a:lnTo>
                    <a:pt x="111962" y="23214"/>
                  </a:lnTo>
                  <a:lnTo>
                    <a:pt x="133857" y="21618"/>
                  </a:lnTo>
                  <a:lnTo>
                    <a:pt x="155626" y="23071"/>
                  </a:lnTo>
                  <a:lnTo>
                    <a:pt x="196709" y="37577"/>
                  </a:lnTo>
                  <a:lnTo>
                    <a:pt x="227833" y="64498"/>
                  </a:lnTo>
                  <a:lnTo>
                    <a:pt x="253097" y="132888"/>
                  </a:lnTo>
                  <a:lnTo>
                    <a:pt x="248882" y="168575"/>
                  </a:lnTo>
                  <a:lnTo>
                    <a:pt x="234533" y="201400"/>
                  </a:lnTo>
                  <a:lnTo>
                    <a:pt x="210873" y="228473"/>
                  </a:lnTo>
                  <a:lnTo>
                    <a:pt x="178725" y="246901"/>
                  </a:lnTo>
                  <a:lnTo>
                    <a:pt x="138911" y="253795"/>
                  </a:lnTo>
                  <a:lnTo>
                    <a:pt x="94145" y="245482"/>
                  </a:lnTo>
                  <a:lnTo>
                    <a:pt x="58431" y="222812"/>
                  </a:lnTo>
                  <a:lnTo>
                    <a:pt x="33701" y="189741"/>
                  </a:lnTo>
                  <a:lnTo>
                    <a:pt x="21890" y="150226"/>
                  </a:lnTo>
                  <a:lnTo>
                    <a:pt x="24929" y="108223"/>
                  </a:lnTo>
                  <a:lnTo>
                    <a:pt x="44754" y="67689"/>
                  </a:lnTo>
                  <a:lnTo>
                    <a:pt x="58457" y="78459"/>
                  </a:lnTo>
                  <a:lnTo>
                    <a:pt x="59816" y="77227"/>
                  </a:lnTo>
                  <a:lnTo>
                    <a:pt x="59587" y="75627"/>
                  </a:lnTo>
                  <a:lnTo>
                    <a:pt x="60126" y="66142"/>
                  </a:lnTo>
                  <a:lnTo>
                    <a:pt x="60162" y="56265"/>
                  </a:lnTo>
                  <a:lnTo>
                    <a:pt x="59907" y="46361"/>
                  </a:lnTo>
                  <a:lnTo>
                    <a:pt x="59257" y="36587"/>
                  </a:lnTo>
                  <a:lnTo>
                    <a:pt x="59460" y="33501"/>
                  </a:lnTo>
                  <a:lnTo>
                    <a:pt x="57987" y="32345"/>
                  </a:lnTo>
                  <a:lnTo>
                    <a:pt x="17969" y="41730"/>
                  </a:lnTo>
                  <a:lnTo>
                    <a:pt x="14769" y="44143"/>
                  </a:lnTo>
                  <a:lnTo>
                    <a:pt x="28472" y="54900"/>
                  </a:lnTo>
                  <a:lnTo>
                    <a:pt x="7360" y="93310"/>
                  </a:lnTo>
                  <a:lnTo>
                    <a:pt x="0" y="133456"/>
                  </a:lnTo>
                  <a:lnTo>
                    <a:pt x="4918" y="172874"/>
                  </a:lnTo>
                  <a:lnTo>
                    <a:pt x="20643" y="209097"/>
                  </a:lnTo>
                  <a:lnTo>
                    <a:pt x="45699" y="239660"/>
                  </a:lnTo>
                  <a:lnTo>
                    <a:pt x="78614" y="262098"/>
                  </a:lnTo>
                  <a:lnTo>
                    <a:pt x="117915" y="273943"/>
                  </a:lnTo>
                  <a:lnTo>
                    <a:pt x="162127" y="272731"/>
                  </a:lnTo>
                  <a:lnTo>
                    <a:pt x="204436" y="257794"/>
                  </a:lnTo>
                  <a:lnTo>
                    <a:pt x="237214" y="232295"/>
                  </a:lnTo>
                  <a:lnTo>
                    <a:pt x="259966" y="199110"/>
                  </a:lnTo>
                  <a:lnTo>
                    <a:pt x="272199" y="161117"/>
                  </a:lnTo>
                  <a:lnTo>
                    <a:pt x="273420" y="121192"/>
                  </a:lnTo>
                  <a:lnTo>
                    <a:pt x="263134" y="82214"/>
                  </a:lnTo>
                  <a:lnTo>
                    <a:pt x="240848" y="47059"/>
                  </a:lnTo>
                  <a:lnTo>
                    <a:pt x="206069" y="18604"/>
                  </a:lnTo>
                  <a:lnTo>
                    <a:pt x="185740" y="9348"/>
                  </a:lnTo>
                  <a:lnTo>
                    <a:pt x="161687" y="2765"/>
                  </a:lnTo>
                  <a:lnTo>
                    <a:pt x="137023" y="0"/>
                  </a:lnTo>
                  <a:close/>
                </a:path>
              </a:pathLst>
            </a:custGeom>
            <a:solidFill>
              <a:srgbClr val="F9FCFF"/>
            </a:solidFill>
          </p:spPr>
          <p:txBody>
            <a:bodyPr wrap="square" lIns="0" tIns="0" rIns="0" bIns="0" rtlCol="0"/>
            <a:lstStyle/>
            <a:p>
              <a:endParaRPr/>
            </a:p>
          </p:txBody>
        </p:sp>
        <p:pic>
          <p:nvPicPr>
            <p:cNvPr id="9" name="object 9"/>
            <p:cNvPicPr/>
            <p:nvPr/>
          </p:nvPicPr>
          <p:blipFill>
            <a:blip r:embed="rId3" cstate="print"/>
            <a:stretch>
              <a:fillRect/>
            </a:stretch>
          </p:blipFill>
          <p:spPr>
            <a:xfrm>
              <a:off x="6449228" y="2663658"/>
              <a:ext cx="90822" cy="98829"/>
            </a:xfrm>
            <a:prstGeom prst="rect">
              <a:avLst/>
            </a:prstGeom>
          </p:spPr>
        </p:pic>
      </p:grpSp>
      <p:pic>
        <p:nvPicPr>
          <p:cNvPr id="13" name="Picture 12">
            <a:extLst>
              <a:ext uri="{FF2B5EF4-FFF2-40B4-BE49-F238E27FC236}">
                <a16:creationId xmlns:a16="http://schemas.microsoft.com/office/drawing/2014/main" id="{744BED3C-9ABB-347C-20A7-5DA468719056}"/>
              </a:ext>
            </a:extLst>
          </p:cNvPr>
          <p:cNvPicPr>
            <a:picLocks noGrp="1" noRot="1" noChangeAspect="1" noMove="1" noResize="1" noEditPoints="1" noAdjustHandles="1" noChangeArrowheads="1" noChangeShapeType="1" noCrop="1"/>
          </p:cNvPicPr>
          <p:nvPr/>
        </p:nvPicPr>
        <p:blipFill>
          <a:blip r:embed="rId4"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14" name="object 14">
            <a:extLst>
              <a:ext uri="{FF2B5EF4-FFF2-40B4-BE49-F238E27FC236}">
                <a16:creationId xmlns:a16="http://schemas.microsoft.com/office/drawing/2014/main" id="{E0B9B302-FE08-6072-14EF-6528217FA0A2}"/>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15" name="object 15">
            <a:extLst>
              <a:ext uri="{FF2B5EF4-FFF2-40B4-BE49-F238E27FC236}">
                <a16:creationId xmlns:a16="http://schemas.microsoft.com/office/drawing/2014/main" id="{DBD9DB65-83E4-1CF7-43DD-97E4FBC98BE6}"/>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16" name="object 4">
            <a:extLst>
              <a:ext uri="{FF2B5EF4-FFF2-40B4-BE49-F238E27FC236}">
                <a16:creationId xmlns:a16="http://schemas.microsoft.com/office/drawing/2014/main" id="{83A38C66-67C6-3DF8-A42E-B12EE1E66E3C}"/>
              </a:ext>
            </a:extLst>
          </p:cNvPr>
          <p:cNvPicPr/>
          <p:nvPr/>
        </p:nvPicPr>
        <p:blipFill>
          <a:blip r:embed="rId5" cstate="print"/>
          <a:stretch>
            <a:fillRect/>
          </a:stretch>
        </p:blipFill>
        <p:spPr>
          <a:xfrm>
            <a:off x="8472119" y="7065429"/>
            <a:ext cx="1179955" cy="298856"/>
          </a:xfrm>
          <a:prstGeom prst="rect">
            <a:avLst/>
          </a:prstGeom>
        </p:spPr>
      </p:pic>
      <p:sp>
        <p:nvSpPr>
          <p:cNvPr id="17" name="object 5">
            <a:extLst>
              <a:ext uri="{FF2B5EF4-FFF2-40B4-BE49-F238E27FC236}">
                <a16:creationId xmlns:a16="http://schemas.microsoft.com/office/drawing/2014/main" id="{173F56E5-FA28-A8DC-C64A-DE891E19A710}"/>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18" name="object 6">
            <a:extLst>
              <a:ext uri="{FF2B5EF4-FFF2-40B4-BE49-F238E27FC236}">
                <a16:creationId xmlns:a16="http://schemas.microsoft.com/office/drawing/2014/main" id="{030916E6-337A-A0B5-3055-470841A1A49E}"/>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10</a:t>
            </a:fld>
            <a:endParaRPr spc="-25" dirty="0"/>
          </a:p>
        </p:txBody>
      </p:sp>
      <p:sp>
        <p:nvSpPr>
          <p:cNvPr id="19" name="object 3">
            <a:extLst>
              <a:ext uri="{FF2B5EF4-FFF2-40B4-BE49-F238E27FC236}">
                <a16:creationId xmlns:a16="http://schemas.microsoft.com/office/drawing/2014/main" id="{3860B81C-5269-8591-5988-D332C77814E9}"/>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2E715-1189-D20B-C569-CCF18D16BC0A}"/>
              </a:ext>
            </a:extLst>
          </p:cNvPr>
          <p:cNvPicPr>
            <a:picLocks noGrp="1" noRot="1" noChangeAspect="1" noMove="1" noResize="1" noEditPoints="1" noAdjustHandles="1" noChangeArrowheads="1" noChangeShapeType="1" noCrop="1"/>
          </p:cNvPicPr>
          <p:nvPr/>
        </p:nvPicPr>
        <p:blipFill>
          <a:blip r:embed="rId2"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5" name="object 14">
            <a:extLst>
              <a:ext uri="{FF2B5EF4-FFF2-40B4-BE49-F238E27FC236}">
                <a16:creationId xmlns:a16="http://schemas.microsoft.com/office/drawing/2014/main" id="{81854D8B-A03A-A287-8875-DBC8A1D01A30}"/>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6" name="object 15">
            <a:extLst>
              <a:ext uri="{FF2B5EF4-FFF2-40B4-BE49-F238E27FC236}">
                <a16:creationId xmlns:a16="http://schemas.microsoft.com/office/drawing/2014/main" id="{DDCBAEBA-F1A3-9381-6565-6506E695EFDA}"/>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7" name="object 4">
            <a:extLst>
              <a:ext uri="{FF2B5EF4-FFF2-40B4-BE49-F238E27FC236}">
                <a16:creationId xmlns:a16="http://schemas.microsoft.com/office/drawing/2014/main" id="{E623BFC1-273F-14E6-7D5E-97FE4F97B620}"/>
              </a:ext>
            </a:extLst>
          </p:cNvPr>
          <p:cNvPicPr/>
          <p:nvPr/>
        </p:nvPicPr>
        <p:blipFill>
          <a:blip r:embed="rId3" cstate="print"/>
          <a:stretch>
            <a:fillRect/>
          </a:stretch>
        </p:blipFill>
        <p:spPr>
          <a:xfrm>
            <a:off x="8472119" y="7065429"/>
            <a:ext cx="1179955" cy="298856"/>
          </a:xfrm>
          <a:prstGeom prst="rect">
            <a:avLst/>
          </a:prstGeom>
        </p:spPr>
      </p:pic>
      <p:sp>
        <p:nvSpPr>
          <p:cNvPr id="8" name="object 5">
            <a:extLst>
              <a:ext uri="{FF2B5EF4-FFF2-40B4-BE49-F238E27FC236}">
                <a16:creationId xmlns:a16="http://schemas.microsoft.com/office/drawing/2014/main" id="{A219A3AB-53C7-CE91-F59C-A158C61F3FED}"/>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9" name="object 6">
            <a:extLst>
              <a:ext uri="{FF2B5EF4-FFF2-40B4-BE49-F238E27FC236}">
                <a16:creationId xmlns:a16="http://schemas.microsoft.com/office/drawing/2014/main" id="{F001115B-8C9A-2099-5BD0-C40B4B21C764}"/>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11</a:t>
            </a:fld>
            <a:endParaRPr spc="-25" dirty="0"/>
          </a:p>
        </p:txBody>
      </p:sp>
      <p:sp>
        <p:nvSpPr>
          <p:cNvPr id="10" name="object 3">
            <a:extLst>
              <a:ext uri="{FF2B5EF4-FFF2-40B4-BE49-F238E27FC236}">
                <a16:creationId xmlns:a16="http://schemas.microsoft.com/office/drawing/2014/main" id="{2F45B40C-29F9-ADF5-C7AC-0D5FAF2F46D9}"/>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pic>
        <p:nvPicPr>
          <p:cNvPr id="19" name="Picture 18">
            <a:extLst>
              <a:ext uri="{FF2B5EF4-FFF2-40B4-BE49-F238E27FC236}">
                <a16:creationId xmlns:a16="http://schemas.microsoft.com/office/drawing/2014/main" id="{A26E7AA0-F123-1474-F00C-EAF68F2EFE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9826" y="809625"/>
            <a:ext cx="9253747" cy="5690628"/>
          </a:xfrm>
          <a:prstGeom prst="rect">
            <a:avLst/>
          </a:prstGeom>
        </p:spPr>
      </p:pic>
      <p:sp>
        <p:nvSpPr>
          <p:cNvPr id="20" name="object 2">
            <a:extLst>
              <a:ext uri="{FF2B5EF4-FFF2-40B4-BE49-F238E27FC236}">
                <a16:creationId xmlns:a16="http://schemas.microsoft.com/office/drawing/2014/main" id="{725FC9BE-932A-803F-AEF7-CBC5C9161B09}"/>
              </a:ext>
            </a:extLst>
          </p:cNvPr>
          <p:cNvSpPr txBox="1"/>
          <p:nvPr/>
        </p:nvSpPr>
        <p:spPr>
          <a:xfrm>
            <a:off x="2785672" y="3145805"/>
            <a:ext cx="5121910" cy="330200"/>
          </a:xfrm>
          <a:prstGeom prst="rect">
            <a:avLst/>
          </a:prstGeom>
        </p:spPr>
        <p:txBody>
          <a:bodyPr vert="horz" wrap="square" lIns="0" tIns="12700" rIns="0" bIns="0" rtlCol="0">
            <a:spAutoFit/>
          </a:bodyPr>
          <a:lstStyle/>
          <a:p>
            <a:pPr marL="12700">
              <a:lnSpc>
                <a:spcPct val="100000"/>
              </a:lnSpc>
              <a:spcBef>
                <a:spcPts val="100"/>
              </a:spcBef>
            </a:pPr>
            <a:r>
              <a:rPr sz="2000" b="0" dirty="0">
                <a:latin typeface="Roboto Medium"/>
                <a:cs typeface="Roboto Medium"/>
              </a:rPr>
              <a:t>What</a:t>
            </a:r>
            <a:r>
              <a:rPr sz="2000" b="0" spc="-45" dirty="0">
                <a:latin typeface="Roboto Medium"/>
                <a:cs typeface="Roboto Medium"/>
              </a:rPr>
              <a:t> </a:t>
            </a:r>
            <a:r>
              <a:rPr sz="2000" b="0" dirty="0">
                <a:latin typeface="Roboto Medium"/>
                <a:cs typeface="Roboto Medium"/>
              </a:rPr>
              <a:t>can</a:t>
            </a:r>
            <a:r>
              <a:rPr sz="2000" b="0" spc="-40" dirty="0">
                <a:latin typeface="Roboto Medium"/>
                <a:cs typeface="Roboto Medium"/>
              </a:rPr>
              <a:t> </a:t>
            </a:r>
            <a:r>
              <a:rPr sz="2000" b="0" dirty="0">
                <a:latin typeface="Roboto Medium"/>
                <a:cs typeface="Roboto Medium"/>
              </a:rPr>
              <a:t>you</a:t>
            </a:r>
            <a:r>
              <a:rPr sz="2000" b="0" spc="-45" dirty="0">
                <a:latin typeface="Roboto Medium"/>
                <a:cs typeface="Roboto Medium"/>
              </a:rPr>
              <a:t> </a:t>
            </a:r>
            <a:r>
              <a:rPr sz="2000" b="0" dirty="0">
                <a:latin typeface="Roboto Medium"/>
                <a:cs typeface="Roboto Medium"/>
              </a:rPr>
              <a:t>do</a:t>
            </a:r>
            <a:r>
              <a:rPr sz="2000" b="0" spc="-45" dirty="0">
                <a:latin typeface="Roboto Medium"/>
                <a:cs typeface="Roboto Medium"/>
              </a:rPr>
              <a:t> </a:t>
            </a:r>
            <a:r>
              <a:rPr sz="2000" b="0" dirty="0">
                <a:latin typeface="Roboto Medium"/>
                <a:cs typeface="Roboto Medium"/>
              </a:rPr>
              <a:t>to</a:t>
            </a:r>
            <a:r>
              <a:rPr sz="2000" b="0" spc="-45" dirty="0">
                <a:latin typeface="Roboto Medium"/>
                <a:cs typeface="Roboto Medium"/>
              </a:rPr>
              <a:t> </a:t>
            </a:r>
            <a:r>
              <a:rPr sz="2000" b="0" dirty="0">
                <a:latin typeface="Roboto Medium"/>
                <a:cs typeface="Roboto Medium"/>
              </a:rPr>
              <a:t>mitigate</a:t>
            </a:r>
            <a:r>
              <a:rPr sz="2000" b="0" spc="-40" dirty="0">
                <a:latin typeface="Roboto Medium"/>
                <a:cs typeface="Roboto Medium"/>
              </a:rPr>
              <a:t> </a:t>
            </a:r>
            <a:r>
              <a:rPr sz="2000" b="0" dirty="0">
                <a:latin typeface="Roboto Medium"/>
                <a:cs typeface="Roboto Medium"/>
              </a:rPr>
              <a:t>bias</a:t>
            </a:r>
            <a:r>
              <a:rPr sz="2000" b="0" spc="-40" dirty="0">
                <a:latin typeface="Roboto Medium"/>
                <a:cs typeface="Roboto Medium"/>
              </a:rPr>
              <a:t> </a:t>
            </a:r>
            <a:r>
              <a:rPr sz="2000" b="0" dirty="0">
                <a:latin typeface="Roboto Medium"/>
                <a:cs typeface="Roboto Medium"/>
              </a:rPr>
              <a:t>in</a:t>
            </a:r>
            <a:r>
              <a:rPr sz="2000" b="0" spc="-40" dirty="0">
                <a:latin typeface="Roboto Medium"/>
                <a:cs typeface="Roboto Medium"/>
              </a:rPr>
              <a:t> </a:t>
            </a:r>
            <a:r>
              <a:rPr sz="2000" b="0" spc="-10" dirty="0">
                <a:latin typeface="Roboto Medium"/>
                <a:cs typeface="Roboto Medium"/>
              </a:rPr>
              <a:t>analysis?</a:t>
            </a:r>
            <a:endParaRPr sz="2000">
              <a:latin typeface="Roboto Medium"/>
              <a:cs typeface="Roboto Medium"/>
            </a:endParaRPr>
          </a:p>
        </p:txBody>
      </p:sp>
      <p:grpSp>
        <p:nvGrpSpPr>
          <p:cNvPr id="21" name="object 3">
            <a:extLst>
              <a:ext uri="{FF2B5EF4-FFF2-40B4-BE49-F238E27FC236}">
                <a16:creationId xmlns:a16="http://schemas.microsoft.com/office/drawing/2014/main" id="{B428F3B6-38EA-A580-1254-7EDB432F8E34}"/>
              </a:ext>
            </a:extLst>
          </p:cNvPr>
          <p:cNvGrpSpPr/>
          <p:nvPr/>
        </p:nvGrpSpPr>
        <p:grpSpPr>
          <a:xfrm>
            <a:off x="4823001" y="4413506"/>
            <a:ext cx="1046480" cy="1046480"/>
            <a:chOff x="4823001" y="4413506"/>
            <a:chExt cx="1046480" cy="1046480"/>
          </a:xfrm>
        </p:grpSpPr>
        <p:sp>
          <p:nvSpPr>
            <p:cNvPr id="22" name="object 4">
              <a:extLst>
                <a:ext uri="{FF2B5EF4-FFF2-40B4-BE49-F238E27FC236}">
                  <a16:creationId xmlns:a16="http://schemas.microsoft.com/office/drawing/2014/main" id="{D29382B6-C2BA-3B04-BD84-DBD632757468}"/>
                </a:ext>
              </a:extLst>
            </p:cNvPr>
            <p:cNvSpPr/>
            <p:nvPr/>
          </p:nvSpPr>
          <p:spPr>
            <a:xfrm>
              <a:off x="4835701" y="4426206"/>
              <a:ext cx="1021080" cy="1021080"/>
            </a:xfrm>
            <a:custGeom>
              <a:avLst/>
              <a:gdLst/>
              <a:ahLst/>
              <a:cxnLst/>
              <a:rect l="l" t="t" r="r" b="b"/>
              <a:pathLst>
                <a:path w="1021079" h="1021079">
                  <a:moveTo>
                    <a:pt x="510298" y="0"/>
                  </a:moveTo>
                  <a:lnTo>
                    <a:pt x="461154" y="2335"/>
                  </a:lnTo>
                  <a:lnTo>
                    <a:pt x="413331" y="9201"/>
                  </a:lnTo>
                  <a:lnTo>
                    <a:pt x="367043" y="20381"/>
                  </a:lnTo>
                  <a:lnTo>
                    <a:pt x="322505" y="35664"/>
                  </a:lnTo>
                  <a:lnTo>
                    <a:pt x="279930" y="54834"/>
                  </a:lnTo>
                  <a:lnTo>
                    <a:pt x="239532" y="77678"/>
                  </a:lnTo>
                  <a:lnTo>
                    <a:pt x="201524" y="103983"/>
                  </a:lnTo>
                  <a:lnTo>
                    <a:pt x="166122" y="133533"/>
                  </a:lnTo>
                  <a:lnTo>
                    <a:pt x="133538" y="166117"/>
                  </a:lnTo>
                  <a:lnTo>
                    <a:pt x="103986" y="201519"/>
                  </a:lnTo>
                  <a:lnTo>
                    <a:pt x="77681" y="239526"/>
                  </a:lnTo>
                  <a:lnTo>
                    <a:pt x="54836" y="279924"/>
                  </a:lnTo>
                  <a:lnTo>
                    <a:pt x="35665" y="322500"/>
                  </a:lnTo>
                  <a:lnTo>
                    <a:pt x="20382" y="367039"/>
                  </a:lnTo>
                  <a:lnTo>
                    <a:pt x="9201" y="413327"/>
                  </a:lnTo>
                  <a:lnTo>
                    <a:pt x="2336" y="461152"/>
                  </a:lnTo>
                  <a:lnTo>
                    <a:pt x="0" y="510298"/>
                  </a:lnTo>
                  <a:lnTo>
                    <a:pt x="2336" y="559443"/>
                  </a:lnTo>
                  <a:lnTo>
                    <a:pt x="9201" y="607266"/>
                  </a:lnTo>
                  <a:lnTo>
                    <a:pt x="20382" y="653553"/>
                  </a:lnTo>
                  <a:lnTo>
                    <a:pt x="35665" y="698091"/>
                  </a:lnTo>
                  <a:lnTo>
                    <a:pt x="54836" y="740667"/>
                  </a:lnTo>
                  <a:lnTo>
                    <a:pt x="77681" y="781065"/>
                  </a:lnTo>
                  <a:lnTo>
                    <a:pt x="103986" y="819072"/>
                  </a:lnTo>
                  <a:lnTo>
                    <a:pt x="133538" y="854475"/>
                  </a:lnTo>
                  <a:lnTo>
                    <a:pt x="166122" y="887058"/>
                  </a:lnTo>
                  <a:lnTo>
                    <a:pt x="201524" y="916610"/>
                  </a:lnTo>
                  <a:lnTo>
                    <a:pt x="239532" y="942915"/>
                  </a:lnTo>
                  <a:lnTo>
                    <a:pt x="279930" y="965760"/>
                  </a:lnTo>
                  <a:lnTo>
                    <a:pt x="322505" y="984931"/>
                  </a:lnTo>
                  <a:lnTo>
                    <a:pt x="367043" y="1000214"/>
                  </a:lnTo>
                  <a:lnTo>
                    <a:pt x="413331" y="1011395"/>
                  </a:lnTo>
                  <a:lnTo>
                    <a:pt x="461154" y="1018261"/>
                  </a:lnTo>
                  <a:lnTo>
                    <a:pt x="510298" y="1020597"/>
                  </a:lnTo>
                  <a:lnTo>
                    <a:pt x="559443" y="1018261"/>
                  </a:lnTo>
                  <a:lnTo>
                    <a:pt x="607266" y="1011395"/>
                  </a:lnTo>
                  <a:lnTo>
                    <a:pt x="653553" y="1000214"/>
                  </a:lnTo>
                  <a:lnTo>
                    <a:pt x="698091" y="984931"/>
                  </a:lnTo>
                  <a:lnTo>
                    <a:pt x="740667" y="965760"/>
                  </a:lnTo>
                  <a:lnTo>
                    <a:pt x="781065" y="942915"/>
                  </a:lnTo>
                  <a:lnTo>
                    <a:pt x="819072" y="916610"/>
                  </a:lnTo>
                  <a:lnTo>
                    <a:pt x="854475" y="887058"/>
                  </a:lnTo>
                  <a:lnTo>
                    <a:pt x="887058" y="854475"/>
                  </a:lnTo>
                  <a:lnTo>
                    <a:pt x="916610" y="819072"/>
                  </a:lnTo>
                  <a:lnTo>
                    <a:pt x="942915" y="781065"/>
                  </a:lnTo>
                  <a:lnTo>
                    <a:pt x="965760" y="740667"/>
                  </a:lnTo>
                  <a:lnTo>
                    <a:pt x="984931" y="698091"/>
                  </a:lnTo>
                  <a:lnTo>
                    <a:pt x="1000214" y="653553"/>
                  </a:lnTo>
                  <a:lnTo>
                    <a:pt x="1011395" y="607266"/>
                  </a:lnTo>
                  <a:lnTo>
                    <a:pt x="1018261" y="559443"/>
                  </a:lnTo>
                  <a:lnTo>
                    <a:pt x="1020597" y="510298"/>
                  </a:lnTo>
                  <a:lnTo>
                    <a:pt x="1018261" y="461152"/>
                  </a:lnTo>
                  <a:lnTo>
                    <a:pt x="1011395" y="413327"/>
                  </a:lnTo>
                  <a:lnTo>
                    <a:pt x="1000214" y="367039"/>
                  </a:lnTo>
                  <a:lnTo>
                    <a:pt x="984931" y="322500"/>
                  </a:lnTo>
                  <a:lnTo>
                    <a:pt x="965760" y="279924"/>
                  </a:lnTo>
                  <a:lnTo>
                    <a:pt x="942915" y="239526"/>
                  </a:lnTo>
                  <a:lnTo>
                    <a:pt x="916610" y="201519"/>
                  </a:lnTo>
                  <a:lnTo>
                    <a:pt x="887058" y="166117"/>
                  </a:lnTo>
                  <a:lnTo>
                    <a:pt x="854475" y="133533"/>
                  </a:lnTo>
                  <a:lnTo>
                    <a:pt x="819072" y="103983"/>
                  </a:lnTo>
                  <a:lnTo>
                    <a:pt x="781065" y="77678"/>
                  </a:lnTo>
                  <a:lnTo>
                    <a:pt x="740667" y="54834"/>
                  </a:lnTo>
                  <a:lnTo>
                    <a:pt x="698091" y="35664"/>
                  </a:lnTo>
                  <a:lnTo>
                    <a:pt x="653553" y="20381"/>
                  </a:lnTo>
                  <a:lnTo>
                    <a:pt x="607266" y="9201"/>
                  </a:lnTo>
                  <a:lnTo>
                    <a:pt x="559443" y="2335"/>
                  </a:lnTo>
                  <a:lnTo>
                    <a:pt x="510298" y="0"/>
                  </a:lnTo>
                  <a:close/>
                </a:path>
              </a:pathLst>
            </a:custGeom>
            <a:solidFill>
              <a:srgbClr val="FFFFFF"/>
            </a:solidFill>
          </p:spPr>
          <p:txBody>
            <a:bodyPr wrap="square" lIns="0" tIns="0" rIns="0" bIns="0" rtlCol="0"/>
            <a:lstStyle/>
            <a:p>
              <a:endParaRPr/>
            </a:p>
          </p:txBody>
        </p:sp>
        <p:sp>
          <p:nvSpPr>
            <p:cNvPr id="23" name="object 5">
              <a:extLst>
                <a:ext uri="{FF2B5EF4-FFF2-40B4-BE49-F238E27FC236}">
                  <a16:creationId xmlns:a16="http://schemas.microsoft.com/office/drawing/2014/main" id="{6C43BB4B-5746-F319-102D-904F6473A198}"/>
                </a:ext>
              </a:extLst>
            </p:cNvPr>
            <p:cNvSpPr/>
            <p:nvPr/>
          </p:nvSpPr>
          <p:spPr>
            <a:xfrm>
              <a:off x="4835701" y="4426206"/>
              <a:ext cx="1021080" cy="1021080"/>
            </a:xfrm>
            <a:custGeom>
              <a:avLst/>
              <a:gdLst/>
              <a:ahLst/>
              <a:cxnLst/>
              <a:rect l="l" t="t" r="r" b="b"/>
              <a:pathLst>
                <a:path w="1021079" h="1021079">
                  <a:moveTo>
                    <a:pt x="510298" y="1020597"/>
                  </a:moveTo>
                  <a:lnTo>
                    <a:pt x="559443" y="1018261"/>
                  </a:lnTo>
                  <a:lnTo>
                    <a:pt x="607266" y="1011395"/>
                  </a:lnTo>
                  <a:lnTo>
                    <a:pt x="653553" y="1000214"/>
                  </a:lnTo>
                  <a:lnTo>
                    <a:pt x="698091" y="984931"/>
                  </a:lnTo>
                  <a:lnTo>
                    <a:pt x="740667" y="965760"/>
                  </a:lnTo>
                  <a:lnTo>
                    <a:pt x="781065" y="942915"/>
                  </a:lnTo>
                  <a:lnTo>
                    <a:pt x="819072" y="916610"/>
                  </a:lnTo>
                  <a:lnTo>
                    <a:pt x="854475" y="887058"/>
                  </a:lnTo>
                  <a:lnTo>
                    <a:pt x="887058" y="854475"/>
                  </a:lnTo>
                  <a:lnTo>
                    <a:pt x="916610" y="819072"/>
                  </a:lnTo>
                  <a:lnTo>
                    <a:pt x="942915" y="781065"/>
                  </a:lnTo>
                  <a:lnTo>
                    <a:pt x="965760" y="740667"/>
                  </a:lnTo>
                  <a:lnTo>
                    <a:pt x="984931" y="698091"/>
                  </a:lnTo>
                  <a:lnTo>
                    <a:pt x="1000214" y="653553"/>
                  </a:lnTo>
                  <a:lnTo>
                    <a:pt x="1011395" y="607266"/>
                  </a:lnTo>
                  <a:lnTo>
                    <a:pt x="1018261" y="559443"/>
                  </a:lnTo>
                  <a:lnTo>
                    <a:pt x="1020597" y="510298"/>
                  </a:lnTo>
                  <a:lnTo>
                    <a:pt x="1018261" y="461152"/>
                  </a:lnTo>
                  <a:lnTo>
                    <a:pt x="1011395" y="413327"/>
                  </a:lnTo>
                  <a:lnTo>
                    <a:pt x="1000214" y="367039"/>
                  </a:lnTo>
                  <a:lnTo>
                    <a:pt x="984931" y="322500"/>
                  </a:lnTo>
                  <a:lnTo>
                    <a:pt x="965760" y="279924"/>
                  </a:lnTo>
                  <a:lnTo>
                    <a:pt x="942915" y="239526"/>
                  </a:lnTo>
                  <a:lnTo>
                    <a:pt x="916610" y="201519"/>
                  </a:lnTo>
                  <a:lnTo>
                    <a:pt x="887058" y="166117"/>
                  </a:lnTo>
                  <a:lnTo>
                    <a:pt x="854475" y="133533"/>
                  </a:lnTo>
                  <a:lnTo>
                    <a:pt x="819072" y="103983"/>
                  </a:lnTo>
                  <a:lnTo>
                    <a:pt x="781065" y="77678"/>
                  </a:lnTo>
                  <a:lnTo>
                    <a:pt x="740667" y="54834"/>
                  </a:lnTo>
                  <a:lnTo>
                    <a:pt x="698091" y="35664"/>
                  </a:lnTo>
                  <a:lnTo>
                    <a:pt x="653553" y="20381"/>
                  </a:lnTo>
                  <a:lnTo>
                    <a:pt x="607266" y="9201"/>
                  </a:lnTo>
                  <a:lnTo>
                    <a:pt x="559443" y="2335"/>
                  </a:lnTo>
                  <a:lnTo>
                    <a:pt x="510298" y="0"/>
                  </a:lnTo>
                  <a:lnTo>
                    <a:pt x="461154" y="2335"/>
                  </a:lnTo>
                  <a:lnTo>
                    <a:pt x="413331" y="9201"/>
                  </a:lnTo>
                  <a:lnTo>
                    <a:pt x="367043" y="20381"/>
                  </a:lnTo>
                  <a:lnTo>
                    <a:pt x="322505" y="35664"/>
                  </a:lnTo>
                  <a:lnTo>
                    <a:pt x="279930" y="54834"/>
                  </a:lnTo>
                  <a:lnTo>
                    <a:pt x="239532" y="77678"/>
                  </a:lnTo>
                  <a:lnTo>
                    <a:pt x="201524" y="103983"/>
                  </a:lnTo>
                  <a:lnTo>
                    <a:pt x="166122" y="133533"/>
                  </a:lnTo>
                  <a:lnTo>
                    <a:pt x="133538" y="166117"/>
                  </a:lnTo>
                  <a:lnTo>
                    <a:pt x="103986" y="201519"/>
                  </a:lnTo>
                  <a:lnTo>
                    <a:pt x="77681" y="239526"/>
                  </a:lnTo>
                  <a:lnTo>
                    <a:pt x="54836" y="279924"/>
                  </a:lnTo>
                  <a:lnTo>
                    <a:pt x="35665" y="322500"/>
                  </a:lnTo>
                  <a:lnTo>
                    <a:pt x="20382" y="367039"/>
                  </a:lnTo>
                  <a:lnTo>
                    <a:pt x="9201" y="413327"/>
                  </a:lnTo>
                  <a:lnTo>
                    <a:pt x="2336" y="461152"/>
                  </a:lnTo>
                  <a:lnTo>
                    <a:pt x="0" y="510298"/>
                  </a:lnTo>
                  <a:lnTo>
                    <a:pt x="2336" y="559443"/>
                  </a:lnTo>
                  <a:lnTo>
                    <a:pt x="9201" y="607266"/>
                  </a:lnTo>
                  <a:lnTo>
                    <a:pt x="20382" y="653553"/>
                  </a:lnTo>
                  <a:lnTo>
                    <a:pt x="35665" y="698091"/>
                  </a:lnTo>
                  <a:lnTo>
                    <a:pt x="54836" y="740667"/>
                  </a:lnTo>
                  <a:lnTo>
                    <a:pt x="77681" y="781065"/>
                  </a:lnTo>
                  <a:lnTo>
                    <a:pt x="103986" y="819072"/>
                  </a:lnTo>
                  <a:lnTo>
                    <a:pt x="133538" y="854475"/>
                  </a:lnTo>
                  <a:lnTo>
                    <a:pt x="166122" y="887058"/>
                  </a:lnTo>
                  <a:lnTo>
                    <a:pt x="201524" y="916610"/>
                  </a:lnTo>
                  <a:lnTo>
                    <a:pt x="239532" y="942915"/>
                  </a:lnTo>
                  <a:lnTo>
                    <a:pt x="279930" y="965760"/>
                  </a:lnTo>
                  <a:lnTo>
                    <a:pt x="322505" y="984931"/>
                  </a:lnTo>
                  <a:lnTo>
                    <a:pt x="367043" y="1000214"/>
                  </a:lnTo>
                  <a:lnTo>
                    <a:pt x="413331" y="1011395"/>
                  </a:lnTo>
                  <a:lnTo>
                    <a:pt x="461154" y="1018261"/>
                  </a:lnTo>
                  <a:lnTo>
                    <a:pt x="510298" y="1020597"/>
                  </a:lnTo>
                  <a:close/>
                </a:path>
              </a:pathLst>
            </a:custGeom>
            <a:ln w="25400">
              <a:solidFill>
                <a:srgbClr val="FFC901"/>
              </a:solidFill>
            </a:ln>
          </p:spPr>
          <p:txBody>
            <a:bodyPr wrap="square" lIns="0" tIns="0" rIns="0" bIns="0" rtlCol="0"/>
            <a:lstStyle/>
            <a:p>
              <a:endParaRPr/>
            </a:p>
          </p:txBody>
        </p:sp>
        <p:sp>
          <p:nvSpPr>
            <p:cNvPr id="24" name="object 6">
              <a:extLst>
                <a:ext uri="{FF2B5EF4-FFF2-40B4-BE49-F238E27FC236}">
                  <a16:creationId xmlns:a16="http://schemas.microsoft.com/office/drawing/2014/main" id="{E280E153-516C-837C-3088-82CAEAC6A291}"/>
                </a:ext>
              </a:extLst>
            </p:cNvPr>
            <p:cNvSpPr/>
            <p:nvPr/>
          </p:nvSpPr>
          <p:spPr>
            <a:xfrm>
              <a:off x="4883643" y="4474137"/>
              <a:ext cx="925194" cy="925194"/>
            </a:xfrm>
            <a:custGeom>
              <a:avLst/>
              <a:gdLst/>
              <a:ahLst/>
              <a:cxnLst/>
              <a:rect l="l" t="t" r="r" b="b"/>
              <a:pathLst>
                <a:path w="925195" h="925195">
                  <a:moveTo>
                    <a:pt x="462356" y="0"/>
                  </a:moveTo>
                  <a:lnTo>
                    <a:pt x="415081" y="2387"/>
                  </a:lnTo>
                  <a:lnTo>
                    <a:pt x="369173" y="9393"/>
                  </a:lnTo>
                  <a:lnTo>
                    <a:pt x="324863" y="20787"/>
                  </a:lnTo>
                  <a:lnTo>
                    <a:pt x="282383" y="36335"/>
                  </a:lnTo>
                  <a:lnTo>
                    <a:pt x="241966" y="55805"/>
                  </a:lnTo>
                  <a:lnTo>
                    <a:pt x="203845" y="78965"/>
                  </a:lnTo>
                  <a:lnTo>
                    <a:pt x="168251" y="105582"/>
                  </a:lnTo>
                  <a:lnTo>
                    <a:pt x="135418" y="135424"/>
                  </a:lnTo>
                  <a:lnTo>
                    <a:pt x="105577" y="168259"/>
                  </a:lnTo>
                  <a:lnTo>
                    <a:pt x="78961" y="203854"/>
                  </a:lnTo>
                  <a:lnTo>
                    <a:pt x="55802" y="241976"/>
                  </a:lnTo>
                  <a:lnTo>
                    <a:pt x="36333" y="282394"/>
                  </a:lnTo>
                  <a:lnTo>
                    <a:pt x="20786" y="324874"/>
                  </a:lnTo>
                  <a:lnTo>
                    <a:pt x="9393" y="369185"/>
                  </a:lnTo>
                  <a:lnTo>
                    <a:pt x="2387" y="415094"/>
                  </a:lnTo>
                  <a:lnTo>
                    <a:pt x="0" y="462368"/>
                  </a:lnTo>
                  <a:lnTo>
                    <a:pt x="2387" y="509641"/>
                  </a:lnTo>
                  <a:lnTo>
                    <a:pt x="9393" y="555548"/>
                  </a:lnTo>
                  <a:lnTo>
                    <a:pt x="20786" y="599857"/>
                  </a:lnTo>
                  <a:lnTo>
                    <a:pt x="36333" y="642336"/>
                  </a:lnTo>
                  <a:lnTo>
                    <a:pt x="55802" y="682752"/>
                  </a:lnTo>
                  <a:lnTo>
                    <a:pt x="78961" y="720873"/>
                  </a:lnTo>
                  <a:lnTo>
                    <a:pt x="105577" y="756467"/>
                  </a:lnTo>
                  <a:lnTo>
                    <a:pt x="135418" y="789301"/>
                  </a:lnTo>
                  <a:lnTo>
                    <a:pt x="168251" y="819143"/>
                  </a:lnTo>
                  <a:lnTo>
                    <a:pt x="203845" y="845760"/>
                  </a:lnTo>
                  <a:lnTo>
                    <a:pt x="241966" y="868919"/>
                  </a:lnTo>
                  <a:lnTo>
                    <a:pt x="282383" y="888390"/>
                  </a:lnTo>
                  <a:lnTo>
                    <a:pt x="324863" y="903937"/>
                  </a:lnTo>
                  <a:lnTo>
                    <a:pt x="369173" y="915331"/>
                  </a:lnTo>
                  <a:lnTo>
                    <a:pt x="415081" y="922337"/>
                  </a:lnTo>
                  <a:lnTo>
                    <a:pt x="462356" y="924725"/>
                  </a:lnTo>
                  <a:lnTo>
                    <a:pt x="509630" y="922337"/>
                  </a:lnTo>
                  <a:lnTo>
                    <a:pt x="555539" y="915331"/>
                  </a:lnTo>
                  <a:lnTo>
                    <a:pt x="599849" y="903937"/>
                  </a:lnTo>
                  <a:lnTo>
                    <a:pt x="642328" y="888390"/>
                  </a:lnTo>
                  <a:lnTo>
                    <a:pt x="682745" y="868919"/>
                  </a:lnTo>
                  <a:lnTo>
                    <a:pt x="720866" y="845760"/>
                  </a:lnTo>
                  <a:lnTo>
                    <a:pt x="756460" y="819143"/>
                  </a:lnTo>
                  <a:lnTo>
                    <a:pt x="789293" y="789301"/>
                  </a:lnTo>
                  <a:lnTo>
                    <a:pt x="819134" y="756467"/>
                  </a:lnTo>
                  <a:lnTo>
                    <a:pt x="845750" y="720873"/>
                  </a:lnTo>
                  <a:lnTo>
                    <a:pt x="868909" y="682752"/>
                  </a:lnTo>
                  <a:lnTo>
                    <a:pt x="888379" y="642336"/>
                  </a:lnTo>
                  <a:lnTo>
                    <a:pt x="903926" y="599857"/>
                  </a:lnTo>
                  <a:lnTo>
                    <a:pt x="915319" y="555548"/>
                  </a:lnTo>
                  <a:lnTo>
                    <a:pt x="922325" y="509641"/>
                  </a:lnTo>
                  <a:lnTo>
                    <a:pt x="924712" y="462368"/>
                  </a:lnTo>
                  <a:lnTo>
                    <a:pt x="922325" y="415094"/>
                  </a:lnTo>
                  <a:lnTo>
                    <a:pt x="915319" y="369185"/>
                  </a:lnTo>
                  <a:lnTo>
                    <a:pt x="903926" y="324874"/>
                  </a:lnTo>
                  <a:lnTo>
                    <a:pt x="888379" y="282394"/>
                  </a:lnTo>
                  <a:lnTo>
                    <a:pt x="868909" y="241976"/>
                  </a:lnTo>
                  <a:lnTo>
                    <a:pt x="845750" y="203854"/>
                  </a:lnTo>
                  <a:lnTo>
                    <a:pt x="819134" y="168259"/>
                  </a:lnTo>
                  <a:lnTo>
                    <a:pt x="789293" y="135424"/>
                  </a:lnTo>
                  <a:lnTo>
                    <a:pt x="756460" y="105582"/>
                  </a:lnTo>
                  <a:lnTo>
                    <a:pt x="720866" y="78965"/>
                  </a:lnTo>
                  <a:lnTo>
                    <a:pt x="682745" y="55805"/>
                  </a:lnTo>
                  <a:lnTo>
                    <a:pt x="642328" y="36335"/>
                  </a:lnTo>
                  <a:lnTo>
                    <a:pt x="599849" y="20787"/>
                  </a:lnTo>
                  <a:lnTo>
                    <a:pt x="555539" y="9393"/>
                  </a:lnTo>
                  <a:lnTo>
                    <a:pt x="509630" y="2387"/>
                  </a:lnTo>
                  <a:lnTo>
                    <a:pt x="462356" y="0"/>
                  </a:lnTo>
                  <a:close/>
                </a:path>
              </a:pathLst>
            </a:custGeom>
            <a:solidFill>
              <a:srgbClr val="FFFBEE"/>
            </a:solidFill>
          </p:spPr>
          <p:txBody>
            <a:bodyPr wrap="square" lIns="0" tIns="0" rIns="0" bIns="0" rtlCol="0"/>
            <a:lstStyle/>
            <a:p>
              <a:endParaRPr/>
            </a:p>
          </p:txBody>
        </p:sp>
        <p:sp>
          <p:nvSpPr>
            <p:cNvPr id="25" name="object 7">
              <a:extLst>
                <a:ext uri="{FF2B5EF4-FFF2-40B4-BE49-F238E27FC236}">
                  <a16:creationId xmlns:a16="http://schemas.microsoft.com/office/drawing/2014/main" id="{3B2D888F-E63D-1304-601E-7E27F41B1736}"/>
                </a:ext>
              </a:extLst>
            </p:cNvPr>
            <p:cNvSpPr/>
            <p:nvPr/>
          </p:nvSpPr>
          <p:spPr>
            <a:xfrm>
              <a:off x="5209200" y="4697009"/>
              <a:ext cx="273685" cy="479425"/>
            </a:xfrm>
            <a:custGeom>
              <a:avLst/>
              <a:gdLst/>
              <a:ahLst/>
              <a:cxnLst/>
              <a:rect l="l" t="t" r="r" b="b"/>
              <a:pathLst>
                <a:path w="273685" h="479425">
                  <a:moveTo>
                    <a:pt x="265543" y="75971"/>
                  </a:moveTo>
                  <a:lnTo>
                    <a:pt x="138163" y="75971"/>
                  </a:lnTo>
                  <a:lnTo>
                    <a:pt x="158889" y="79376"/>
                  </a:lnTo>
                  <a:lnTo>
                    <a:pt x="173693" y="89593"/>
                  </a:lnTo>
                  <a:lnTo>
                    <a:pt x="182574" y="106623"/>
                  </a:lnTo>
                  <a:lnTo>
                    <a:pt x="185534" y="130467"/>
                  </a:lnTo>
                  <a:lnTo>
                    <a:pt x="184965" y="139385"/>
                  </a:lnTo>
                  <a:lnTo>
                    <a:pt x="162725" y="183495"/>
                  </a:lnTo>
                  <a:lnTo>
                    <a:pt x="139839" y="207022"/>
                  </a:lnTo>
                  <a:lnTo>
                    <a:pt x="127168" y="220045"/>
                  </a:lnTo>
                  <a:lnTo>
                    <a:pt x="102031" y="259702"/>
                  </a:lnTo>
                  <a:lnTo>
                    <a:pt x="92352" y="310151"/>
                  </a:lnTo>
                  <a:lnTo>
                    <a:pt x="91706" y="331558"/>
                  </a:lnTo>
                  <a:lnTo>
                    <a:pt x="169443" y="331558"/>
                  </a:lnTo>
                  <a:lnTo>
                    <a:pt x="170662" y="311899"/>
                  </a:lnTo>
                  <a:lnTo>
                    <a:pt x="173563" y="296618"/>
                  </a:lnTo>
                  <a:lnTo>
                    <a:pt x="178931" y="282343"/>
                  </a:lnTo>
                  <a:lnTo>
                    <a:pt x="186769" y="269072"/>
                  </a:lnTo>
                  <a:lnTo>
                    <a:pt x="197078" y="256806"/>
                  </a:lnTo>
                  <a:lnTo>
                    <a:pt x="221678" y="231990"/>
                  </a:lnTo>
                  <a:lnTo>
                    <a:pt x="235018" y="217503"/>
                  </a:lnTo>
                  <a:lnTo>
                    <a:pt x="262064" y="178028"/>
                  </a:lnTo>
                  <a:lnTo>
                    <a:pt x="272874" y="139813"/>
                  </a:lnTo>
                  <a:lnTo>
                    <a:pt x="273596" y="126314"/>
                  </a:lnTo>
                  <a:lnTo>
                    <a:pt x="271439" y="98689"/>
                  </a:lnTo>
                  <a:lnTo>
                    <a:pt x="271376" y="97889"/>
                  </a:lnTo>
                  <a:lnTo>
                    <a:pt x="265627" y="76287"/>
                  </a:lnTo>
                  <a:lnTo>
                    <a:pt x="265543" y="75971"/>
                  </a:lnTo>
                  <a:close/>
                </a:path>
                <a:path w="273685" h="479425">
                  <a:moveTo>
                    <a:pt x="138163" y="0"/>
                  </a:moveTo>
                  <a:lnTo>
                    <a:pt x="81118" y="8702"/>
                  </a:lnTo>
                  <a:lnTo>
                    <a:pt x="37503" y="34797"/>
                  </a:lnTo>
                  <a:lnTo>
                    <a:pt x="9678" y="76287"/>
                  </a:lnTo>
                  <a:lnTo>
                    <a:pt x="59" y="130467"/>
                  </a:lnTo>
                  <a:lnTo>
                    <a:pt x="0" y="131140"/>
                  </a:lnTo>
                  <a:lnTo>
                    <a:pt x="88061" y="131140"/>
                  </a:lnTo>
                  <a:lnTo>
                    <a:pt x="89171" y="118931"/>
                  </a:lnTo>
                  <a:lnTo>
                    <a:pt x="91894" y="108115"/>
                  </a:lnTo>
                  <a:lnTo>
                    <a:pt x="117930" y="79640"/>
                  </a:lnTo>
                  <a:lnTo>
                    <a:pt x="138163" y="75971"/>
                  </a:lnTo>
                  <a:lnTo>
                    <a:pt x="265543" y="75971"/>
                  </a:lnTo>
                  <a:lnTo>
                    <a:pt x="264717" y="72867"/>
                  </a:lnTo>
                  <a:lnTo>
                    <a:pt x="238074" y="33032"/>
                  </a:lnTo>
                  <a:lnTo>
                    <a:pt x="195329" y="8258"/>
                  </a:lnTo>
                  <a:lnTo>
                    <a:pt x="169029" y="2176"/>
                  </a:lnTo>
                  <a:lnTo>
                    <a:pt x="170188" y="2176"/>
                  </a:lnTo>
                  <a:lnTo>
                    <a:pt x="138163" y="0"/>
                  </a:lnTo>
                  <a:close/>
                </a:path>
                <a:path w="273685" h="479425">
                  <a:moveTo>
                    <a:pt x="132092" y="380809"/>
                  </a:moveTo>
                  <a:lnTo>
                    <a:pt x="90669" y="402218"/>
                  </a:lnTo>
                  <a:lnTo>
                    <a:pt x="82905" y="430225"/>
                  </a:lnTo>
                  <a:lnTo>
                    <a:pt x="83748" y="440347"/>
                  </a:lnTo>
                  <a:lnTo>
                    <a:pt x="112088" y="475543"/>
                  </a:lnTo>
                  <a:lnTo>
                    <a:pt x="132092" y="478993"/>
                  </a:lnTo>
                  <a:lnTo>
                    <a:pt x="142631" y="478130"/>
                  </a:lnTo>
                  <a:lnTo>
                    <a:pt x="177911" y="449549"/>
                  </a:lnTo>
                  <a:lnTo>
                    <a:pt x="181292" y="430225"/>
                  </a:lnTo>
                  <a:lnTo>
                    <a:pt x="180428" y="419944"/>
                  </a:lnTo>
                  <a:lnTo>
                    <a:pt x="151717" y="384297"/>
                  </a:lnTo>
                  <a:lnTo>
                    <a:pt x="132092" y="380809"/>
                  </a:lnTo>
                  <a:close/>
                </a:path>
              </a:pathLst>
            </a:custGeom>
            <a:solidFill>
              <a:srgbClr val="FFC901"/>
            </a:solidFill>
          </p:spPr>
          <p:txBody>
            <a:bodyPr wrap="square" lIns="0" tIns="0" rIns="0" bIns="0" rtlCol="0"/>
            <a:lstStyle/>
            <a:p>
              <a:endParaRPr/>
            </a:p>
          </p:txBody>
        </p:sp>
      </p:grpSp>
      <p:sp>
        <p:nvSpPr>
          <p:cNvPr id="26" name="object 8" descr="$PPTXTitle">
            <a:extLst>
              <a:ext uri="{FF2B5EF4-FFF2-40B4-BE49-F238E27FC236}">
                <a16:creationId xmlns:a16="http://schemas.microsoft.com/office/drawing/2014/main" id="{69BE6C9C-27F2-026E-23F6-0D5EADD2B2E6}"/>
              </a:ext>
            </a:extLst>
          </p:cNvPr>
          <p:cNvSpPr txBox="1">
            <a:spLocks/>
          </p:cNvSpPr>
          <p:nvPr/>
        </p:nvSpPr>
        <p:spPr>
          <a:xfrm>
            <a:off x="3226216" y="2134302"/>
            <a:ext cx="4240966" cy="482600"/>
          </a:xfrm>
          <a:prstGeom prst="rect">
            <a:avLst/>
          </a:prstGeom>
        </p:spPr>
        <p:txBody>
          <a:bodyPr vert="horz" wrap="square" lIns="0" tIns="12700" rIns="0" bIns="0" rtlCol="0">
            <a:spAutoFit/>
          </a:bodyPr>
          <a:lstStyle>
            <a:lvl1pPr>
              <a:defRPr sz="3000" b="0" i="0">
                <a:solidFill>
                  <a:schemeClr val="tx1"/>
                </a:solidFill>
                <a:latin typeface="Roboto Medium"/>
                <a:ea typeface="+mj-ea"/>
                <a:cs typeface="Roboto Medium"/>
              </a:defRPr>
            </a:lvl1pPr>
          </a:lstStyle>
          <a:p>
            <a:pPr marL="13335">
              <a:spcBef>
                <a:spcPts val="100"/>
              </a:spcBef>
            </a:pPr>
            <a:r>
              <a:rPr lang="en-US" spc="-20"/>
              <a:t>Self-</a:t>
            </a:r>
            <a:r>
              <a:rPr lang="en-US"/>
              <a:t>Reflection</a:t>
            </a:r>
            <a:r>
              <a:rPr lang="en-US" spc="-60"/>
              <a:t> </a:t>
            </a:r>
            <a:r>
              <a:rPr lang="en-US"/>
              <a:t>–</a:t>
            </a:r>
            <a:r>
              <a:rPr lang="en-US" spc="-65"/>
              <a:t> </a:t>
            </a:r>
            <a:r>
              <a:rPr lang="en-US" spc="-10"/>
              <a:t>plenary</a:t>
            </a:r>
            <a:endParaRPr lang="en-US" spc="-10" dirty="0"/>
          </a:p>
        </p:txBody>
      </p:sp>
      <p:cxnSp>
        <p:nvCxnSpPr>
          <p:cNvPr id="27" name="Straight Connector 26">
            <a:extLst>
              <a:ext uri="{FF2B5EF4-FFF2-40B4-BE49-F238E27FC236}">
                <a16:creationId xmlns:a16="http://schemas.microsoft.com/office/drawing/2014/main" id="{727C67D2-EB55-7D5F-4500-04E49591A17F}"/>
              </a:ext>
            </a:extLst>
          </p:cNvPr>
          <p:cNvCxnSpPr/>
          <p:nvPr/>
        </p:nvCxnSpPr>
        <p:spPr>
          <a:xfrm>
            <a:off x="3060700" y="2867025"/>
            <a:ext cx="4572000" cy="0"/>
          </a:xfrm>
          <a:prstGeom prst="line">
            <a:avLst/>
          </a:prstGeom>
          <a:ln>
            <a:solidFill>
              <a:srgbClr val="FCC72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3145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How</a:t>
            </a:r>
            <a:r>
              <a:rPr spc="-75" dirty="0"/>
              <a:t> </a:t>
            </a:r>
            <a:r>
              <a:rPr dirty="0"/>
              <a:t>can</a:t>
            </a:r>
            <a:r>
              <a:rPr spc="-65" dirty="0"/>
              <a:t> </a:t>
            </a:r>
            <a:r>
              <a:rPr dirty="0"/>
              <a:t>we</a:t>
            </a:r>
            <a:r>
              <a:rPr spc="-70" dirty="0"/>
              <a:t> </a:t>
            </a:r>
            <a:r>
              <a:rPr dirty="0"/>
              <a:t>mitigate</a:t>
            </a:r>
            <a:r>
              <a:rPr spc="-65" dirty="0"/>
              <a:t> </a:t>
            </a:r>
            <a:r>
              <a:rPr spc="-10" dirty="0"/>
              <a:t>biases?</a:t>
            </a:r>
          </a:p>
        </p:txBody>
      </p:sp>
      <p:sp>
        <p:nvSpPr>
          <p:cNvPr id="3" name="object 3"/>
          <p:cNvSpPr txBox="1">
            <a:spLocks noGrp="1"/>
          </p:cNvSpPr>
          <p:nvPr>
            <p:ph type="body" idx="1"/>
          </p:nvPr>
        </p:nvSpPr>
        <p:spPr>
          <a:prstGeom prst="rect">
            <a:avLst/>
          </a:prstGeom>
        </p:spPr>
        <p:txBody>
          <a:bodyPr vert="horz" wrap="square" lIns="0" tIns="137795" rIns="0" bIns="0" rtlCol="0">
            <a:spAutoFit/>
          </a:bodyPr>
          <a:lstStyle/>
          <a:p>
            <a:pPr marL="191135" indent="-178435">
              <a:lnSpc>
                <a:spcPct val="100000"/>
              </a:lnSpc>
              <a:spcBef>
                <a:spcPts val="1085"/>
              </a:spcBef>
              <a:buClr>
                <a:srgbClr val="FFC901"/>
              </a:buClr>
              <a:buFont typeface="Roboto Light"/>
              <a:buChar char="•"/>
              <a:tabLst>
                <a:tab pos="191135" algn="l"/>
              </a:tabLst>
            </a:pPr>
            <a:r>
              <a:rPr dirty="0"/>
              <a:t>Develop</a:t>
            </a:r>
            <a:r>
              <a:rPr spc="-20" dirty="0"/>
              <a:t> </a:t>
            </a:r>
            <a:r>
              <a:rPr dirty="0"/>
              <a:t>an</a:t>
            </a:r>
            <a:r>
              <a:rPr spc="-15" dirty="0"/>
              <a:t> </a:t>
            </a:r>
            <a:r>
              <a:rPr spc="-10" dirty="0"/>
              <a:t>understanding</a:t>
            </a:r>
            <a:r>
              <a:rPr spc="-15" dirty="0"/>
              <a:t> </a:t>
            </a:r>
            <a:r>
              <a:rPr dirty="0"/>
              <a:t>of</a:t>
            </a:r>
            <a:r>
              <a:rPr spc="-15" dirty="0"/>
              <a:t> </a:t>
            </a:r>
            <a:r>
              <a:rPr dirty="0"/>
              <a:t>our</a:t>
            </a:r>
            <a:r>
              <a:rPr spc="-20" dirty="0"/>
              <a:t> </a:t>
            </a:r>
            <a:r>
              <a:rPr dirty="0"/>
              <a:t>personal</a:t>
            </a:r>
            <a:r>
              <a:rPr spc="-15" dirty="0"/>
              <a:t> </a:t>
            </a:r>
            <a:r>
              <a:rPr spc="-10" dirty="0"/>
              <a:t>biases</a:t>
            </a:r>
          </a:p>
          <a:p>
            <a:pPr marL="190500" marR="5080" indent="-178435">
              <a:lnSpc>
                <a:spcPct val="125000"/>
              </a:lnSpc>
              <a:spcBef>
                <a:spcPts val="565"/>
              </a:spcBef>
              <a:buClr>
                <a:srgbClr val="FFC901"/>
              </a:buClr>
              <a:buChar char="•"/>
              <a:tabLst>
                <a:tab pos="192405" algn="l"/>
              </a:tabLst>
            </a:pPr>
            <a:r>
              <a:rPr b="0" dirty="0">
                <a:latin typeface="Roboto Light"/>
                <a:cs typeface="Roboto Light"/>
              </a:rPr>
              <a:t>Always</a:t>
            </a:r>
            <a:r>
              <a:rPr b="0" spc="-30" dirty="0">
                <a:latin typeface="Roboto Light"/>
                <a:cs typeface="Roboto Light"/>
              </a:rPr>
              <a:t> </a:t>
            </a:r>
            <a:r>
              <a:rPr b="0" dirty="0">
                <a:latin typeface="Roboto Light"/>
                <a:cs typeface="Roboto Light"/>
              </a:rPr>
              <a:t>check</a:t>
            </a:r>
            <a:r>
              <a:rPr b="0" spc="-25" dirty="0">
                <a:latin typeface="Roboto Light"/>
                <a:cs typeface="Roboto Light"/>
              </a:rPr>
              <a:t> </a:t>
            </a:r>
            <a:r>
              <a:rPr b="0" dirty="0">
                <a:latin typeface="Roboto Light"/>
                <a:cs typeface="Roboto Light"/>
              </a:rPr>
              <a:t>and</a:t>
            </a:r>
            <a:r>
              <a:rPr b="0" spc="-25" dirty="0">
                <a:latin typeface="Roboto Light"/>
                <a:cs typeface="Roboto Light"/>
              </a:rPr>
              <a:t> </a:t>
            </a:r>
            <a:r>
              <a:rPr dirty="0"/>
              <a:t>question</a:t>
            </a:r>
            <a:r>
              <a:rPr spc="-30" dirty="0"/>
              <a:t> </a:t>
            </a:r>
            <a:r>
              <a:rPr dirty="0"/>
              <a:t>the</a:t>
            </a:r>
            <a:r>
              <a:rPr spc="-25" dirty="0"/>
              <a:t> </a:t>
            </a:r>
            <a:r>
              <a:rPr dirty="0"/>
              <a:t>data</a:t>
            </a:r>
            <a:r>
              <a:rPr spc="-40" dirty="0"/>
              <a:t> </a:t>
            </a:r>
            <a:r>
              <a:rPr b="0" dirty="0">
                <a:latin typeface="Roboto Light"/>
                <a:cs typeface="Roboto Light"/>
              </a:rPr>
              <a:t>used</a:t>
            </a:r>
            <a:r>
              <a:rPr b="0" spc="-25" dirty="0">
                <a:latin typeface="Roboto Light"/>
                <a:cs typeface="Roboto Light"/>
              </a:rPr>
              <a:t> </a:t>
            </a:r>
            <a:r>
              <a:rPr b="0" dirty="0">
                <a:latin typeface="Roboto Light"/>
                <a:cs typeface="Roboto Light"/>
              </a:rPr>
              <a:t>for</a:t>
            </a:r>
            <a:r>
              <a:rPr b="0" spc="-30" dirty="0">
                <a:latin typeface="Roboto Light"/>
                <a:cs typeface="Roboto Light"/>
              </a:rPr>
              <a:t> </a:t>
            </a:r>
            <a:r>
              <a:rPr b="0" dirty="0">
                <a:latin typeface="Roboto Light"/>
                <a:cs typeface="Roboto Light"/>
              </a:rPr>
              <a:t>the</a:t>
            </a:r>
            <a:r>
              <a:rPr b="0" spc="-25" dirty="0">
                <a:latin typeface="Roboto Light"/>
                <a:cs typeface="Roboto Light"/>
              </a:rPr>
              <a:t> </a:t>
            </a:r>
            <a:r>
              <a:rPr b="0" spc="-10" dirty="0">
                <a:latin typeface="Roboto Light"/>
                <a:cs typeface="Roboto Light"/>
              </a:rPr>
              <a:t>analysis</a:t>
            </a:r>
            <a:r>
              <a:rPr b="0" spc="-30" dirty="0">
                <a:latin typeface="Roboto Light"/>
                <a:cs typeface="Roboto Light"/>
              </a:rPr>
              <a:t> </a:t>
            </a:r>
            <a:r>
              <a:rPr b="0" dirty="0">
                <a:latin typeface="Roboto Light"/>
                <a:cs typeface="Roboto Light"/>
              </a:rPr>
              <a:t>and</a:t>
            </a:r>
            <a:r>
              <a:rPr b="0" spc="-25" dirty="0">
                <a:latin typeface="Roboto Light"/>
                <a:cs typeface="Roboto Light"/>
              </a:rPr>
              <a:t> </a:t>
            </a:r>
            <a:r>
              <a:rPr dirty="0"/>
              <a:t>use</a:t>
            </a:r>
            <a:r>
              <a:rPr spc="-25" dirty="0"/>
              <a:t> </a:t>
            </a:r>
            <a:r>
              <a:rPr spc="-10" dirty="0"/>
              <a:t>different 	sources</a:t>
            </a:r>
            <a:r>
              <a:rPr spc="-30" dirty="0"/>
              <a:t> </a:t>
            </a:r>
            <a:r>
              <a:rPr b="0" dirty="0">
                <a:latin typeface="Roboto Light"/>
                <a:cs typeface="Roboto Light"/>
              </a:rPr>
              <a:t>–</a:t>
            </a:r>
            <a:r>
              <a:rPr b="0" spc="-20" dirty="0">
                <a:latin typeface="Roboto Light"/>
                <a:cs typeface="Roboto Light"/>
              </a:rPr>
              <a:t> </a:t>
            </a:r>
            <a:r>
              <a:rPr b="0" dirty="0">
                <a:latin typeface="Roboto Light"/>
                <a:cs typeface="Roboto Light"/>
              </a:rPr>
              <a:t>(data</a:t>
            </a:r>
            <a:r>
              <a:rPr b="0" spc="-20" dirty="0">
                <a:latin typeface="Roboto Light"/>
                <a:cs typeface="Roboto Light"/>
              </a:rPr>
              <a:t> </a:t>
            </a:r>
            <a:r>
              <a:rPr b="0" spc="-10" dirty="0">
                <a:latin typeface="Roboto Light"/>
                <a:cs typeface="Roboto Light"/>
              </a:rPr>
              <a:t>triangulation)</a:t>
            </a:r>
          </a:p>
          <a:p>
            <a:pPr marL="190500" marR="678180" indent="-178435">
              <a:lnSpc>
                <a:spcPct val="125000"/>
              </a:lnSpc>
              <a:spcBef>
                <a:spcPts val="570"/>
              </a:spcBef>
              <a:buClr>
                <a:srgbClr val="FFC901"/>
              </a:buClr>
              <a:buFont typeface="Roboto Light"/>
              <a:buChar char="•"/>
              <a:tabLst>
                <a:tab pos="192405" algn="l"/>
              </a:tabLst>
            </a:pPr>
            <a:r>
              <a:rPr spc="-10" dirty="0"/>
              <a:t>Consider</a:t>
            </a:r>
            <a:r>
              <a:rPr spc="-40" dirty="0"/>
              <a:t> </a:t>
            </a:r>
            <a:r>
              <a:rPr spc="-10" dirty="0"/>
              <a:t>alternative</a:t>
            </a:r>
            <a:r>
              <a:rPr spc="-40" dirty="0"/>
              <a:t> </a:t>
            </a:r>
            <a:r>
              <a:rPr dirty="0"/>
              <a:t>explanations</a:t>
            </a:r>
            <a:r>
              <a:rPr spc="-40" dirty="0"/>
              <a:t> </a:t>
            </a:r>
            <a:r>
              <a:rPr dirty="0"/>
              <a:t>or</a:t>
            </a:r>
            <a:r>
              <a:rPr spc="-35" dirty="0"/>
              <a:t> </a:t>
            </a:r>
            <a:r>
              <a:rPr dirty="0"/>
              <a:t>hypotheses</a:t>
            </a:r>
            <a:r>
              <a:rPr spc="-50" dirty="0"/>
              <a:t> </a:t>
            </a:r>
            <a:r>
              <a:rPr b="0" dirty="0">
                <a:latin typeface="Roboto Light"/>
                <a:cs typeface="Roboto Light"/>
              </a:rPr>
              <a:t>for</a:t>
            </a:r>
            <a:r>
              <a:rPr b="0" spc="-40" dirty="0">
                <a:latin typeface="Roboto Light"/>
                <a:cs typeface="Roboto Light"/>
              </a:rPr>
              <a:t> </a:t>
            </a:r>
            <a:r>
              <a:rPr b="0" dirty="0">
                <a:latin typeface="Roboto Light"/>
                <a:cs typeface="Roboto Light"/>
              </a:rPr>
              <a:t>all</a:t>
            </a:r>
            <a:r>
              <a:rPr b="0" spc="-40" dirty="0">
                <a:latin typeface="Roboto Light"/>
                <a:cs typeface="Roboto Light"/>
              </a:rPr>
              <a:t> </a:t>
            </a:r>
            <a:r>
              <a:rPr b="0" dirty="0">
                <a:latin typeface="Roboto Light"/>
                <a:cs typeface="Roboto Light"/>
              </a:rPr>
              <a:t>events</a:t>
            </a:r>
            <a:r>
              <a:rPr b="0" spc="-45" dirty="0">
                <a:latin typeface="Roboto Light"/>
                <a:cs typeface="Roboto Light"/>
              </a:rPr>
              <a:t> </a:t>
            </a:r>
            <a:r>
              <a:rPr b="0" spc="-25" dirty="0">
                <a:latin typeface="Roboto Light"/>
                <a:cs typeface="Roboto Light"/>
              </a:rPr>
              <a:t>and 	</a:t>
            </a:r>
            <a:r>
              <a:rPr b="0" spc="-10" dirty="0">
                <a:latin typeface="Roboto Light"/>
                <a:cs typeface="Roboto Light"/>
              </a:rPr>
              <a:t>compare</a:t>
            </a:r>
            <a:r>
              <a:rPr b="0" spc="-20" dirty="0">
                <a:latin typeface="Roboto Light"/>
                <a:cs typeface="Roboto Light"/>
              </a:rPr>
              <a:t> </a:t>
            </a:r>
            <a:r>
              <a:rPr b="0" dirty="0">
                <a:latin typeface="Roboto Light"/>
                <a:cs typeface="Roboto Light"/>
              </a:rPr>
              <a:t>them</a:t>
            </a:r>
            <a:r>
              <a:rPr b="0" spc="-20" dirty="0">
                <a:latin typeface="Roboto Light"/>
                <a:cs typeface="Roboto Light"/>
              </a:rPr>
              <a:t> </a:t>
            </a:r>
            <a:r>
              <a:rPr b="0" dirty="0">
                <a:latin typeface="Roboto Light"/>
                <a:cs typeface="Roboto Light"/>
              </a:rPr>
              <a:t>to</a:t>
            </a:r>
            <a:r>
              <a:rPr b="0" spc="-25" dirty="0">
                <a:latin typeface="Roboto Light"/>
                <a:cs typeface="Roboto Light"/>
              </a:rPr>
              <a:t> </a:t>
            </a:r>
            <a:r>
              <a:rPr b="0" dirty="0">
                <a:latin typeface="Roboto Light"/>
                <a:cs typeface="Roboto Light"/>
              </a:rPr>
              <a:t>each</a:t>
            </a:r>
            <a:r>
              <a:rPr b="0" spc="-15" dirty="0">
                <a:latin typeface="Roboto Light"/>
                <a:cs typeface="Roboto Light"/>
              </a:rPr>
              <a:t> </a:t>
            </a:r>
            <a:r>
              <a:rPr b="0" spc="-10" dirty="0">
                <a:latin typeface="Roboto Light"/>
                <a:cs typeface="Roboto Light"/>
              </a:rPr>
              <a:t>others</a:t>
            </a:r>
          </a:p>
          <a:p>
            <a:pPr marL="191135" indent="-178435">
              <a:lnSpc>
                <a:spcPct val="100000"/>
              </a:lnSpc>
              <a:spcBef>
                <a:spcPts val="985"/>
              </a:spcBef>
              <a:buClr>
                <a:srgbClr val="FFC901"/>
              </a:buClr>
              <a:buChar char="•"/>
              <a:tabLst>
                <a:tab pos="191135" algn="l"/>
              </a:tabLst>
            </a:pPr>
            <a:r>
              <a:rPr b="0" dirty="0">
                <a:latin typeface="Roboto Light"/>
                <a:cs typeface="Roboto Light"/>
              </a:rPr>
              <a:t>Do</a:t>
            </a:r>
            <a:r>
              <a:rPr b="0" spc="-25" dirty="0">
                <a:latin typeface="Roboto Light"/>
                <a:cs typeface="Roboto Light"/>
              </a:rPr>
              <a:t> </a:t>
            </a:r>
            <a:r>
              <a:rPr b="0" dirty="0">
                <a:latin typeface="Roboto Light"/>
                <a:cs typeface="Roboto Light"/>
              </a:rPr>
              <a:t>not</a:t>
            </a:r>
            <a:r>
              <a:rPr b="0" spc="-20" dirty="0">
                <a:latin typeface="Roboto Light"/>
                <a:cs typeface="Roboto Light"/>
              </a:rPr>
              <a:t> </a:t>
            </a:r>
            <a:r>
              <a:rPr b="0" spc="-10" dirty="0">
                <a:latin typeface="Roboto Light"/>
                <a:cs typeface="Roboto Light"/>
              </a:rPr>
              <a:t>analyse,</a:t>
            </a:r>
            <a:r>
              <a:rPr b="0" spc="-20" dirty="0">
                <a:latin typeface="Roboto Light"/>
                <a:cs typeface="Roboto Light"/>
              </a:rPr>
              <a:t> </a:t>
            </a:r>
            <a:r>
              <a:rPr b="0" dirty="0">
                <a:latin typeface="Roboto Light"/>
                <a:cs typeface="Roboto Light"/>
              </a:rPr>
              <a:t>alone.</a:t>
            </a:r>
            <a:r>
              <a:rPr b="0" spc="-10" dirty="0">
                <a:latin typeface="Roboto Light"/>
                <a:cs typeface="Roboto Light"/>
              </a:rPr>
              <a:t> </a:t>
            </a:r>
            <a:r>
              <a:rPr dirty="0"/>
              <a:t>Analyse</a:t>
            </a:r>
            <a:r>
              <a:rPr spc="-15" dirty="0"/>
              <a:t> </a:t>
            </a:r>
            <a:r>
              <a:rPr spc="-10" dirty="0"/>
              <a:t>jointly!</a:t>
            </a:r>
          </a:p>
          <a:p>
            <a:pPr marL="191135" indent="-178435">
              <a:lnSpc>
                <a:spcPct val="100000"/>
              </a:lnSpc>
              <a:spcBef>
                <a:spcPts val="990"/>
              </a:spcBef>
              <a:buClr>
                <a:srgbClr val="FFC901"/>
              </a:buClr>
              <a:buFont typeface="Roboto Light"/>
              <a:buChar char="•"/>
              <a:tabLst>
                <a:tab pos="191135" algn="l"/>
              </a:tabLst>
            </a:pPr>
            <a:r>
              <a:rPr dirty="0"/>
              <a:t>Think</a:t>
            </a:r>
            <a:r>
              <a:rPr spc="-35" dirty="0"/>
              <a:t> </a:t>
            </a:r>
            <a:r>
              <a:rPr spc="-20" dirty="0"/>
              <a:t>slow</a:t>
            </a:r>
          </a:p>
          <a:p>
            <a:pPr marL="191135" indent="-178435">
              <a:lnSpc>
                <a:spcPct val="100000"/>
              </a:lnSpc>
              <a:spcBef>
                <a:spcPts val="985"/>
              </a:spcBef>
              <a:buClr>
                <a:srgbClr val="FFC901"/>
              </a:buClr>
              <a:buFont typeface="Roboto Light"/>
              <a:buChar char="•"/>
              <a:tabLst>
                <a:tab pos="191135" algn="l"/>
              </a:tabLst>
            </a:pPr>
            <a:r>
              <a:rPr dirty="0"/>
              <a:t>Challenge</a:t>
            </a:r>
            <a:r>
              <a:rPr spc="-40" dirty="0"/>
              <a:t> </a:t>
            </a:r>
            <a:r>
              <a:rPr dirty="0"/>
              <a:t>key</a:t>
            </a:r>
            <a:r>
              <a:rPr spc="-40" dirty="0"/>
              <a:t> </a:t>
            </a:r>
            <a:r>
              <a:rPr spc="-10" dirty="0"/>
              <a:t>assumptions</a:t>
            </a:r>
            <a:r>
              <a:rPr b="0" spc="-10" dirty="0">
                <a:latin typeface="Roboto Light"/>
                <a:cs typeface="Roboto Light"/>
              </a:rPr>
              <a:t>—</a:t>
            </a:r>
            <a:r>
              <a:rPr b="0" dirty="0">
                <a:latin typeface="Roboto Light"/>
                <a:cs typeface="Roboto Light"/>
              </a:rPr>
              <a:t>usually</a:t>
            </a:r>
            <a:r>
              <a:rPr b="0" spc="-45" dirty="0">
                <a:latin typeface="Roboto Light"/>
                <a:cs typeface="Roboto Light"/>
              </a:rPr>
              <a:t> </a:t>
            </a:r>
            <a:r>
              <a:rPr b="0" dirty="0">
                <a:latin typeface="Roboto Light"/>
                <a:cs typeface="Roboto Light"/>
              </a:rPr>
              <a:t>far</a:t>
            </a:r>
            <a:r>
              <a:rPr b="0" spc="-45" dirty="0">
                <a:latin typeface="Roboto Light"/>
                <a:cs typeface="Roboto Light"/>
              </a:rPr>
              <a:t> </a:t>
            </a:r>
            <a:r>
              <a:rPr b="0" dirty="0">
                <a:latin typeface="Roboto Light"/>
                <a:cs typeface="Roboto Light"/>
              </a:rPr>
              <a:t>more</a:t>
            </a:r>
            <a:r>
              <a:rPr b="0" spc="-35" dirty="0">
                <a:latin typeface="Roboto Light"/>
                <a:cs typeface="Roboto Light"/>
              </a:rPr>
              <a:t> </a:t>
            </a:r>
            <a:r>
              <a:rPr b="0" dirty="0">
                <a:latin typeface="Roboto Light"/>
                <a:cs typeface="Roboto Light"/>
              </a:rPr>
              <a:t>often</a:t>
            </a:r>
            <a:r>
              <a:rPr b="0" spc="-45" dirty="0">
                <a:latin typeface="Roboto Light"/>
                <a:cs typeface="Roboto Light"/>
              </a:rPr>
              <a:t> </a:t>
            </a:r>
            <a:r>
              <a:rPr b="0" dirty="0">
                <a:latin typeface="Roboto Light"/>
                <a:cs typeface="Roboto Light"/>
              </a:rPr>
              <a:t>than</a:t>
            </a:r>
            <a:r>
              <a:rPr b="0" spc="-40" dirty="0">
                <a:latin typeface="Roboto Light"/>
                <a:cs typeface="Roboto Light"/>
              </a:rPr>
              <a:t> </a:t>
            </a:r>
            <a:r>
              <a:rPr b="0" dirty="0">
                <a:latin typeface="Roboto Light"/>
                <a:cs typeface="Roboto Light"/>
              </a:rPr>
              <a:t>you</a:t>
            </a:r>
            <a:r>
              <a:rPr b="0" spc="-45" dirty="0">
                <a:latin typeface="Roboto Light"/>
                <a:cs typeface="Roboto Light"/>
              </a:rPr>
              <a:t> </a:t>
            </a:r>
            <a:r>
              <a:rPr b="0" spc="-10" dirty="0">
                <a:latin typeface="Roboto Light"/>
                <a:cs typeface="Roboto Light"/>
              </a:rPr>
              <a:t>think!</a:t>
            </a:r>
          </a:p>
        </p:txBody>
      </p:sp>
      <p:pic>
        <p:nvPicPr>
          <p:cNvPr id="11" name="Picture 10">
            <a:extLst>
              <a:ext uri="{FF2B5EF4-FFF2-40B4-BE49-F238E27FC236}">
                <a16:creationId xmlns:a16="http://schemas.microsoft.com/office/drawing/2014/main" id="{FF7D6147-E01E-6B85-F932-8EFA6CA15356}"/>
              </a:ext>
            </a:extLst>
          </p:cNvPr>
          <p:cNvPicPr>
            <a:picLocks noGrp="1" noRot="1" noChangeAspect="1" noMove="1" noResize="1" noEditPoints="1" noAdjustHandles="1" noChangeArrowheads="1" noChangeShapeType="1" noCrop="1"/>
          </p:cNvPicPr>
          <p:nvPr/>
        </p:nvPicPr>
        <p:blipFill>
          <a:blip r:embed="rId2"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12" name="object 14">
            <a:extLst>
              <a:ext uri="{FF2B5EF4-FFF2-40B4-BE49-F238E27FC236}">
                <a16:creationId xmlns:a16="http://schemas.microsoft.com/office/drawing/2014/main" id="{67AADFCF-0254-A106-70D4-6199C5114BD9}"/>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13" name="object 15">
            <a:extLst>
              <a:ext uri="{FF2B5EF4-FFF2-40B4-BE49-F238E27FC236}">
                <a16:creationId xmlns:a16="http://schemas.microsoft.com/office/drawing/2014/main" id="{AC580A9C-9564-A89A-CECA-7315ECBE2342}"/>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14" name="object 4">
            <a:extLst>
              <a:ext uri="{FF2B5EF4-FFF2-40B4-BE49-F238E27FC236}">
                <a16:creationId xmlns:a16="http://schemas.microsoft.com/office/drawing/2014/main" id="{721E0267-D78B-EF1C-F0CD-91E21682F107}"/>
              </a:ext>
            </a:extLst>
          </p:cNvPr>
          <p:cNvPicPr/>
          <p:nvPr/>
        </p:nvPicPr>
        <p:blipFill>
          <a:blip r:embed="rId3" cstate="print"/>
          <a:stretch>
            <a:fillRect/>
          </a:stretch>
        </p:blipFill>
        <p:spPr>
          <a:xfrm>
            <a:off x="8472119" y="7065429"/>
            <a:ext cx="1179955" cy="298856"/>
          </a:xfrm>
          <a:prstGeom prst="rect">
            <a:avLst/>
          </a:prstGeom>
        </p:spPr>
      </p:pic>
      <p:sp>
        <p:nvSpPr>
          <p:cNvPr id="15" name="object 5">
            <a:extLst>
              <a:ext uri="{FF2B5EF4-FFF2-40B4-BE49-F238E27FC236}">
                <a16:creationId xmlns:a16="http://schemas.microsoft.com/office/drawing/2014/main" id="{CD7B751A-E2CD-1A59-F4CF-59C69ECE747A}"/>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16" name="object 6">
            <a:extLst>
              <a:ext uri="{FF2B5EF4-FFF2-40B4-BE49-F238E27FC236}">
                <a16:creationId xmlns:a16="http://schemas.microsoft.com/office/drawing/2014/main" id="{E056B1EE-AE3C-1FA2-3ECA-1AFB808EE36F}"/>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12</a:t>
            </a:fld>
            <a:endParaRPr spc="-25" dirty="0"/>
          </a:p>
        </p:txBody>
      </p:sp>
      <p:sp>
        <p:nvSpPr>
          <p:cNvPr id="17" name="object 3">
            <a:extLst>
              <a:ext uri="{FF2B5EF4-FFF2-40B4-BE49-F238E27FC236}">
                <a16:creationId xmlns:a16="http://schemas.microsoft.com/office/drawing/2014/main" id="{765BA2B2-ECEF-D77B-6D98-25833EB1CD95}"/>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pic>
        <p:nvPicPr>
          <p:cNvPr id="19" name="Picture 18">
            <a:extLst>
              <a:ext uri="{FF2B5EF4-FFF2-40B4-BE49-F238E27FC236}">
                <a16:creationId xmlns:a16="http://schemas.microsoft.com/office/drawing/2014/main" id="{31054B96-BA81-9768-227F-A80C86898C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241" y="1876425"/>
            <a:ext cx="2328677" cy="167945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773E070-E47F-EAF1-3B92-680A6F6189F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 y="0"/>
            <a:ext cx="10692406" cy="6955550"/>
          </a:xfrm>
          <a:prstGeom prst="rect">
            <a:avLst/>
          </a:prstGeom>
        </p:spPr>
      </p:pic>
      <p:sp>
        <p:nvSpPr>
          <p:cNvPr id="5" name="object 2" descr="$PPTXTitle">
            <a:extLst>
              <a:ext uri="{FF2B5EF4-FFF2-40B4-BE49-F238E27FC236}">
                <a16:creationId xmlns:a16="http://schemas.microsoft.com/office/drawing/2014/main" id="{78472D1C-0687-A6D3-4E77-7558EA396BD0}"/>
              </a:ext>
            </a:extLst>
          </p:cNvPr>
          <p:cNvSpPr txBox="1">
            <a:spLocks noGrp="1"/>
          </p:cNvSpPr>
          <p:nvPr>
            <p:ph type="title"/>
          </p:nvPr>
        </p:nvSpPr>
        <p:spPr>
          <a:xfrm>
            <a:off x="707299" y="2237355"/>
            <a:ext cx="2578735" cy="1061720"/>
          </a:xfrm>
          <a:prstGeom prst="rect">
            <a:avLst/>
          </a:prstGeom>
        </p:spPr>
        <p:txBody>
          <a:bodyPr vert="horz" wrap="square" lIns="0" tIns="12700" rIns="0" bIns="0" rtlCol="0">
            <a:spAutoFit/>
          </a:bodyPr>
          <a:lstStyle/>
          <a:p>
            <a:pPr marL="12700" marR="5080">
              <a:lnSpc>
                <a:spcPct val="100000"/>
              </a:lnSpc>
              <a:spcBef>
                <a:spcPts val="100"/>
              </a:spcBef>
            </a:pPr>
            <a:r>
              <a:rPr sz="3400" spc="-10" dirty="0"/>
              <a:t>Assumptions </a:t>
            </a:r>
            <a:r>
              <a:rPr sz="3400" dirty="0"/>
              <a:t>in </a:t>
            </a:r>
            <a:r>
              <a:rPr sz="3400" spc="-10" dirty="0"/>
              <a:t>analysis</a:t>
            </a:r>
            <a:endParaRPr sz="3400"/>
          </a:p>
        </p:txBody>
      </p:sp>
      <p:sp>
        <p:nvSpPr>
          <p:cNvPr id="6" name="object 3">
            <a:extLst>
              <a:ext uri="{FF2B5EF4-FFF2-40B4-BE49-F238E27FC236}">
                <a16:creationId xmlns:a16="http://schemas.microsoft.com/office/drawing/2014/main" id="{74D7743C-C798-A29B-4CFD-350A1C2C6CA9}"/>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
        <p:nvSpPr>
          <p:cNvPr id="9" name="object 6">
            <a:extLst>
              <a:ext uri="{FF2B5EF4-FFF2-40B4-BE49-F238E27FC236}">
                <a16:creationId xmlns:a16="http://schemas.microsoft.com/office/drawing/2014/main" id="{9F145358-5C6C-F9A7-21A1-37A1E26C12AB}"/>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13</a:t>
            </a:fld>
            <a:endParaRPr spc="-25" dirty="0"/>
          </a:p>
        </p:txBody>
      </p:sp>
      <p:sp>
        <p:nvSpPr>
          <p:cNvPr id="10" name="object 7">
            <a:extLst>
              <a:ext uri="{FF2B5EF4-FFF2-40B4-BE49-F238E27FC236}">
                <a16:creationId xmlns:a16="http://schemas.microsoft.com/office/drawing/2014/main" id="{7AD0197F-654A-C6EC-83EF-D8CA5C32B16D}"/>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11" name="object 8">
            <a:extLst>
              <a:ext uri="{FF2B5EF4-FFF2-40B4-BE49-F238E27FC236}">
                <a16:creationId xmlns:a16="http://schemas.microsoft.com/office/drawing/2014/main" id="{FBE7FC4E-09EE-D034-862E-56291BA927DB}"/>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spTree>
    <p:extLst>
      <p:ext uri="{BB962C8B-B14F-4D97-AF65-F5344CB8AC3E}">
        <p14:creationId xmlns:p14="http://schemas.microsoft.com/office/powerpoint/2010/main" val="36001091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Assumptions</a:t>
            </a:r>
            <a:r>
              <a:rPr spc="-90" dirty="0"/>
              <a:t> </a:t>
            </a:r>
            <a:r>
              <a:rPr dirty="0"/>
              <a:t>in</a:t>
            </a:r>
            <a:r>
              <a:rPr spc="-90" dirty="0"/>
              <a:t> </a:t>
            </a:r>
            <a:r>
              <a:rPr spc="-10" dirty="0"/>
              <a:t>analysis</a:t>
            </a:r>
          </a:p>
        </p:txBody>
      </p:sp>
      <p:sp>
        <p:nvSpPr>
          <p:cNvPr id="3" name="object 3"/>
          <p:cNvSpPr txBox="1"/>
          <p:nvPr/>
        </p:nvSpPr>
        <p:spPr>
          <a:xfrm>
            <a:off x="669226" y="1866340"/>
            <a:ext cx="6290310" cy="2447290"/>
          </a:xfrm>
          <a:prstGeom prst="rect">
            <a:avLst/>
          </a:prstGeom>
        </p:spPr>
        <p:txBody>
          <a:bodyPr vert="horz" wrap="square" lIns="0" tIns="66040" rIns="0" bIns="0" rtlCol="0">
            <a:spAutoFit/>
          </a:bodyPr>
          <a:lstStyle/>
          <a:p>
            <a:pPr marL="229235" indent="-178435">
              <a:lnSpc>
                <a:spcPct val="100000"/>
              </a:lnSpc>
              <a:spcBef>
                <a:spcPts val="520"/>
              </a:spcBef>
              <a:buClr>
                <a:srgbClr val="FFC901"/>
              </a:buClr>
              <a:buFont typeface="Roboto Light"/>
              <a:buChar char="•"/>
              <a:tabLst>
                <a:tab pos="229235" algn="l"/>
              </a:tabLst>
            </a:pPr>
            <a:r>
              <a:rPr sz="1400" spc="-10" dirty="0">
                <a:latin typeface="Roboto"/>
                <a:cs typeface="Roboto"/>
              </a:rPr>
              <a:t>Assumptions</a:t>
            </a:r>
            <a:r>
              <a:rPr sz="1400" spc="-45" dirty="0">
                <a:latin typeface="Roboto"/>
                <a:cs typeface="Roboto"/>
              </a:rPr>
              <a:t> </a:t>
            </a:r>
            <a:r>
              <a:rPr sz="1400" b="0" dirty="0">
                <a:latin typeface="Roboto Light"/>
                <a:cs typeface="Roboto Light"/>
              </a:rPr>
              <a:t>are</a:t>
            </a:r>
            <a:r>
              <a:rPr sz="1400" b="0" spc="-30" dirty="0">
                <a:latin typeface="Roboto Light"/>
                <a:cs typeface="Roboto Light"/>
              </a:rPr>
              <a:t> </a:t>
            </a:r>
            <a:r>
              <a:rPr sz="1400" b="0" dirty="0">
                <a:latin typeface="Roboto Light"/>
                <a:cs typeface="Roboto Light"/>
              </a:rPr>
              <a:t>things</a:t>
            </a:r>
            <a:r>
              <a:rPr sz="1400" b="0" spc="-35" dirty="0">
                <a:latin typeface="Roboto Light"/>
                <a:cs typeface="Roboto Light"/>
              </a:rPr>
              <a:t> </a:t>
            </a:r>
            <a:r>
              <a:rPr sz="1400" b="0" dirty="0">
                <a:latin typeface="Roboto Light"/>
                <a:cs typeface="Roboto Light"/>
              </a:rPr>
              <a:t>that</a:t>
            </a:r>
            <a:r>
              <a:rPr sz="1400" b="0" spc="-35" dirty="0">
                <a:latin typeface="Roboto Light"/>
                <a:cs typeface="Roboto Light"/>
              </a:rPr>
              <a:t> </a:t>
            </a:r>
            <a:r>
              <a:rPr sz="1400" b="0" dirty="0">
                <a:latin typeface="Roboto Light"/>
                <a:cs typeface="Roboto Light"/>
              </a:rPr>
              <a:t>are</a:t>
            </a:r>
            <a:r>
              <a:rPr sz="1400" b="0" spc="-30" dirty="0">
                <a:latin typeface="Roboto Light"/>
                <a:cs typeface="Roboto Light"/>
              </a:rPr>
              <a:t> </a:t>
            </a:r>
            <a:r>
              <a:rPr sz="1400" b="0" dirty="0">
                <a:latin typeface="Roboto Light"/>
                <a:cs typeface="Roboto Light"/>
              </a:rPr>
              <a:t>accepted</a:t>
            </a:r>
            <a:r>
              <a:rPr sz="1400" b="0" spc="-30" dirty="0">
                <a:latin typeface="Roboto Light"/>
                <a:cs typeface="Roboto Light"/>
              </a:rPr>
              <a:t> </a:t>
            </a:r>
            <a:r>
              <a:rPr sz="1400" b="0" dirty="0">
                <a:latin typeface="Roboto Light"/>
                <a:cs typeface="Roboto Light"/>
              </a:rPr>
              <a:t>as</a:t>
            </a:r>
            <a:r>
              <a:rPr sz="1400" b="0" spc="-35" dirty="0">
                <a:latin typeface="Roboto Light"/>
                <a:cs typeface="Roboto Light"/>
              </a:rPr>
              <a:t> </a:t>
            </a:r>
            <a:r>
              <a:rPr sz="1400" b="0" dirty="0">
                <a:latin typeface="Roboto Light"/>
                <a:cs typeface="Roboto Light"/>
              </a:rPr>
              <a:t>being</a:t>
            </a:r>
            <a:r>
              <a:rPr sz="1400" b="0" spc="-30" dirty="0">
                <a:latin typeface="Roboto Light"/>
                <a:cs typeface="Roboto Light"/>
              </a:rPr>
              <a:t> </a:t>
            </a:r>
            <a:r>
              <a:rPr sz="1400" b="0" dirty="0">
                <a:latin typeface="Roboto Light"/>
                <a:cs typeface="Roboto Light"/>
              </a:rPr>
              <a:t>true</a:t>
            </a:r>
            <a:r>
              <a:rPr sz="1400" b="0" spc="-30" dirty="0">
                <a:latin typeface="Roboto Light"/>
                <a:cs typeface="Roboto Light"/>
              </a:rPr>
              <a:t> </a:t>
            </a:r>
            <a:r>
              <a:rPr sz="1400" b="0" dirty="0">
                <a:latin typeface="Roboto Light"/>
                <a:cs typeface="Roboto Light"/>
              </a:rPr>
              <a:t>without</a:t>
            </a:r>
            <a:r>
              <a:rPr sz="1400" b="0" spc="-35" dirty="0">
                <a:latin typeface="Roboto Light"/>
                <a:cs typeface="Roboto Light"/>
              </a:rPr>
              <a:t> </a:t>
            </a:r>
            <a:r>
              <a:rPr sz="1400" b="0" dirty="0">
                <a:latin typeface="Roboto Light"/>
                <a:cs typeface="Roboto Light"/>
              </a:rPr>
              <a:t>any</a:t>
            </a:r>
            <a:r>
              <a:rPr sz="1400" b="0" spc="-35" dirty="0">
                <a:latin typeface="Roboto Light"/>
                <a:cs typeface="Roboto Light"/>
              </a:rPr>
              <a:t> </a:t>
            </a:r>
            <a:r>
              <a:rPr sz="1400" b="0" spc="-10" dirty="0">
                <a:latin typeface="Roboto Light"/>
                <a:cs typeface="Roboto Light"/>
              </a:rPr>
              <a:t>proof.</a:t>
            </a:r>
            <a:endParaRPr sz="1400" dirty="0">
              <a:latin typeface="Roboto Light"/>
              <a:cs typeface="Roboto Light"/>
            </a:endParaRPr>
          </a:p>
          <a:p>
            <a:pPr marL="230504">
              <a:lnSpc>
                <a:spcPct val="100000"/>
              </a:lnSpc>
              <a:spcBef>
                <a:spcPts val="420"/>
              </a:spcBef>
            </a:pPr>
            <a:r>
              <a:rPr sz="1400" dirty="0">
                <a:latin typeface="Roboto"/>
                <a:cs typeface="Roboto"/>
              </a:rPr>
              <a:t>Bias</a:t>
            </a:r>
            <a:r>
              <a:rPr sz="1400" spc="-45" dirty="0">
                <a:latin typeface="Roboto"/>
                <a:cs typeface="Roboto"/>
              </a:rPr>
              <a:t> </a:t>
            </a:r>
            <a:r>
              <a:rPr sz="1400" b="0" dirty="0">
                <a:latin typeface="Roboto Light"/>
                <a:cs typeface="Roboto Light"/>
              </a:rPr>
              <a:t>leads</a:t>
            </a:r>
            <a:r>
              <a:rPr sz="1400" b="0" spc="-40" dirty="0">
                <a:latin typeface="Roboto Light"/>
                <a:cs typeface="Roboto Light"/>
              </a:rPr>
              <a:t> </a:t>
            </a:r>
            <a:r>
              <a:rPr sz="1400" b="0" dirty="0">
                <a:latin typeface="Roboto Light"/>
                <a:cs typeface="Roboto Light"/>
              </a:rPr>
              <a:t>us</a:t>
            </a:r>
            <a:r>
              <a:rPr sz="1400" b="0" spc="-40" dirty="0">
                <a:latin typeface="Roboto Light"/>
                <a:cs typeface="Roboto Light"/>
              </a:rPr>
              <a:t> </a:t>
            </a:r>
            <a:r>
              <a:rPr sz="1400" b="0" dirty="0">
                <a:latin typeface="Roboto Light"/>
                <a:cs typeface="Roboto Light"/>
              </a:rPr>
              <a:t>to</a:t>
            </a:r>
            <a:r>
              <a:rPr sz="1400" b="0" spc="-35" dirty="0">
                <a:latin typeface="Roboto Light"/>
                <a:cs typeface="Roboto Light"/>
              </a:rPr>
              <a:t> </a:t>
            </a:r>
            <a:r>
              <a:rPr sz="1400" dirty="0">
                <a:latin typeface="Roboto"/>
                <a:cs typeface="Roboto"/>
              </a:rPr>
              <a:t>make</a:t>
            </a:r>
            <a:r>
              <a:rPr sz="1400" spc="-35" dirty="0">
                <a:latin typeface="Roboto"/>
                <a:cs typeface="Roboto"/>
              </a:rPr>
              <a:t> </a:t>
            </a:r>
            <a:r>
              <a:rPr sz="1400" spc="-10" dirty="0">
                <a:latin typeface="Roboto"/>
                <a:cs typeface="Roboto"/>
              </a:rPr>
              <a:t>assumptions</a:t>
            </a:r>
            <a:r>
              <a:rPr sz="1400" b="0" spc="-10" dirty="0">
                <a:latin typeface="Roboto Light"/>
                <a:cs typeface="Roboto Light"/>
              </a:rPr>
              <a:t>.</a:t>
            </a:r>
            <a:endParaRPr sz="1400" dirty="0">
              <a:latin typeface="Roboto Light"/>
              <a:cs typeface="Roboto Light"/>
            </a:endParaRPr>
          </a:p>
          <a:p>
            <a:pPr marL="228600" indent="-178435">
              <a:lnSpc>
                <a:spcPct val="100000"/>
              </a:lnSpc>
              <a:spcBef>
                <a:spcPts val="985"/>
              </a:spcBef>
              <a:buClr>
                <a:srgbClr val="FFC901"/>
              </a:buClr>
              <a:buFont typeface="Roboto Light"/>
              <a:buChar char="•"/>
              <a:tabLst>
                <a:tab pos="228600" algn="l"/>
              </a:tabLst>
            </a:pPr>
            <a:r>
              <a:rPr sz="1400" dirty="0">
                <a:latin typeface="Roboto"/>
                <a:cs typeface="Roboto"/>
              </a:rPr>
              <a:t>Facts</a:t>
            </a:r>
            <a:r>
              <a:rPr sz="1400" spc="-55" dirty="0">
                <a:latin typeface="Roboto"/>
                <a:cs typeface="Roboto"/>
              </a:rPr>
              <a:t> </a:t>
            </a:r>
            <a:r>
              <a:rPr sz="1400" b="0" dirty="0">
                <a:latin typeface="Roboto Light"/>
                <a:cs typeface="Roboto Light"/>
              </a:rPr>
              <a:t>are</a:t>
            </a:r>
            <a:r>
              <a:rPr sz="1400" b="0" spc="-40" dirty="0">
                <a:latin typeface="Roboto Light"/>
                <a:cs typeface="Roboto Light"/>
              </a:rPr>
              <a:t> </a:t>
            </a:r>
            <a:r>
              <a:rPr sz="1400" b="0" dirty="0">
                <a:latin typeface="Roboto Light"/>
                <a:cs typeface="Roboto Light"/>
              </a:rPr>
              <a:t>things</a:t>
            </a:r>
            <a:r>
              <a:rPr sz="1400" b="0" spc="-45" dirty="0">
                <a:latin typeface="Roboto Light"/>
                <a:cs typeface="Roboto Light"/>
              </a:rPr>
              <a:t> </a:t>
            </a:r>
            <a:r>
              <a:rPr sz="1400" b="0" dirty="0">
                <a:latin typeface="Roboto Light"/>
                <a:cs typeface="Roboto Light"/>
              </a:rPr>
              <a:t>that</a:t>
            </a:r>
            <a:r>
              <a:rPr sz="1400" b="0" spc="-45" dirty="0">
                <a:latin typeface="Roboto Light"/>
                <a:cs typeface="Roboto Light"/>
              </a:rPr>
              <a:t> </a:t>
            </a:r>
            <a:r>
              <a:rPr sz="1400" b="0" dirty="0">
                <a:latin typeface="Roboto Light"/>
                <a:cs typeface="Roboto Light"/>
              </a:rPr>
              <a:t>are</a:t>
            </a:r>
            <a:r>
              <a:rPr sz="1400" b="0" spc="-45" dirty="0">
                <a:latin typeface="Roboto Light"/>
                <a:cs typeface="Roboto Light"/>
              </a:rPr>
              <a:t> </a:t>
            </a:r>
            <a:r>
              <a:rPr sz="1400" b="0" dirty="0">
                <a:latin typeface="Roboto Light"/>
                <a:cs typeface="Roboto Light"/>
              </a:rPr>
              <a:t>known</a:t>
            </a:r>
            <a:r>
              <a:rPr sz="1400" b="0" spc="-45" dirty="0">
                <a:latin typeface="Roboto Light"/>
                <a:cs typeface="Roboto Light"/>
              </a:rPr>
              <a:t> </a:t>
            </a:r>
            <a:r>
              <a:rPr sz="1400" b="0" dirty="0">
                <a:latin typeface="Roboto Light"/>
                <a:cs typeface="Roboto Light"/>
              </a:rPr>
              <a:t>or</a:t>
            </a:r>
            <a:r>
              <a:rPr sz="1400" b="0" spc="-45" dirty="0">
                <a:latin typeface="Roboto Light"/>
                <a:cs typeface="Roboto Light"/>
              </a:rPr>
              <a:t> </a:t>
            </a:r>
            <a:r>
              <a:rPr sz="1400" b="0" dirty="0">
                <a:latin typeface="Roboto Light"/>
                <a:cs typeface="Roboto Light"/>
              </a:rPr>
              <a:t>proved</a:t>
            </a:r>
            <a:r>
              <a:rPr sz="1400" b="0" spc="-40" dirty="0">
                <a:latin typeface="Roboto Light"/>
                <a:cs typeface="Roboto Light"/>
              </a:rPr>
              <a:t> </a:t>
            </a:r>
            <a:r>
              <a:rPr sz="1400" b="0" dirty="0">
                <a:latin typeface="Roboto Light"/>
                <a:cs typeface="Roboto Light"/>
              </a:rPr>
              <a:t>to</a:t>
            </a:r>
            <a:r>
              <a:rPr sz="1400" b="0" spc="-45" dirty="0">
                <a:latin typeface="Roboto Light"/>
                <a:cs typeface="Roboto Light"/>
              </a:rPr>
              <a:t> </a:t>
            </a:r>
            <a:r>
              <a:rPr sz="1400" b="0" dirty="0">
                <a:latin typeface="Roboto Light"/>
                <a:cs typeface="Roboto Light"/>
              </a:rPr>
              <a:t>be</a:t>
            </a:r>
            <a:r>
              <a:rPr sz="1400" b="0" spc="-40" dirty="0">
                <a:latin typeface="Roboto Light"/>
                <a:cs typeface="Roboto Light"/>
              </a:rPr>
              <a:t> </a:t>
            </a:r>
            <a:r>
              <a:rPr sz="1400" b="0" spc="-10" dirty="0">
                <a:latin typeface="Roboto Light"/>
                <a:cs typeface="Roboto Light"/>
              </a:rPr>
              <a:t>true.</a:t>
            </a:r>
            <a:endParaRPr sz="1400" dirty="0">
              <a:latin typeface="Roboto Light"/>
              <a:cs typeface="Roboto Light"/>
            </a:endParaRPr>
          </a:p>
          <a:p>
            <a:pPr marL="229235" indent="-178435">
              <a:lnSpc>
                <a:spcPct val="100000"/>
              </a:lnSpc>
              <a:spcBef>
                <a:spcPts val="985"/>
              </a:spcBef>
              <a:buClr>
                <a:srgbClr val="FFC901"/>
              </a:buClr>
              <a:buChar char="•"/>
              <a:tabLst>
                <a:tab pos="229235" algn="l"/>
              </a:tabLst>
            </a:pPr>
            <a:r>
              <a:rPr sz="1400" b="0" spc="-10" dirty="0">
                <a:latin typeface="Roboto Light"/>
                <a:cs typeface="Roboto Light"/>
              </a:rPr>
              <a:t>Assumptions</a:t>
            </a:r>
            <a:r>
              <a:rPr sz="1400" b="0" spc="-25" dirty="0">
                <a:latin typeface="Roboto Light"/>
                <a:cs typeface="Roboto Light"/>
              </a:rPr>
              <a:t> </a:t>
            </a:r>
            <a:r>
              <a:rPr sz="1400" b="0" dirty="0">
                <a:latin typeface="Roboto Light"/>
                <a:cs typeface="Roboto Light"/>
              </a:rPr>
              <a:t>can</a:t>
            </a:r>
            <a:r>
              <a:rPr sz="1400" b="0" spc="-20" dirty="0">
                <a:latin typeface="Roboto Light"/>
                <a:cs typeface="Roboto Light"/>
              </a:rPr>
              <a:t> </a:t>
            </a:r>
            <a:r>
              <a:rPr sz="1400" b="0" dirty="0">
                <a:latin typeface="Roboto Light"/>
                <a:cs typeface="Roboto Light"/>
              </a:rPr>
              <a:t>be</a:t>
            </a:r>
            <a:r>
              <a:rPr sz="1400" b="0" spc="-15" dirty="0">
                <a:latin typeface="Roboto Light"/>
                <a:cs typeface="Roboto Light"/>
              </a:rPr>
              <a:t> </a:t>
            </a:r>
            <a:r>
              <a:rPr sz="1400" b="0" dirty="0">
                <a:latin typeface="Roboto Light"/>
                <a:cs typeface="Roboto Light"/>
              </a:rPr>
              <a:t>both</a:t>
            </a:r>
            <a:r>
              <a:rPr sz="1400" b="0" spc="-15" dirty="0">
                <a:latin typeface="Roboto Light"/>
                <a:cs typeface="Roboto Light"/>
              </a:rPr>
              <a:t> </a:t>
            </a:r>
            <a:r>
              <a:rPr sz="1400" spc="-10" dirty="0">
                <a:latin typeface="Roboto"/>
                <a:cs typeface="Roboto"/>
              </a:rPr>
              <a:t>positive</a:t>
            </a:r>
            <a:r>
              <a:rPr sz="1400" spc="-25" dirty="0">
                <a:latin typeface="Roboto"/>
                <a:cs typeface="Roboto"/>
              </a:rPr>
              <a:t> </a:t>
            </a:r>
            <a:r>
              <a:rPr sz="1400" b="0" dirty="0">
                <a:latin typeface="Roboto Light"/>
                <a:cs typeface="Roboto Light"/>
              </a:rPr>
              <a:t>and</a:t>
            </a:r>
            <a:r>
              <a:rPr sz="1400" b="0" spc="-15" dirty="0">
                <a:latin typeface="Roboto Light"/>
                <a:cs typeface="Roboto Light"/>
              </a:rPr>
              <a:t> </a:t>
            </a:r>
            <a:r>
              <a:rPr sz="1400" spc="-10" dirty="0">
                <a:latin typeface="Roboto"/>
                <a:cs typeface="Roboto"/>
              </a:rPr>
              <a:t>negative:</a:t>
            </a:r>
            <a:endParaRPr sz="1400" dirty="0">
              <a:latin typeface="Roboto"/>
              <a:cs typeface="Roboto"/>
            </a:endParaRPr>
          </a:p>
          <a:p>
            <a:pPr marL="230504">
              <a:lnSpc>
                <a:spcPct val="100000"/>
              </a:lnSpc>
              <a:spcBef>
                <a:spcPts val="790"/>
              </a:spcBef>
            </a:pPr>
            <a:r>
              <a:rPr lang="es-AR" sz="2400" baseline="-10416" dirty="0">
                <a:solidFill>
                  <a:srgbClr val="FFC901"/>
                </a:solidFill>
                <a:latin typeface="Times New Roman"/>
                <a:cs typeface="Times New Roman"/>
              </a:rPr>
              <a:t>-</a:t>
            </a:r>
            <a:r>
              <a:rPr sz="2400" spc="202" baseline="-10416" dirty="0">
                <a:solidFill>
                  <a:srgbClr val="FFC901"/>
                </a:solidFill>
                <a:latin typeface="Times New Roman"/>
                <a:cs typeface="Times New Roman"/>
              </a:rPr>
              <a:t> </a:t>
            </a:r>
            <a:r>
              <a:rPr sz="1400" b="0" dirty="0">
                <a:latin typeface="Roboto Light"/>
                <a:cs typeface="Roboto Light"/>
              </a:rPr>
              <a:t>They</a:t>
            </a:r>
            <a:r>
              <a:rPr sz="1400" b="0" spc="-30" dirty="0">
                <a:latin typeface="Roboto Light"/>
                <a:cs typeface="Roboto Light"/>
              </a:rPr>
              <a:t> </a:t>
            </a:r>
            <a:r>
              <a:rPr sz="1400" b="0" dirty="0">
                <a:latin typeface="Roboto Light"/>
                <a:cs typeface="Roboto Light"/>
              </a:rPr>
              <a:t>can</a:t>
            </a:r>
            <a:r>
              <a:rPr sz="1400" b="0" spc="-30" dirty="0">
                <a:latin typeface="Roboto Light"/>
                <a:cs typeface="Roboto Light"/>
              </a:rPr>
              <a:t> </a:t>
            </a:r>
            <a:r>
              <a:rPr sz="1400" b="0" dirty="0">
                <a:latin typeface="Roboto Light"/>
                <a:cs typeface="Roboto Light"/>
              </a:rPr>
              <a:t>be</a:t>
            </a:r>
            <a:r>
              <a:rPr sz="1400" b="0" spc="-25" dirty="0">
                <a:latin typeface="Roboto Light"/>
                <a:cs typeface="Roboto Light"/>
              </a:rPr>
              <a:t> </a:t>
            </a:r>
            <a:r>
              <a:rPr sz="1400" b="0" dirty="0">
                <a:latin typeface="Roboto Light"/>
                <a:cs typeface="Roboto Light"/>
              </a:rPr>
              <a:t>made</a:t>
            </a:r>
            <a:r>
              <a:rPr sz="1400" b="0" spc="-30" dirty="0">
                <a:latin typeface="Roboto Light"/>
                <a:cs typeface="Roboto Light"/>
              </a:rPr>
              <a:t> </a:t>
            </a:r>
            <a:r>
              <a:rPr sz="1400" b="0" dirty="0">
                <a:latin typeface="Roboto Light"/>
                <a:cs typeface="Roboto Light"/>
              </a:rPr>
              <a:t>based</a:t>
            </a:r>
            <a:r>
              <a:rPr sz="1400" b="0" spc="-25" dirty="0">
                <a:latin typeface="Roboto Light"/>
                <a:cs typeface="Roboto Light"/>
              </a:rPr>
              <a:t> </a:t>
            </a:r>
            <a:r>
              <a:rPr sz="1400" b="0" dirty="0">
                <a:latin typeface="Roboto Light"/>
                <a:cs typeface="Roboto Light"/>
              </a:rPr>
              <a:t>on</a:t>
            </a:r>
            <a:r>
              <a:rPr sz="1400" b="0" spc="-30" dirty="0">
                <a:latin typeface="Roboto Light"/>
                <a:cs typeface="Roboto Light"/>
              </a:rPr>
              <a:t> </a:t>
            </a:r>
            <a:r>
              <a:rPr sz="1400" spc="-10" dirty="0">
                <a:latin typeface="Roboto"/>
                <a:cs typeface="Roboto"/>
              </a:rPr>
              <a:t>extensive</a:t>
            </a:r>
            <a:r>
              <a:rPr sz="1400" spc="-30" dirty="0">
                <a:latin typeface="Roboto"/>
                <a:cs typeface="Roboto"/>
              </a:rPr>
              <a:t> </a:t>
            </a:r>
            <a:r>
              <a:rPr sz="1400" dirty="0">
                <a:latin typeface="Roboto"/>
                <a:cs typeface="Roboto"/>
              </a:rPr>
              <a:t>prior</a:t>
            </a:r>
            <a:r>
              <a:rPr sz="1400" spc="-25" dirty="0">
                <a:latin typeface="Roboto"/>
                <a:cs typeface="Roboto"/>
              </a:rPr>
              <a:t> </a:t>
            </a:r>
            <a:r>
              <a:rPr sz="1400" dirty="0">
                <a:latin typeface="Roboto"/>
                <a:cs typeface="Roboto"/>
              </a:rPr>
              <a:t>knowledge</a:t>
            </a:r>
            <a:r>
              <a:rPr sz="1400" spc="-30" dirty="0">
                <a:latin typeface="Roboto"/>
                <a:cs typeface="Roboto"/>
              </a:rPr>
              <a:t> </a:t>
            </a:r>
            <a:r>
              <a:rPr sz="1400" b="0" dirty="0">
                <a:latin typeface="Roboto Light"/>
                <a:cs typeface="Roboto Light"/>
              </a:rPr>
              <a:t>–</a:t>
            </a:r>
            <a:r>
              <a:rPr sz="1400" b="0" spc="-30" dirty="0">
                <a:latin typeface="Roboto Light"/>
                <a:cs typeface="Roboto Light"/>
              </a:rPr>
              <a:t> </a:t>
            </a:r>
            <a:r>
              <a:rPr sz="1400" b="0" dirty="0">
                <a:latin typeface="Roboto Light"/>
                <a:cs typeface="Roboto Light"/>
              </a:rPr>
              <a:t>which</a:t>
            </a:r>
            <a:r>
              <a:rPr sz="1400" b="0" spc="-25" dirty="0">
                <a:latin typeface="Roboto Light"/>
                <a:cs typeface="Roboto Light"/>
              </a:rPr>
              <a:t> </a:t>
            </a:r>
            <a:r>
              <a:rPr sz="1400" b="0" dirty="0">
                <a:latin typeface="Roboto Light"/>
                <a:cs typeface="Roboto Light"/>
              </a:rPr>
              <a:t>can</a:t>
            </a:r>
            <a:r>
              <a:rPr sz="1400" b="0" spc="-30" dirty="0">
                <a:latin typeface="Roboto Light"/>
                <a:cs typeface="Roboto Light"/>
              </a:rPr>
              <a:t> </a:t>
            </a:r>
            <a:r>
              <a:rPr sz="1400" b="0" spc="-25" dirty="0">
                <a:latin typeface="Roboto Light"/>
                <a:cs typeface="Roboto Light"/>
              </a:rPr>
              <a:t>be</a:t>
            </a:r>
            <a:endParaRPr sz="1400" dirty="0">
              <a:latin typeface="Roboto Light"/>
              <a:cs typeface="Roboto Light"/>
            </a:endParaRPr>
          </a:p>
          <a:p>
            <a:pPr marL="410209">
              <a:lnSpc>
                <a:spcPct val="100000"/>
              </a:lnSpc>
              <a:spcBef>
                <a:spcPts val="380"/>
              </a:spcBef>
            </a:pPr>
            <a:r>
              <a:rPr sz="1400" spc="-10" dirty="0">
                <a:latin typeface="Roboto"/>
                <a:cs typeface="Roboto"/>
              </a:rPr>
              <a:t>accurate</a:t>
            </a:r>
            <a:r>
              <a:rPr sz="1400" b="0" spc="-10" dirty="0">
                <a:latin typeface="Roboto Light"/>
                <a:cs typeface="Roboto Light"/>
              </a:rPr>
              <a:t>.</a:t>
            </a:r>
            <a:r>
              <a:rPr sz="1400" b="0" spc="-55" dirty="0">
                <a:latin typeface="Roboto Light"/>
                <a:cs typeface="Roboto Light"/>
              </a:rPr>
              <a:t> </a:t>
            </a:r>
            <a:r>
              <a:rPr sz="1400" b="0" dirty="0">
                <a:latin typeface="Roboto Light"/>
                <a:cs typeface="Roboto Light"/>
              </a:rPr>
              <a:t>This</a:t>
            </a:r>
            <a:r>
              <a:rPr sz="1400" b="0" spc="-25" dirty="0">
                <a:latin typeface="Roboto Light"/>
                <a:cs typeface="Roboto Light"/>
              </a:rPr>
              <a:t> </a:t>
            </a:r>
            <a:r>
              <a:rPr sz="1400" b="0" dirty="0">
                <a:latin typeface="Roboto Light"/>
                <a:cs typeface="Roboto Light"/>
              </a:rPr>
              <a:t>helps</a:t>
            </a:r>
            <a:r>
              <a:rPr sz="1400" b="0" spc="-30" dirty="0">
                <a:latin typeface="Roboto Light"/>
                <a:cs typeface="Roboto Light"/>
              </a:rPr>
              <a:t> </a:t>
            </a:r>
            <a:r>
              <a:rPr sz="1400" b="0" dirty="0">
                <a:latin typeface="Roboto Light"/>
                <a:cs typeface="Roboto Light"/>
              </a:rPr>
              <a:t>us</a:t>
            </a:r>
            <a:r>
              <a:rPr sz="1400" b="0" spc="-25" dirty="0">
                <a:latin typeface="Roboto Light"/>
                <a:cs typeface="Roboto Light"/>
              </a:rPr>
              <a:t> </a:t>
            </a:r>
            <a:r>
              <a:rPr sz="1400" b="0" dirty="0">
                <a:latin typeface="Roboto Light"/>
                <a:cs typeface="Roboto Light"/>
              </a:rPr>
              <a:t>make</a:t>
            </a:r>
            <a:r>
              <a:rPr sz="1400" b="0" spc="-25" dirty="0">
                <a:latin typeface="Roboto Light"/>
                <a:cs typeface="Roboto Light"/>
              </a:rPr>
              <a:t> </a:t>
            </a:r>
            <a:r>
              <a:rPr sz="1400" b="0" dirty="0">
                <a:latin typeface="Roboto Light"/>
                <a:cs typeface="Roboto Light"/>
              </a:rPr>
              <a:t>quick</a:t>
            </a:r>
            <a:r>
              <a:rPr sz="1400" b="0" spc="-20" dirty="0">
                <a:latin typeface="Roboto Light"/>
                <a:cs typeface="Roboto Light"/>
              </a:rPr>
              <a:t> </a:t>
            </a:r>
            <a:r>
              <a:rPr sz="1400" b="0" spc="-10" dirty="0">
                <a:latin typeface="Roboto Light"/>
                <a:cs typeface="Roboto Light"/>
              </a:rPr>
              <a:t>conclusions.</a:t>
            </a:r>
            <a:endParaRPr sz="1400" dirty="0">
              <a:latin typeface="Roboto Light"/>
              <a:cs typeface="Roboto Light"/>
            </a:endParaRPr>
          </a:p>
          <a:p>
            <a:pPr marL="410209" marR="55880" indent="-180340">
              <a:lnSpc>
                <a:spcPct val="119800"/>
              </a:lnSpc>
              <a:spcBef>
                <a:spcPts val="405"/>
              </a:spcBef>
            </a:pPr>
            <a:r>
              <a:rPr lang="es-AR" sz="2400" baseline="-10416" dirty="0">
                <a:solidFill>
                  <a:srgbClr val="FFC901"/>
                </a:solidFill>
                <a:latin typeface="Times New Roman"/>
                <a:cs typeface="Times New Roman"/>
              </a:rPr>
              <a:t>-</a:t>
            </a:r>
            <a:r>
              <a:rPr sz="2400" spc="179" baseline="-10416" dirty="0">
                <a:solidFill>
                  <a:srgbClr val="FFC901"/>
                </a:solidFill>
                <a:latin typeface="Times New Roman"/>
                <a:cs typeface="Times New Roman"/>
              </a:rPr>
              <a:t> </a:t>
            </a:r>
            <a:r>
              <a:rPr sz="1400" b="0" dirty="0">
                <a:latin typeface="Roboto Light"/>
                <a:cs typeface="Roboto Light"/>
              </a:rPr>
              <a:t>They</a:t>
            </a:r>
            <a:r>
              <a:rPr sz="1400" b="0" spc="-40" dirty="0">
                <a:latin typeface="Roboto Light"/>
                <a:cs typeface="Roboto Light"/>
              </a:rPr>
              <a:t> </a:t>
            </a:r>
            <a:r>
              <a:rPr sz="1400" b="0" dirty="0">
                <a:latin typeface="Roboto Light"/>
                <a:cs typeface="Roboto Light"/>
              </a:rPr>
              <a:t>can</a:t>
            </a:r>
            <a:r>
              <a:rPr sz="1400" b="0" spc="-40" dirty="0">
                <a:latin typeface="Roboto Light"/>
                <a:cs typeface="Roboto Light"/>
              </a:rPr>
              <a:t> </a:t>
            </a:r>
            <a:r>
              <a:rPr sz="1400" b="0" dirty="0">
                <a:latin typeface="Roboto Light"/>
                <a:cs typeface="Roboto Light"/>
              </a:rPr>
              <a:t>be</a:t>
            </a:r>
            <a:r>
              <a:rPr sz="1400" b="0" spc="-35" dirty="0">
                <a:latin typeface="Roboto Light"/>
                <a:cs typeface="Roboto Light"/>
              </a:rPr>
              <a:t> </a:t>
            </a:r>
            <a:r>
              <a:rPr sz="1400" b="0" dirty="0">
                <a:latin typeface="Roboto Light"/>
                <a:cs typeface="Roboto Light"/>
              </a:rPr>
              <a:t>made</a:t>
            </a:r>
            <a:r>
              <a:rPr sz="1400" b="0" spc="-40" dirty="0">
                <a:latin typeface="Roboto Light"/>
                <a:cs typeface="Roboto Light"/>
              </a:rPr>
              <a:t> </a:t>
            </a:r>
            <a:r>
              <a:rPr sz="1400" b="0" dirty="0">
                <a:latin typeface="Roboto Light"/>
                <a:cs typeface="Roboto Light"/>
              </a:rPr>
              <a:t>based</a:t>
            </a:r>
            <a:r>
              <a:rPr sz="1400" b="0" spc="-35" dirty="0">
                <a:latin typeface="Roboto Light"/>
                <a:cs typeface="Roboto Light"/>
              </a:rPr>
              <a:t> </a:t>
            </a:r>
            <a:r>
              <a:rPr sz="1400" b="0" dirty="0">
                <a:latin typeface="Roboto Light"/>
                <a:cs typeface="Roboto Light"/>
              </a:rPr>
              <a:t>on</a:t>
            </a:r>
            <a:r>
              <a:rPr sz="1400" b="0" spc="-40" dirty="0">
                <a:latin typeface="Roboto Light"/>
                <a:cs typeface="Roboto Light"/>
              </a:rPr>
              <a:t> </a:t>
            </a:r>
            <a:r>
              <a:rPr sz="1400" b="0" dirty="0">
                <a:latin typeface="Roboto Light"/>
                <a:cs typeface="Roboto Light"/>
              </a:rPr>
              <a:t>little</a:t>
            </a:r>
            <a:r>
              <a:rPr sz="1400" b="0" spc="-35" dirty="0">
                <a:latin typeface="Roboto Light"/>
                <a:cs typeface="Roboto Light"/>
              </a:rPr>
              <a:t> </a:t>
            </a:r>
            <a:r>
              <a:rPr sz="1400" b="0" dirty="0">
                <a:latin typeface="Roboto Light"/>
                <a:cs typeface="Roboto Light"/>
              </a:rPr>
              <a:t>knowledge</a:t>
            </a:r>
            <a:r>
              <a:rPr sz="1400" b="0" spc="-35" dirty="0">
                <a:latin typeface="Roboto Light"/>
                <a:cs typeface="Roboto Light"/>
              </a:rPr>
              <a:t> </a:t>
            </a:r>
            <a:r>
              <a:rPr sz="1400" b="0" dirty="0">
                <a:latin typeface="Roboto Light"/>
                <a:cs typeface="Roboto Light"/>
              </a:rPr>
              <a:t>and</a:t>
            </a:r>
            <a:r>
              <a:rPr sz="1400" b="0" spc="-35" dirty="0">
                <a:latin typeface="Roboto Light"/>
                <a:cs typeface="Roboto Light"/>
              </a:rPr>
              <a:t> </a:t>
            </a:r>
            <a:r>
              <a:rPr sz="1400" b="0" dirty="0">
                <a:latin typeface="Roboto Light"/>
                <a:cs typeface="Roboto Light"/>
              </a:rPr>
              <a:t>on</a:t>
            </a:r>
            <a:r>
              <a:rPr sz="1400" b="0" spc="-40" dirty="0">
                <a:latin typeface="Roboto Light"/>
                <a:cs typeface="Roboto Light"/>
              </a:rPr>
              <a:t> </a:t>
            </a:r>
            <a:r>
              <a:rPr sz="1400" b="0" dirty="0">
                <a:latin typeface="Roboto Light"/>
                <a:cs typeface="Roboto Light"/>
              </a:rPr>
              <a:t>our</a:t>
            </a:r>
            <a:r>
              <a:rPr sz="1400" b="0" spc="-45" dirty="0">
                <a:latin typeface="Roboto Light"/>
                <a:cs typeface="Roboto Light"/>
              </a:rPr>
              <a:t> </a:t>
            </a:r>
            <a:r>
              <a:rPr sz="1400" b="0" dirty="0">
                <a:latin typeface="Roboto Light"/>
                <a:cs typeface="Roboto Light"/>
              </a:rPr>
              <a:t>biases,</a:t>
            </a:r>
            <a:r>
              <a:rPr sz="1400" b="0" spc="-40" dirty="0">
                <a:latin typeface="Roboto Light"/>
                <a:cs typeface="Roboto Light"/>
              </a:rPr>
              <a:t> </a:t>
            </a:r>
            <a:r>
              <a:rPr sz="1400" b="0" dirty="0">
                <a:latin typeface="Roboto Light"/>
                <a:cs typeface="Roboto Light"/>
              </a:rPr>
              <a:t>often</a:t>
            </a:r>
            <a:r>
              <a:rPr sz="1400" b="0" spc="-40" dirty="0">
                <a:latin typeface="Roboto Light"/>
                <a:cs typeface="Roboto Light"/>
              </a:rPr>
              <a:t> </a:t>
            </a:r>
            <a:r>
              <a:rPr sz="1400" b="0" spc="-10" dirty="0">
                <a:latin typeface="Roboto Light"/>
                <a:cs typeface="Roboto Light"/>
              </a:rPr>
              <a:t>these assumptions</a:t>
            </a:r>
            <a:r>
              <a:rPr sz="1400" b="0" spc="-30" dirty="0">
                <a:latin typeface="Roboto Light"/>
                <a:cs typeface="Roboto Light"/>
              </a:rPr>
              <a:t> </a:t>
            </a:r>
            <a:r>
              <a:rPr sz="1400" b="0" dirty="0">
                <a:latin typeface="Roboto Light"/>
                <a:cs typeface="Roboto Light"/>
              </a:rPr>
              <a:t>tend</a:t>
            </a:r>
            <a:r>
              <a:rPr sz="1400" b="0" spc="-20" dirty="0">
                <a:latin typeface="Roboto Light"/>
                <a:cs typeface="Roboto Light"/>
              </a:rPr>
              <a:t> </a:t>
            </a:r>
            <a:r>
              <a:rPr sz="1400" b="0" dirty="0">
                <a:latin typeface="Roboto Light"/>
                <a:cs typeface="Roboto Light"/>
              </a:rPr>
              <a:t>to</a:t>
            </a:r>
            <a:r>
              <a:rPr sz="1400" b="0" spc="-30" dirty="0">
                <a:latin typeface="Roboto Light"/>
                <a:cs typeface="Roboto Light"/>
              </a:rPr>
              <a:t> </a:t>
            </a:r>
            <a:r>
              <a:rPr sz="1400" b="0" dirty="0">
                <a:latin typeface="Roboto Light"/>
                <a:cs typeface="Roboto Light"/>
              </a:rPr>
              <a:t>be</a:t>
            </a:r>
            <a:r>
              <a:rPr sz="1400" b="0" spc="-20" dirty="0">
                <a:latin typeface="Roboto Light"/>
                <a:cs typeface="Roboto Light"/>
              </a:rPr>
              <a:t> </a:t>
            </a:r>
            <a:r>
              <a:rPr sz="1400" spc="-10" dirty="0">
                <a:latin typeface="Roboto"/>
                <a:cs typeface="Roboto"/>
              </a:rPr>
              <a:t>inaccurate</a:t>
            </a:r>
            <a:r>
              <a:rPr sz="1400" b="0" spc="-10" dirty="0">
                <a:latin typeface="Roboto Light"/>
                <a:cs typeface="Roboto Light"/>
              </a:rPr>
              <a:t>.</a:t>
            </a:r>
            <a:endParaRPr sz="1400" dirty="0">
              <a:latin typeface="Roboto Light"/>
              <a:cs typeface="Roboto Light"/>
            </a:endParaRPr>
          </a:p>
        </p:txBody>
      </p:sp>
      <p:pic>
        <p:nvPicPr>
          <p:cNvPr id="17" name="Picture 16">
            <a:extLst>
              <a:ext uri="{FF2B5EF4-FFF2-40B4-BE49-F238E27FC236}">
                <a16:creationId xmlns:a16="http://schemas.microsoft.com/office/drawing/2014/main" id="{EB855C54-CDF4-D0CE-8045-FD80A2A87A4B}"/>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18" name="object 14">
            <a:extLst>
              <a:ext uri="{FF2B5EF4-FFF2-40B4-BE49-F238E27FC236}">
                <a16:creationId xmlns:a16="http://schemas.microsoft.com/office/drawing/2014/main" id="{4ADD5322-EE88-D611-48FF-B4232FF662C5}"/>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19" name="object 15">
            <a:extLst>
              <a:ext uri="{FF2B5EF4-FFF2-40B4-BE49-F238E27FC236}">
                <a16:creationId xmlns:a16="http://schemas.microsoft.com/office/drawing/2014/main" id="{30D3FD2A-F952-7686-9CA4-3B913ABD2D1A}"/>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20" name="object 4">
            <a:extLst>
              <a:ext uri="{FF2B5EF4-FFF2-40B4-BE49-F238E27FC236}">
                <a16:creationId xmlns:a16="http://schemas.microsoft.com/office/drawing/2014/main" id="{CFB34B5C-CA23-158D-D828-798B6D66A9BA}"/>
              </a:ext>
            </a:extLst>
          </p:cNvPr>
          <p:cNvPicPr/>
          <p:nvPr/>
        </p:nvPicPr>
        <p:blipFill>
          <a:blip r:embed="rId4" cstate="print"/>
          <a:stretch>
            <a:fillRect/>
          </a:stretch>
        </p:blipFill>
        <p:spPr>
          <a:xfrm>
            <a:off x="8472119" y="7065429"/>
            <a:ext cx="1179955" cy="298856"/>
          </a:xfrm>
          <a:prstGeom prst="rect">
            <a:avLst/>
          </a:prstGeom>
        </p:spPr>
      </p:pic>
      <p:sp>
        <p:nvSpPr>
          <p:cNvPr id="21" name="object 5">
            <a:extLst>
              <a:ext uri="{FF2B5EF4-FFF2-40B4-BE49-F238E27FC236}">
                <a16:creationId xmlns:a16="http://schemas.microsoft.com/office/drawing/2014/main" id="{D33A0B6D-4BCC-D3D3-D978-95FB57C4792C}"/>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22" name="object 6">
            <a:extLst>
              <a:ext uri="{FF2B5EF4-FFF2-40B4-BE49-F238E27FC236}">
                <a16:creationId xmlns:a16="http://schemas.microsoft.com/office/drawing/2014/main" id="{7C12CE8F-9219-00AA-F590-F457B5215CB9}"/>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14</a:t>
            </a:fld>
            <a:endParaRPr spc="-25" dirty="0"/>
          </a:p>
        </p:txBody>
      </p:sp>
      <p:sp>
        <p:nvSpPr>
          <p:cNvPr id="23" name="object 3">
            <a:extLst>
              <a:ext uri="{FF2B5EF4-FFF2-40B4-BE49-F238E27FC236}">
                <a16:creationId xmlns:a16="http://schemas.microsoft.com/office/drawing/2014/main" id="{C19EC667-45EF-7AC1-038A-376BEB53AD64}"/>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pic>
        <p:nvPicPr>
          <p:cNvPr id="25" name="Picture 24">
            <a:extLst>
              <a:ext uri="{FF2B5EF4-FFF2-40B4-BE49-F238E27FC236}">
                <a16:creationId xmlns:a16="http://schemas.microsoft.com/office/drawing/2014/main" id="{E8938590-902F-08EF-8C1A-34A0F9579CE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4578" y="1724025"/>
            <a:ext cx="1786132" cy="167945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Assumptions</a:t>
            </a:r>
            <a:r>
              <a:rPr spc="-105" dirty="0"/>
              <a:t> </a:t>
            </a:r>
            <a:r>
              <a:rPr dirty="0"/>
              <a:t>vs</a:t>
            </a:r>
            <a:r>
              <a:rPr spc="-105" dirty="0"/>
              <a:t> </a:t>
            </a:r>
            <a:r>
              <a:rPr spc="-10" dirty="0"/>
              <a:t>Facts</a:t>
            </a:r>
          </a:p>
        </p:txBody>
      </p:sp>
      <p:sp>
        <p:nvSpPr>
          <p:cNvPr id="3" name="object 3"/>
          <p:cNvSpPr/>
          <p:nvPr/>
        </p:nvSpPr>
        <p:spPr>
          <a:xfrm>
            <a:off x="726351" y="1976831"/>
            <a:ext cx="9239885" cy="4503420"/>
          </a:xfrm>
          <a:custGeom>
            <a:avLst/>
            <a:gdLst/>
            <a:ahLst/>
            <a:cxnLst/>
            <a:rect l="l" t="t" r="r" b="b"/>
            <a:pathLst>
              <a:path w="9239885" h="4503420">
                <a:moveTo>
                  <a:pt x="9239300" y="0"/>
                </a:moveTo>
                <a:lnTo>
                  <a:pt x="0" y="0"/>
                </a:lnTo>
                <a:lnTo>
                  <a:pt x="0" y="4503178"/>
                </a:lnTo>
                <a:lnTo>
                  <a:pt x="9239300" y="4503178"/>
                </a:lnTo>
                <a:lnTo>
                  <a:pt x="9239300" y="0"/>
                </a:lnTo>
                <a:close/>
              </a:path>
            </a:pathLst>
          </a:custGeom>
          <a:solidFill>
            <a:srgbClr val="FFFAEA"/>
          </a:solidFill>
        </p:spPr>
        <p:txBody>
          <a:bodyPr wrap="square" lIns="0" tIns="0" rIns="0" bIns="0" rtlCol="0"/>
          <a:lstStyle/>
          <a:p>
            <a:endParaRPr/>
          </a:p>
        </p:txBody>
      </p:sp>
      <p:sp>
        <p:nvSpPr>
          <p:cNvPr id="4" name="object 4"/>
          <p:cNvSpPr txBox="1"/>
          <p:nvPr/>
        </p:nvSpPr>
        <p:spPr>
          <a:xfrm>
            <a:off x="1103299" y="2228734"/>
            <a:ext cx="3999865" cy="3688079"/>
          </a:xfrm>
          <a:prstGeom prst="rect">
            <a:avLst/>
          </a:prstGeom>
        </p:spPr>
        <p:txBody>
          <a:bodyPr vert="horz" wrap="square" lIns="0" tIns="135255" rIns="0" bIns="0" rtlCol="0">
            <a:spAutoFit/>
          </a:bodyPr>
          <a:lstStyle/>
          <a:p>
            <a:pPr marL="12700">
              <a:lnSpc>
                <a:spcPct val="100000"/>
              </a:lnSpc>
              <a:spcBef>
                <a:spcPts val="1065"/>
              </a:spcBef>
            </a:pPr>
            <a:r>
              <a:rPr sz="1800" b="0" spc="-10" dirty="0">
                <a:latin typeface="Roboto Medium"/>
                <a:cs typeface="Roboto Medium"/>
              </a:rPr>
              <a:t>Scenario</a:t>
            </a:r>
            <a:endParaRPr sz="1800">
              <a:latin typeface="Roboto Medium"/>
              <a:cs typeface="Roboto Medium"/>
            </a:endParaRPr>
          </a:p>
          <a:p>
            <a:pPr marL="12700" marR="5080">
              <a:lnSpc>
                <a:spcPct val="116700"/>
              </a:lnSpc>
              <a:spcBef>
                <a:spcPts val="509"/>
              </a:spcBef>
            </a:pPr>
            <a:r>
              <a:rPr sz="1500" b="0" dirty="0">
                <a:latin typeface="Roboto Light"/>
                <a:cs typeface="Roboto Light"/>
              </a:rPr>
              <a:t>To</a:t>
            </a:r>
            <a:r>
              <a:rPr sz="1500" b="0" spc="-40" dirty="0">
                <a:latin typeface="Roboto Light"/>
                <a:cs typeface="Roboto Light"/>
              </a:rPr>
              <a:t> </a:t>
            </a:r>
            <a:r>
              <a:rPr sz="1500" b="0" dirty="0">
                <a:latin typeface="Roboto Light"/>
                <a:cs typeface="Roboto Light"/>
              </a:rPr>
              <a:t>reach</a:t>
            </a:r>
            <a:r>
              <a:rPr sz="1500" b="0" spc="-30" dirty="0">
                <a:latin typeface="Roboto Light"/>
                <a:cs typeface="Roboto Light"/>
              </a:rPr>
              <a:t> </a:t>
            </a:r>
            <a:r>
              <a:rPr sz="1500" b="0" dirty="0">
                <a:latin typeface="Roboto Light"/>
                <a:cs typeface="Roboto Light"/>
              </a:rPr>
              <a:t>the</a:t>
            </a:r>
            <a:r>
              <a:rPr sz="1500" b="0" spc="-30" dirty="0">
                <a:latin typeface="Roboto Light"/>
                <a:cs typeface="Roboto Light"/>
              </a:rPr>
              <a:t> </a:t>
            </a:r>
            <a:r>
              <a:rPr sz="1500" b="0" dirty="0">
                <a:latin typeface="Roboto Light"/>
                <a:cs typeface="Roboto Light"/>
              </a:rPr>
              <a:t>Aluna</a:t>
            </a:r>
            <a:r>
              <a:rPr sz="1500" b="0" spc="-30" dirty="0">
                <a:latin typeface="Roboto Light"/>
                <a:cs typeface="Roboto Light"/>
              </a:rPr>
              <a:t> </a:t>
            </a:r>
            <a:r>
              <a:rPr sz="1500" b="0" dirty="0">
                <a:latin typeface="Roboto Light"/>
                <a:cs typeface="Roboto Light"/>
              </a:rPr>
              <a:t>IDP</a:t>
            </a:r>
            <a:r>
              <a:rPr sz="1500" b="0" spc="-30" dirty="0">
                <a:latin typeface="Roboto Light"/>
                <a:cs typeface="Roboto Light"/>
              </a:rPr>
              <a:t> </a:t>
            </a:r>
            <a:r>
              <a:rPr sz="1500" b="0" dirty="0">
                <a:latin typeface="Roboto Light"/>
                <a:cs typeface="Roboto Light"/>
              </a:rPr>
              <a:t>camp</a:t>
            </a:r>
            <a:r>
              <a:rPr sz="1500" b="0" spc="-40" dirty="0">
                <a:latin typeface="Roboto Light"/>
                <a:cs typeface="Roboto Light"/>
              </a:rPr>
              <a:t> </a:t>
            </a:r>
            <a:r>
              <a:rPr sz="1500" b="0" dirty="0">
                <a:latin typeface="Roboto Light"/>
                <a:cs typeface="Roboto Light"/>
              </a:rPr>
              <a:t>in</a:t>
            </a:r>
            <a:r>
              <a:rPr sz="1500" b="0" spc="-35" dirty="0">
                <a:latin typeface="Roboto Light"/>
                <a:cs typeface="Roboto Light"/>
              </a:rPr>
              <a:t> </a:t>
            </a:r>
            <a:r>
              <a:rPr sz="1500" b="0" dirty="0">
                <a:latin typeface="Roboto Light"/>
                <a:cs typeface="Roboto Light"/>
              </a:rPr>
              <a:t>the</a:t>
            </a:r>
            <a:r>
              <a:rPr sz="1500" b="0" spc="-30" dirty="0">
                <a:latin typeface="Roboto Light"/>
                <a:cs typeface="Roboto Light"/>
              </a:rPr>
              <a:t> </a:t>
            </a:r>
            <a:r>
              <a:rPr sz="1500" b="0" dirty="0">
                <a:latin typeface="Roboto Light"/>
                <a:cs typeface="Roboto Light"/>
              </a:rPr>
              <a:t>north</a:t>
            </a:r>
            <a:r>
              <a:rPr sz="1500" b="0" spc="-30" dirty="0">
                <a:latin typeface="Roboto Light"/>
                <a:cs typeface="Roboto Light"/>
              </a:rPr>
              <a:t> </a:t>
            </a:r>
            <a:r>
              <a:rPr sz="1500" b="0" dirty="0">
                <a:latin typeface="Roboto Light"/>
                <a:cs typeface="Roboto Light"/>
              </a:rPr>
              <a:t>of</a:t>
            </a:r>
            <a:r>
              <a:rPr sz="1500" b="0" spc="-35" dirty="0">
                <a:latin typeface="Roboto Light"/>
                <a:cs typeface="Roboto Light"/>
              </a:rPr>
              <a:t> </a:t>
            </a:r>
            <a:r>
              <a:rPr sz="1500" b="0" spc="-25" dirty="0">
                <a:latin typeface="Roboto Light"/>
                <a:cs typeface="Roboto Light"/>
              </a:rPr>
              <a:t>the </a:t>
            </a:r>
            <a:r>
              <a:rPr sz="1500" b="0" spc="-10" dirty="0">
                <a:latin typeface="Roboto Light"/>
                <a:cs typeface="Roboto Light"/>
              </a:rPr>
              <a:t>country,</a:t>
            </a:r>
            <a:r>
              <a:rPr sz="1500" b="0" spc="-45" dirty="0">
                <a:latin typeface="Roboto Light"/>
                <a:cs typeface="Roboto Light"/>
              </a:rPr>
              <a:t> </a:t>
            </a:r>
            <a:r>
              <a:rPr sz="1500" b="0" dirty="0">
                <a:latin typeface="Roboto Light"/>
                <a:cs typeface="Roboto Light"/>
              </a:rPr>
              <a:t>people</a:t>
            </a:r>
            <a:r>
              <a:rPr sz="1500" b="0" spc="-35" dirty="0">
                <a:latin typeface="Roboto Light"/>
                <a:cs typeface="Roboto Light"/>
              </a:rPr>
              <a:t> </a:t>
            </a:r>
            <a:r>
              <a:rPr sz="1500" b="0" dirty="0">
                <a:latin typeface="Roboto Light"/>
                <a:cs typeface="Roboto Light"/>
              </a:rPr>
              <a:t>(mainly</a:t>
            </a:r>
            <a:r>
              <a:rPr sz="1500" b="0" spc="-40" dirty="0">
                <a:latin typeface="Roboto Light"/>
                <a:cs typeface="Roboto Light"/>
              </a:rPr>
              <a:t> </a:t>
            </a:r>
            <a:r>
              <a:rPr sz="1500" b="0" dirty="0">
                <a:latin typeface="Roboto Light"/>
                <a:cs typeface="Roboto Light"/>
              </a:rPr>
              <a:t>women</a:t>
            </a:r>
            <a:r>
              <a:rPr sz="1500" b="0" spc="-40" dirty="0">
                <a:latin typeface="Roboto Light"/>
                <a:cs typeface="Roboto Light"/>
              </a:rPr>
              <a:t> </a:t>
            </a:r>
            <a:r>
              <a:rPr sz="1500" b="0" dirty="0">
                <a:latin typeface="Roboto Light"/>
                <a:cs typeface="Roboto Light"/>
              </a:rPr>
              <a:t>and</a:t>
            </a:r>
            <a:r>
              <a:rPr sz="1500" b="0" spc="-35" dirty="0">
                <a:latin typeface="Roboto Light"/>
                <a:cs typeface="Roboto Light"/>
              </a:rPr>
              <a:t> </a:t>
            </a:r>
            <a:r>
              <a:rPr sz="1500" b="0" spc="-10" dirty="0">
                <a:latin typeface="Roboto Light"/>
                <a:cs typeface="Roboto Light"/>
              </a:rPr>
              <a:t>children) </a:t>
            </a:r>
            <a:r>
              <a:rPr sz="1500" b="0" dirty="0">
                <a:latin typeface="Roboto Light"/>
                <a:cs typeface="Roboto Light"/>
              </a:rPr>
              <a:t>must</a:t>
            </a:r>
            <a:r>
              <a:rPr sz="1500" b="0" spc="-40" dirty="0">
                <a:latin typeface="Roboto Light"/>
                <a:cs typeface="Roboto Light"/>
              </a:rPr>
              <a:t> </a:t>
            </a:r>
            <a:r>
              <a:rPr sz="1500" b="0" spc="-10" dirty="0">
                <a:latin typeface="Roboto Light"/>
                <a:cs typeface="Roboto Light"/>
              </a:rPr>
              <a:t>travel</a:t>
            </a:r>
            <a:r>
              <a:rPr sz="1500" b="0" spc="-35" dirty="0">
                <a:latin typeface="Roboto Light"/>
                <a:cs typeface="Roboto Light"/>
              </a:rPr>
              <a:t> </a:t>
            </a:r>
            <a:r>
              <a:rPr sz="1500" b="0" dirty="0">
                <a:latin typeface="Roboto Light"/>
                <a:cs typeface="Roboto Light"/>
              </a:rPr>
              <a:t>along</a:t>
            </a:r>
            <a:r>
              <a:rPr sz="1500" b="0" spc="-30" dirty="0">
                <a:latin typeface="Roboto Light"/>
                <a:cs typeface="Roboto Light"/>
              </a:rPr>
              <a:t> </a:t>
            </a:r>
            <a:r>
              <a:rPr sz="1500" b="0" dirty="0">
                <a:latin typeface="Roboto Light"/>
                <a:cs typeface="Roboto Light"/>
              </a:rPr>
              <a:t>a</a:t>
            </a:r>
            <a:r>
              <a:rPr sz="1500" b="0" spc="-30" dirty="0">
                <a:latin typeface="Roboto Light"/>
                <a:cs typeface="Roboto Light"/>
              </a:rPr>
              <a:t> </a:t>
            </a:r>
            <a:r>
              <a:rPr sz="1500" b="0" spc="-10" dirty="0">
                <a:latin typeface="Roboto Light"/>
                <a:cs typeface="Roboto Light"/>
              </a:rPr>
              <a:t>dangerous</a:t>
            </a:r>
            <a:r>
              <a:rPr sz="1500" b="0" spc="-35" dirty="0">
                <a:latin typeface="Roboto Light"/>
                <a:cs typeface="Roboto Light"/>
              </a:rPr>
              <a:t> </a:t>
            </a:r>
            <a:r>
              <a:rPr sz="1500" b="0" dirty="0">
                <a:latin typeface="Roboto Light"/>
                <a:cs typeface="Roboto Light"/>
              </a:rPr>
              <a:t>road,</a:t>
            </a:r>
            <a:r>
              <a:rPr sz="1500" b="0" spc="-35" dirty="0">
                <a:latin typeface="Roboto Light"/>
                <a:cs typeface="Roboto Light"/>
              </a:rPr>
              <a:t> </a:t>
            </a:r>
            <a:r>
              <a:rPr sz="1500" b="0" spc="-20" dirty="0">
                <a:latin typeface="Roboto Light"/>
                <a:cs typeface="Roboto Light"/>
              </a:rPr>
              <a:t>were </a:t>
            </a:r>
            <a:r>
              <a:rPr sz="1500" b="0" dirty="0">
                <a:latin typeface="Roboto Light"/>
                <a:cs typeface="Roboto Light"/>
              </a:rPr>
              <a:t>abuses</a:t>
            </a:r>
            <a:r>
              <a:rPr sz="1500" b="0" spc="-40" dirty="0">
                <a:latin typeface="Roboto Light"/>
                <a:cs typeface="Roboto Light"/>
              </a:rPr>
              <a:t> </a:t>
            </a:r>
            <a:r>
              <a:rPr sz="1500" b="0" dirty="0">
                <a:latin typeface="Roboto Light"/>
                <a:cs typeface="Roboto Light"/>
              </a:rPr>
              <a:t>and</a:t>
            </a:r>
            <a:r>
              <a:rPr sz="1500" b="0" spc="-35" dirty="0">
                <a:latin typeface="Roboto Light"/>
                <a:cs typeface="Roboto Light"/>
              </a:rPr>
              <a:t> </a:t>
            </a:r>
            <a:r>
              <a:rPr sz="1500" b="0" spc="-10" dirty="0">
                <a:latin typeface="Roboto Light"/>
                <a:cs typeface="Roboto Light"/>
              </a:rPr>
              <a:t>harassment</a:t>
            </a:r>
            <a:r>
              <a:rPr sz="1500" b="0" spc="-35" dirty="0">
                <a:latin typeface="Roboto Light"/>
                <a:cs typeface="Roboto Light"/>
              </a:rPr>
              <a:t> </a:t>
            </a:r>
            <a:r>
              <a:rPr sz="1500" b="0" dirty="0">
                <a:latin typeface="Roboto Light"/>
                <a:cs typeface="Roboto Light"/>
              </a:rPr>
              <a:t>at</a:t>
            </a:r>
            <a:r>
              <a:rPr sz="1500" b="0" spc="-35" dirty="0">
                <a:latin typeface="Roboto Light"/>
                <a:cs typeface="Roboto Light"/>
              </a:rPr>
              <a:t> </a:t>
            </a:r>
            <a:r>
              <a:rPr sz="1500" b="0" spc="-10" dirty="0">
                <a:latin typeface="Roboto Light"/>
                <a:cs typeface="Roboto Light"/>
              </a:rPr>
              <a:t>checkpoints</a:t>
            </a:r>
            <a:r>
              <a:rPr sz="1500" b="0" spc="-40" dirty="0">
                <a:latin typeface="Roboto Light"/>
                <a:cs typeface="Roboto Light"/>
              </a:rPr>
              <a:t> </a:t>
            </a:r>
            <a:r>
              <a:rPr sz="1500" b="0" spc="-20" dirty="0">
                <a:latin typeface="Roboto Light"/>
                <a:cs typeface="Roboto Light"/>
              </a:rPr>
              <a:t>have </a:t>
            </a:r>
            <a:r>
              <a:rPr sz="1500" b="0" dirty="0">
                <a:latin typeface="Roboto Light"/>
                <a:cs typeface="Roboto Light"/>
              </a:rPr>
              <a:t>been</a:t>
            </a:r>
            <a:r>
              <a:rPr sz="1500" b="0" spc="-35" dirty="0">
                <a:latin typeface="Roboto Light"/>
                <a:cs typeface="Roboto Light"/>
              </a:rPr>
              <a:t> </a:t>
            </a:r>
            <a:r>
              <a:rPr sz="1500" b="0" dirty="0">
                <a:latin typeface="Roboto Light"/>
                <a:cs typeface="Roboto Light"/>
              </a:rPr>
              <a:t>reported.</a:t>
            </a:r>
            <a:r>
              <a:rPr sz="1500" b="0" spc="-25" dirty="0">
                <a:latin typeface="Roboto Light"/>
                <a:cs typeface="Roboto Light"/>
              </a:rPr>
              <a:t> </a:t>
            </a:r>
            <a:r>
              <a:rPr sz="1500" b="0" dirty="0">
                <a:latin typeface="Roboto Light"/>
                <a:cs typeface="Roboto Light"/>
              </a:rPr>
              <a:t>Once</a:t>
            </a:r>
            <a:r>
              <a:rPr sz="1500" b="0" spc="-30" dirty="0">
                <a:latin typeface="Roboto Light"/>
                <a:cs typeface="Roboto Light"/>
              </a:rPr>
              <a:t> </a:t>
            </a:r>
            <a:r>
              <a:rPr sz="1500" b="0" dirty="0">
                <a:latin typeface="Roboto Light"/>
                <a:cs typeface="Roboto Light"/>
              </a:rPr>
              <a:t>they</a:t>
            </a:r>
            <a:r>
              <a:rPr sz="1500" b="0" spc="-30" dirty="0">
                <a:latin typeface="Roboto Light"/>
                <a:cs typeface="Roboto Light"/>
              </a:rPr>
              <a:t> </a:t>
            </a:r>
            <a:r>
              <a:rPr sz="1500" b="0" dirty="0">
                <a:latin typeface="Roboto Light"/>
                <a:cs typeface="Roboto Light"/>
              </a:rPr>
              <a:t>arrive</a:t>
            </a:r>
            <a:r>
              <a:rPr sz="1500" b="0" spc="-30" dirty="0">
                <a:latin typeface="Roboto Light"/>
                <a:cs typeface="Roboto Light"/>
              </a:rPr>
              <a:t> </a:t>
            </a:r>
            <a:r>
              <a:rPr sz="1500" b="0" dirty="0">
                <a:latin typeface="Roboto Light"/>
                <a:cs typeface="Roboto Light"/>
              </a:rPr>
              <a:t>in</a:t>
            </a:r>
            <a:r>
              <a:rPr sz="1500" b="0" spc="-30" dirty="0">
                <a:latin typeface="Roboto Light"/>
                <a:cs typeface="Roboto Light"/>
              </a:rPr>
              <a:t> </a:t>
            </a:r>
            <a:r>
              <a:rPr sz="1500" b="0" dirty="0">
                <a:latin typeface="Roboto Light"/>
                <a:cs typeface="Roboto Light"/>
              </a:rPr>
              <a:t>the</a:t>
            </a:r>
            <a:r>
              <a:rPr sz="1500" b="0" spc="-30" dirty="0">
                <a:latin typeface="Roboto Light"/>
                <a:cs typeface="Roboto Light"/>
              </a:rPr>
              <a:t> </a:t>
            </a:r>
            <a:r>
              <a:rPr sz="1500" b="0" spc="-10" dirty="0">
                <a:latin typeface="Roboto Light"/>
                <a:cs typeface="Roboto Light"/>
              </a:rPr>
              <a:t>camp, </a:t>
            </a:r>
            <a:r>
              <a:rPr sz="1500" b="0" dirty="0">
                <a:latin typeface="Roboto Light"/>
                <a:cs typeface="Roboto Light"/>
              </a:rPr>
              <a:t>they</a:t>
            </a:r>
            <a:r>
              <a:rPr sz="1500" b="0" spc="-35" dirty="0">
                <a:latin typeface="Roboto Light"/>
                <a:cs typeface="Roboto Light"/>
              </a:rPr>
              <a:t> </a:t>
            </a:r>
            <a:r>
              <a:rPr sz="1500" b="0" dirty="0">
                <a:latin typeface="Roboto Light"/>
                <a:cs typeface="Roboto Light"/>
              </a:rPr>
              <a:t>feel</a:t>
            </a:r>
            <a:r>
              <a:rPr sz="1500" b="0" spc="-35" dirty="0">
                <a:latin typeface="Roboto Light"/>
                <a:cs typeface="Roboto Light"/>
              </a:rPr>
              <a:t> </a:t>
            </a:r>
            <a:r>
              <a:rPr sz="1500" b="0" dirty="0">
                <a:latin typeface="Roboto Light"/>
                <a:cs typeface="Roboto Light"/>
              </a:rPr>
              <a:t>safe</a:t>
            </a:r>
            <a:r>
              <a:rPr sz="1500" b="0" spc="-30" dirty="0">
                <a:latin typeface="Roboto Light"/>
                <a:cs typeface="Roboto Light"/>
              </a:rPr>
              <a:t> </a:t>
            </a:r>
            <a:r>
              <a:rPr sz="1500" b="0" dirty="0">
                <a:latin typeface="Roboto Light"/>
                <a:cs typeface="Roboto Light"/>
              </a:rPr>
              <a:t>but</a:t>
            </a:r>
            <a:r>
              <a:rPr sz="1500" b="0" spc="-35" dirty="0">
                <a:latin typeface="Roboto Light"/>
                <a:cs typeface="Roboto Light"/>
              </a:rPr>
              <a:t> </a:t>
            </a:r>
            <a:r>
              <a:rPr sz="1500" b="0" spc="-10" dirty="0">
                <a:latin typeface="Roboto Light"/>
                <a:cs typeface="Roboto Light"/>
              </a:rPr>
              <a:t>traumatised</a:t>
            </a:r>
            <a:r>
              <a:rPr sz="1500" b="0" spc="-30" dirty="0">
                <a:latin typeface="Roboto Light"/>
                <a:cs typeface="Roboto Light"/>
              </a:rPr>
              <a:t> </a:t>
            </a:r>
            <a:r>
              <a:rPr sz="1500" b="0" dirty="0">
                <a:latin typeface="Roboto Light"/>
                <a:cs typeface="Roboto Light"/>
              </a:rPr>
              <a:t>by</a:t>
            </a:r>
            <a:r>
              <a:rPr sz="1500" b="0" spc="-35" dirty="0">
                <a:latin typeface="Roboto Light"/>
                <a:cs typeface="Roboto Light"/>
              </a:rPr>
              <a:t> </a:t>
            </a:r>
            <a:r>
              <a:rPr sz="1500" b="0" dirty="0">
                <a:latin typeface="Roboto Light"/>
                <a:cs typeface="Roboto Light"/>
              </a:rPr>
              <a:t>the</a:t>
            </a:r>
            <a:r>
              <a:rPr sz="1500" b="0" spc="-30" dirty="0">
                <a:latin typeface="Roboto Light"/>
                <a:cs typeface="Roboto Light"/>
              </a:rPr>
              <a:t> </a:t>
            </a:r>
            <a:r>
              <a:rPr sz="1500" b="0" dirty="0">
                <a:latin typeface="Roboto Light"/>
                <a:cs typeface="Roboto Light"/>
              </a:rPr>
              <a:t>by</a:t>
            </a:r>
            <a:r>
              <a:rPr sz="1500" b="0" spc="-35" dirty="0">
                <a:latin typeface="Roboto Light"/>
                <a:cs typeface="Roboto Light"/>
              </a:rPr>
              <a:t> </a:t>
            </a:r>
            <a:r>
              <a:rPr sz="1500" b="0" spc="-25" dirty="0">
                <a:latin typeface="Roboto Light"/>
                <a:cs typeface="Roboto Light"/>
              </a:rPr>
              <a:t>the </a:t>
            </a:r>
            <a:r>
              <a:rPr sz="1500" b="0" dirty="0">
                <a:latin typeface="Roboto Light"/>
                <a:cs typeface="Roboto Light"/>
              </a:rPr>
              <a:t>violence</a:t>
            </a:r>
            <a:r>
              <a:rPr sz="1500" b="0" spc="-25" dirty="0">
                <a:latin typeface="Roboto Light"/>
                <a:cs typeface="Roboto Light"/>
              </a:rPr>
              <a:t> </a:t>
            </a:r>
            <a:r>
              <a:rPr sz="1500" b="0" dirty="0">
                <a:latin typeface="Roboto Light"/>
                <a:cs typeface="Roboto Light"/>
              </a:rPr>
              <a:t>they</a:t>
            </a:r>
            <a:r>
              <a:rPr sz="1500" b="0" spc="-30" dirty="0">
                <a:latin typeface="Roboto Light"/>
                <a:cs typeface="Roboto Light"/>
              </a:rPr>
              <a:t> </a:t>
            </a:r>
            <a:r>
              <a:rPr sz="1500" b="0" dirty="0">
                <a:latin typeface="Roboto Light"/>
                <a:cs typeface="Roboto Light"/>
              </a:rPr>
              <a:t>have</a:t>
            </a:r>
            <a:r>
              <a:rPr sz="1500" b="0" spc="-25" dirty="0">
                <a:latin typeface="Roboto Light"/>
                <a:cs typeface="Roboto Light"/>
              </a:rPr>
              <a:t> </a:t>
            </a:r>
            <a:r>
              <a:rPr sz="1500" b="0" dirty="0">
                <a:latin typeface="Roboto Light"/>
                <a:cs typeface="Roboto Light"/>
              </a:rPr>
              <a:t>seen</a:t>
            </a:r>
            <a:r>
              <a:rPr sz="1500" b="0" spc="-25" dirty="0">
                <a:latin typeface="Roboto Light"/>
                <a:cs typeface="Roboto Light"/>
              </a:rPr>
              <a:t> </a:t>
            </a:r>
            <a:r>
              <a:rPr sz="1500" b="0" dirty="0">
                <a:latin typeface="Roboto Light"/>
                <a:cs typeface="Roboto Light"/>
              </a:rPr>
              <a:t>or</a:t>
            </a:r>
            <a:r>
              <a:rPr sz="1500" b="0" spc="-30" dirty="0">
                <a:latin typeface="Roboto Light"/>
                <a:cs typeface="Roboto Light"/>
              </a:rPr>
              <a:t> </a:t>
            </a:r>
            <a:r>
              <a:rPr sz="1500" b="0" spc="-10" dirty="0">
                <a:latin typeface="Roboto Light"/>
                <a:cs typeface="Roboto Light"/>
              </a:rPr>
              <a:t>experienced.</a:t>
            </a:r>
            <a:r>
              <a:rPr sz="1500" b="0" spc="-50" dirty="0">
                <a:latin typeface="Roboto Light"/>
                <a:cs typeface="Roboto Light"/>
              </a:rPr>
              <a:t> </a:t>
            </a:r>
            <a:r>
              <a:rPr sz="1500" b="0" spc="-20" dirty="0">
                <a:latin typeface="Roboto Light"/>
                <a:cs typeface="Roboto Light"/>
              </a:rPr>
              <a:t>They </a:t>
            </a:r>
            <a:r>
              <a:rPr sz="1500" b="0" dirty="0">
                <a:latin typeface="Roboto Light"/>
                <a:cs typeface="Roboto Light"/>
              </a:rPr>
              <a:t>receive</a:t>
            </a:r>
            <a:r>
              <a:rPr sz="1500" b="0" spc="-30" dirty="0">
                <a:latin typeface="Roboto Light"/>
                <a:cs typeface="Roboto Light"/>
              </a:rPr>
              <a:t> </a:t>
            </a:r>
            <a:r>
              <a:rPr sz="1500" b="0" dirty="0">
                <a:latin typeface="Roboto Light"/>
                <a:cs typeface="Roboto Light"/>
              </a:rPr>
              <a:t>food</a:t>
            </a:r>
            <a:r>
              <a:rPr sz="1500" b="0" spc="-30" dirty="0">
                <a:latin typeface="Roboto Light"/>
                <a:cs typeface="Roboto Light"/>
              </a:rPr>
              <a:t> </a:t>
            </a:r>
            <a:r>
              <a:rPr sz="1500" b="0" dirty="0">
                <a:latin typeface="Roboto Light"/>
                <a:cs typeface="Roboto Light"/>
              </a:rPr>
              <a:t>on</a:t>
            </a:r>
            <a:r>
              <a:rPr sz="1500" b="0" spc="-35" dirty="0">
                <a:latin typeface="Roboto Light"/>
                <a:cs typeface="Roboto Light"/>
              </a:rPr>
              <a:t> </a:t>
            </a:r>
            <a:r>
              <a:rPr sz="1500" b="0" dirty="0">
                <a:latin typeface="Roboto Light"/>
                <a:cs typeface="Roboto Light"/>
              </a:rPr>
              <a:t>arrival</a:t>
            </a:r>
            <a:r>
              <a:rPr sz="1500" b="0" spc="-30" dirty="0">
                <a:latin typeface="Roboto Light"/>
                <a:cs typeface="Roboto Light"/>
              </a:rPr>
              <a:t> </a:t>
            </a:r>
            <a:r>
              <a:rPr sz="1500" b="0" dirty="0">
                <a:latin typeface="Roboto Light"/>
                <a:cs typeface="Roboto Light"/>
              </a:rPr>
              <a:t>however</a:t>
            </a:r>
            <a:r>
              <a:rPr sz="1500" b="0" spc="-35" dirty="0">
                <a:latin typeface="Roboto Light"/>
                <a:cs typeface="Roboto Light"/>
              </a:rPr>
              <a:t> </a:t>
            </a:r>
            <a:r>
              <a:rPr sz="1500" b="0" dirty="0">
                <a:latin typeface="Roboto Light"/>
                <a:cs typeface="Roboto Light"/>
              </a:rPr>
              <a:t>the</a:t>
            </a:r>
            <a:r>
              <a:rPr sz="1500" b="0" spc="-30" dirty="0">
                <a:latin typeface="Roboto Light"/>
                <a:cs typeface="Roboto Light"/>
              </a:rPr>
              <a:t> </a:t>
            </a:r>
            <a:r>
              <a:rPr sz="1500" b="0" spc="-10" dirty="0">
                <a:latin typeface="Roboto Light"/>
                <a:cs typeface="Roboto Light"/>
              </a:rPr>
              <a:t>rations</a:t>
            </a:r>
            <a:r>
              <a:rPr sz="1500" b="0" spc="-35" dirty="0">
                <a:latin typeface="Roboto Light"/>
                <a:cs typeface="Roboto Light"/>
              </a:rPr>
              <a:t> </a:t>
            </a:r>
            <a:r>
              <a:rPr sz="1500" b="0" spc="-25" dirty="0">
                <a:latin typeface="Roboto Light"/>
                <a:cs typeface="Roboto Light"/>
              </a:rPr>
              <a:t>are </a:t>
            </a:r>
            <a:r>
              <a:rPr sz="1500" b="0" dirty="0">
                <a:latin typeface="Roboto Light"/>
                <a:cs typeface="Roboto Light"/>
              </a:rPr>
              <a:t>small</a:t>
            </a:r>
            <a:r>
              <a:rPr sz="1500" b="0" spc="-40" dirty="0">
                <a:latin typeface="Roboto Light"/>
                <a:cs typeface="Roboto Light"/>
              </a:rPr>
              <a:t> </a:t>
            </a:r>
            <a:r>
              <a:rPr sz="1500" b="0" dirty="0">
                <a:latin typeface="Roboto Light"/>
                <a:cs typeface="Roboto Light"/>
              </a:rPr>
              <a:t>and</a:t>
            </a:r>
            <a:r>
              <a:rPr sz="1500" b="0" spc="-35" dirty="0">
                <a:latin typeface="Roboto Light"/>
                <a:cs typeface="Roboto Light"/>
              </a:rPr>
              <a:t> </a:t>
            </a:r>
            <a:r>
              <a:rPr sz="1500" b="0" dirty="0">
                <a:latin typeface="Roboto Light"/>
                <a:cs typeface="Roboto Light"/>
              </a:rPr>
              <a:t>do</a:t>
            </a:r>
            <a:r>
              <a:rPr sz="1500" b="0" spc="-40" dirty="0">
                <a:latin typeface="Roboto Light"/>
                <a:cs typeface="Roboto Light"/>
              </a:rPr>
              <a:t> </a:t>
            </a:r>
            <a:r>
              <a:rPr sz="1500" b="0" dirty="0">
                <a:latin typeface="Roboto Light"/>
                <a:cs typeface="Roboto Light"/>
              </a:rPr>
              <a:t>not</a:t>
            </a:r>
            <a:r>
              <a:rPr sz="1500" b="0" spc="-40" dirty="0">
                <a:latin typeface="Roboto Light"/>
                <a:cs typeface="Roboto Light"/>
              </a:rPr>
              <a:t> </a:t>
            </a:r>
            <a:r>
              <a:rPr sz="1500" b="0" dirty="0">
                <a:latin typeface="Roboto Light"/>
                <a:cs typeface="Roboto Light"/>
              </a:rPr>
              <a:t>cover</a:t>
            </a:r>
            <a:r>
              <a:rPr sz="1500" b="0" spc="-40" dirty="0">
                <a:latin typeface="Roboto Light"/>
                <a:cs typeface="Roboto Light"/>
              </a:rPr>
              <a:t> </a:t>
            </a:r>
            <a:r>
              <a:rPr sz="1500" b="0" dirty="0">
                <a:latin typeface="Roboto Light"/>
                <a:cs typeface="Roboto Light"/>
              </a:rPr>
              <a:t>their</a:t>
            </a:r>
            <a:r>
              <a:rPr sz="1500" b="0" spc="-40" dirty="0">
                <a:latin typeface="Roboto Light"/>
                <a:cs typeface="Roboto Light"/>
              </a:rPr>
              <a:t> </a:t>
            </a:r>
            <a:r>
              <a:rPr sz="1500" b="0" dirty="0">
                <a:latin typeface="Roboto Light"/>
                <a:cs typeface="Roboto Light"/>
              </a:rPr>
              <a:t>needs</a:t>
            </a:r>
            <a:r>
              <a:rPr sz="1500" b="0" spc="-40" dirty="0">
                <a:latin typeface="Roboto Light"/>
                <a:cs typeface="Roboto Light"/>
              </a:rPr>
              <a:t> </a:t>
            </a:r>
            <a:r>
              <a:rPr sz="1500" b="0" dirty="0">
                <a:latin typeface="Roboto Light"/>
                <a:cs typeface="Roboto Light"/>
              </a:rPr>
              <a:t>until</a:t>
            </a:r>
            <a:r>
              <a:rPr sz="1500" b="0" spc="-40" dirty="0">
                <a:latin typeface="Roboto Light"/>
                <a:cs typeface="Roboto Light"/>
              </a:rPr>
              <a:t> </a:t>
            </a:r>
            <a:r>
              <a:rPr sz="1500" b="0" dirty="0">
                <a:latin typeface="Roboto Light"/>
                <a:cs typeface="Roboto Light"/>
              </a:rPr>
              <a:t>the</a:t>
            </a:r>
            <a:r>
              <a:rPr sz="1500" b="0" spc="-35" dirty="0">
                <a:latin typeface="Roboto Light"/>
                <a:cs typeface="Roboto Light"/>
              </a:rPr>
              <a:t> </a:t>
            </a:r>
            <a:r>
              <a:rPr sz="1500" b="0" spc="-20" dirty="0">
                <a:latin typeface="Roboto Light"/>
                <a:cs typeface="Roboto Light"/>
              </a:rPr>
              <a:t>next </a:t>
            </a:r>
            <a:r>
              <a:rPr sz="1500" b="0" spc="-10" dirty="0">
                <a:latin typeface="Roboto Light"/>
                <a:cs typeface="Roboto Light"/>
              </a:rPr>
              <a:t>distribution.</a:t>
            </a:r>
            <a:r>
              <a:rPr sz="1500" b="0" spc="-40" dirty="0">
                <a:latin typeface="Roboto Light"/>
                <a:cs typeface="Roboto Light"/>
              </a:rPr>
              <a:t> </a:t>
            </a:r>
            <a:r>
              <a:rPr sz="1500" b="0" dirty="0">
                <a:latin typeface="Roboto Light"/>
                <a:cs typeface="Roboto Light"/>
              </a:rPr>
              <a:t>They</a:t>
            </a:r>
            <a:r>
              <a:rPr sz="1500" b="0" spc="-15" dirty="0">
                <a:latin typeface="Roboto Light"/>
                <a:cs typeface="Roboto Light"/>
              </a:rPr>
              <a:t> </a:t>
            </a:r>
            <a:r>
              <a:rPr sz="1500" b="0" dirty="0">
                <a:latin typeface="Roboto Light"/>
                <a:cs typeface="Roboto Light"/>
              </a:rPr>
              <a:t>do</a:t>
            </a:r>
            <a:r>
              <a:rPr sz="1500" b="0" spc="-15" dirty="0">
                <a:latin typeface="Roboto Light"/>
                <a:cs typeface="Roboto Light"/>
              </a:rPr>
              <a:t> </a:t>
            </a:r>
            <a:r>
              <a:rPr sz="1500" b="0" dirty="0">
                <a:latin typeface="Roboto Light"/>
                <a:cs typeface="Roboto Light"/>
              </a:rPr>
              <a:t>not</a:t>
            </a:r>
            <a:r>
              <a:rPr sz="1500" b="0" spc="-10" dirty="0">
                <a:latin typeface="Roboto Light"/>
                <a:cs typeface="Roboto Light"/>
              </a:rPr>
              <a:t> </a:t>
            </a:r>
            <a:r>
              <a:rPr sz="1500" b="0" dirty="0">
                <a:latin typeface="Roboto Light"/>
                <a:cs typeface="Roboto Light"/>
              </a:rPr>
              <a:t>know</a:t>
            </a:r>
            <a:r>
              <a:rPr sz="1500" b="0" spc="-15" dirty="0">
                <a:latin typeface="Roboto Light"/>
                <a:cs typeface="Roboto Light"/>
              </a:rPr>
              <a:t> </a:t>
            </a:r>
            <a:r>
              <a:rPr sz="1500" b="0" dirty="0">
                <a:latin typeface="Roboto Light"/>
                <a:cs typeface="Roboto Light"/>
              </a:rPr>
              <a:t>how</a:t>
            </a:r>
            <a:r>
              <a:rPr sz="1500" b="0" spc="-15" dirty="0">
                <a:latin typeface="Roboto Light"/>
                <a:cs typeface="Roboto Light"/>
              </a:rPr>
              <a:t> </a:t>
            </a:r>
            <a:r>
              <a:rPr sz="1500" b="0" dirty="0">
                <a:latin typeface="Roboto Light"/>
                <a:cs typeface="Roboto Light"/>
              </a:rPr>
              <a:t>to</a:t>
            </a:r>
            <a:r>
              <a:rPr sz="1500" b="0" spc="-15" dirty="0">
                <a:latin typeface="Roboto Light"/>
                <a:cs typeface="Roboto Light"/>
              </a:rPr>
              <a:t> </a:t>
            </a:r>
            <a:r>
              <a:rPr sz="1500" b="0" spc="-10" dirty="0">
                <a:latin typeface="Roboto Light"/>
                <a:cs typeface="Roboto Light"/>
              </a:rPr>
              <a:t>respond </a:t>
            </a:r>
            <a:r>
              <a:rPr sz="1500" b="0" dirty="0">
                <a:latin typeface="Roboto Light"/>
                <a:cs typeface="Roboto Light"/>
              </a:rPr>
              <a:t>to</a:t>
            </a:r>
            <a:r>
              <a:rPr sz="1500" b="0" spc="-35" dirty="0">
                <a:latin typeface="Roboto Light"/>
                <a:cs typeface="Roboto Light"/>
              </a:rPr>
              <a:t> </a:t>
            </a:r>
            <a:r>
              <a:rPr sz="1500" b="0" dirty="0">
                <a:latin typeface="Roboto Light"/>
                <a:cs typeface="Roboto Light"/>
              </a:rPr>
              <a:t>their</a:t>
            </a:r>
            <a:r>
              <a:rPr sz="1500" b="0" spc="-30" dirty="0">
                <a:latin typeface="Roboto Light"/>
                <a:cs typeface="Roboto Light"/>
              </a:rPr>
              <a:t> </a:t>
            </a:r>
            <a:r>
              <a:rPr sz="1500" b="0" dirty="0">
                <a:latin typeface="Roboto Light"/>
                <a:cs typeface="Roboto Light"/>
              </a:rPr>
              <a:t>needs</a:t>
            </a:r>
            <a:r>
              <a:rPr sz="1500" b="0" spc="-30" dirty="0">
                <a:latin typeface="Roboto Light"/>
                <a:cs typeface="Roboto Light"/>
              </a:rPr>
              <a:t> </a:t>
            </a:r>
            <a:r>
              <a:rPr sz="1500" b="0" spc="-10" dirty="0">
                <a:latin typeface="Roboto Light"/>
                <a:cs typeface="Roboto Light"/>
              </a:rPr>
              <a:t>between</a:t>
            </a:r>
            <a:r>
              <a:rPr sz="1500" b="0" spc="-35" dirty="0">
                <a:latin typeface="Roboto Light"/>
                <a:cs typeface="Roboto Light"/>
              </a:rPr>
              <a:t> </a:t>
            </a:r>
            <a:r>
              <a:rPr sz="1500" b="0" dirty="0">
                <a:latin typeface="Roboto Light"/>
                <a:cs typeface="Roboto Light"/>
              </a:rPr>
              <a:t>the</a:t>
            </a:r>
            <a:r>
              <a:rPr sz="1500" b="0" spc="-25" dirty="0">
                <a:latin typeface="Roboto Light"/>
                <a:cs typeface="Roboto Light"/>
              </a:rPr>
              <a:t> </a:t>
            </a:r>
            <a:r>
              <a:rPr sz="1500" b="0" spc="-10" dirty="0">
                <a:latin typeface="Roboto Light"/>
                <a:cs typeface="Roboto Light"/>
              </a:rPr>
              <a:t>distribution</a:t>
            </a:r>
            <a:r>
              <a:rPr sz="1500" b="0" spc="-30" dirty="0">
                <a:latin typeface="Roboto Light"/>
                <a:cs typeface="Roboto Light"/>
              </a:rPr>
              <a:t> </a:t>
            </a:r>
            <a:r>
              <a:rPr sz="1500" b="0" dirty="0">
                <a:latin typeface="Roboto Light"/>
                <a:cs typeface="Roboto Light"/>
              </a:rPr>
              <a:t>as</a:t>
            </a:r>
            <a:r>
              <a:rPr sz="1500" b="0" spc="-30" dirty="0">
                <a:latin typeface="Roboto Light"/>
                <a:cs typeface="Roboto Light"/>
              </a:rPr>
              <a:t> </a:t>
            </a:r>
            <a:r>
              <a:rPr sz="1500" b="0" spc="-10" dirty="0">
                <a:latin typeface="Roboto Light"/>
                <a:cs typeface="Roboto Light"/>
              </a:rPr>
              <a:t>there </a:t>
            </a:r>
            <a:r>
              <a:rPr sz="1500" b="0" dirty="0">
                <a:latin typeface="Roboto Light"/>
                <a:cs typeface="Roboto Light"/>
              </a:rPr>
              <a:t>are</a:t>
            </a:r>
            <a:r>
              <a:rPr sz="1500" b="0" spc="-35" dirty="0">
                <a:latin typeface="Roboto Light"/>
                <a:cs typeface="Roboto Light"/>
              </a:rPr>
              <a:t> </a:t>
            </a:r>
            <a:r>
              <a:rPr sz="1500" b="0" dirty="0">
                <a:latin typeface="Roboto Light"/>
                <a:cs typeface="Roboto Light"/>
              </a:rPr>
              <a:t>very</a:t>
            </a:r>
            <a:r>
              <a:rPr sz="1500" b="0" spc="-40" dirty="0">
                <a:latin typeface="Roboto Light"/>
                <a:cs typeface="Roboto Light"/>
              </a:rPr>
              <a:t> </a:t>
            </a:r>
            <a:r>
              <a:rPr sz="1500" b="0" dirty="0">
                <a:latin typeface="Roboto Light"/>
                <a:cs typeface="Roboto Light"/>
              </a:rPr>
              <a:t>few</a:t>
            </a:r>
            <a:r>
              <a:rPr sz="1500" b="0" spc="-40" dirty="0">
                <a:latin typeface="Roboto Light"/>
                <a:cs typeface="Roboto Light"/>
              </a:rPr>
              <a:t> </a:t>
            </a:r>
            <a:r>
              <a:rPr sz="1500" b="0" dirty="0">
                <a:latin typeface="Roboto Light"/>
                <a:cs typeface="Roboto Light"/>
              </a:rPr>
              <a:t>livelihood</a:t>
            </a:r>
            <a:r>
              <a:rPr sz="1500" b="0" spc="-35" dirty="0">
                <a:latin typeface="Roboto Light"/>
                <a:cs typeface="Roboto Light"/>
              </a:rPr>
              <a:t> </a:t>
            </a:r>
            <a:r>
              <a:rPr sz="1500" b="0" spc="-10" dirty="0">
                <a:latin typeface="Roboto Light"/>
                <a:cs typeface="Roboto Light"/>
              </a:rPr>
              <a:t>opportunities.</a:t>
            </a:r>
            <a:endParaRPr sz="1500">
              <a:latin typeface="Roboto Light"/>
              <a:cs typeface="Roboto Light"/>
            </a:endParaRPr>
          </a:p>
        </p:txBody>
      </p:sp>
      <p:sp>
        <p:nvSpPr>
          <p:cNvPr id="5" name="object 5"/>
          <p:cNvSpPr/>
          <p:nvPr/>
        </p:nvSpPr>
        <p:spPr>
          <a:xfrm>
            <a:off x="5952223" y="2463965"/>
            <a:ext cx="3714115" cy="753110"/>
          </a:xfrm>
          <a:custGeom>
            <a:avLst/>
            <a:gdLst/>
            <a:ahLst/>
            <a:cxnLst/>
            <a:rect l="l" t="t" r="r" b="b"/>
            <a:pathLst>
              <a:path w="3714115" h="753110">
                <a:moveTo>
                  <a:pt x="3713772" y="0"/>
                </a:moveTo>
                <a:lnTo>
                  <a:pt x="0" y="0"/>
                </a:lnTo>
                <a:lnTo>
                  <a:pt x="0" y="752767"/>
                </a:lnTo>
                <a:lnTo>
                  <a:pt x="3713772" y="752767"/>
                </a:lnTo>
                <a:lnTo>
                  <a:pt x="3713772" y="0"/>
                </a:lnTo>
                <a:close/>
              </a:path>
            </a:pathLst>
          </a:custGeom>
          <a:solidFill>
            <a:srgbClr val="FFC901">
              <a:alpha val="7998"/>
            </a:srgbClr>
          </a:solidFill>
        </p:spPr>
        <p:txBody>
          <a:bodyPr wrap="square" lIns="0" tIns="0" rIns="0" bIns="0" rtlCol="0"/>
          <a:lstStyle/>
          <a:p>
            <a:endParaRPr/>
          </a:p>
        </p:txBody>
      </p:sp>
      <p:sp>
        <p:nvSpPr>
          <p:cNvPr id="6" name="object 6"/>
          <p:cNvSpPr txBox="1"/>
          <p:nvPr/>
        </p:nvSpPr>
        <p:spPr>
          <a:xfrm>
            <a:off x="6561659" y="2619486"/>
            <a:ext cx="2566035" cy="421640"/>
          </a:xfrm>
          <a:prstGeom prst="rect">
            <a:avLst/>
          </a:prstGeom>
        </p:spPr>
        <p:txBody>
          <a:bodyPr vert="horz" wrap="square" lIns="0" tIns="12700" rIns="0" bIns="0" rtlCol="0">
            <a:spAutoFit/>
          </a:bodyPr>
          <a:lstStyle/>
          <a:p>
            <a:pPr marL="12700" marR="5080">
              <a:lnSpc>
                <a:spcPct val="100000"/>
              </a:lnSpc>
              <a:spcBef>
                <a:spcPts val="100"/>
              </a:spcBef>
            </a:pPr>
            <a:r>
              <a:rPr sz="1300" b="1" dirty="0">
                <a:latin typeface="Noto Serif" panose="02020502060505020204" pitchFamily="18" charset="0"/>
                <a:ea typeface="Noto Serif" panose="02020502060505020204" pitchFamily="18" charset="0"/>
                <a:cs typeface="Noto Serif" panose="02020502060505020204" pitchFamily="18" charset="0"/>
              </a:rPr>
              <a:t>What</a:t>
            </a:r>
            <a:r>
              <a:rPr sz="1300" b="1" spc="-5" dirty="0">
                <a:latin typeface="Noto Serif" panose="02020502060505020204" pitchFamily="18" charset="0"/>
                <a:ea typeface="Noto Serif" panose="02020502060505020204" pitchFamily="18" charset="0"/>
                <a:cs typeface="Noto Serif" panose="02020502060505020204" pitchFamily="18" charset="0"/>
              </a:rPr>
              <a:t> </a:t>
            </a:r>
            <a:r>
              <a:rPr sz="1300" b="1" dirty="0">
                <a:latin typeface="Noto Serif" panose="02020502060505020204" pitchFamily="18" charset="0"/>
                <a:ea typeface="Noto Serif" panose="02020502060505020204" pitchFamily="18" charset="0"/>
                <a:cs typeface="Noto Serif" panose="02020502060505020204" pitchFamily="18" charset="0"/>
              </a:rPr>
              <a:t>are some facts about</a:t>
            </a:r>
            <a:r>
              <a:rPr sz="1300" b="1" spc="-5" dirty="0">
                <a:latin typeface="Noto Serif" panose="02020502060505020204" pitchFamily="18" charset="0"/>
                <a:ea typeface="Noto Serif" panose="02020502060505020204" pitchFamily="18" charset="0"/>
                <a:cs typeface="Noto Serif" panose="02020502060505020204" pitchFamily="18" charset="0"/>
              </a:rPr>
              <a:t> </a:t>
            </a:r>
            <a:r>
              <a:rPr sz="1300" b="1" spc="-25" dirty="0">
                <a:latin typeface="Noto Serif" panose="02020502060505020204" pitchFamily="18" charset="0"/>
                <a:ea typeface="Noto Serif" panose="02020502060505020204" pitchFamily="18" charset="0"/>
                <a:cs typeface="Noto Serif" panose="02020502060505020204" pitchFamily="18" charset="0"/>
              </a:rPr>
              <a:t>the </a:t>
            </a:r>
            <a:r>
              <a:rPr sz="1300" b="1" dirty="0">
                <a:latin typeface="Noto Serif" panose="02020502060505020204" pitchFamily="18" charset="0"/>
                <a:ea typeface="Noto Serif" panose="02020502060505020204" pitchFamily="18" charset="0"/>
                <a:cs typeface="Noto Serif" panose="02020502060505020204" pitchFamily="18" charset="0"/>
              </a:rPr>
              <a:t>protection</a:t>
            </a:r>
            <a:r>
              <a:rPr sz="1300" b="1" spc="65" dirty="0">
                <a:latin typeface="Noto Serif" panose="02020502060505020204" pitchFamily="18" charset="0"/>
                <a:ea typeface="Noto Serif" panose="02020502060505020204" pitchFamily="18" charset="0"/>
                <a:cs typeface="Noto Serif" panose="02020502060505020204" pitchFamily="18" charset="0"/>
              </a:rPr>
              <a:t> </a:t>
            </a:r>
            <a:r>
              <a:rPr sz="1300" b="1" spc="-10" dirty="0">
                <a:latin typeface="Noto Serif" panose="02020502060505020204" pitchFamily="18" charset="0"/>
                <a:ea typeface="Noto Serif" panose="02020502060505020204" pitchFamily="18" charset="0"/>
                <a:cs typeface="Noto Serif" panose="02020502060505020204" pitchFamily="18" charset="0"/>
              </a:rPr>
              <a:t>environment?</a:t>
            </a:r>
            <a:endParaRPr sz="1300" dirty="0">
              <a:latin typeface="Noto Serif" panose="02020502060505020204" pitchFamily="18" charset="0"/>
              <a:ea typeface="Noto Serif" panose="02020502060505020204" pitchFamily="18" charset="0"/>
              <a:cs typeface="Noto Serif" panose="02020502060505020204" pitchFamily="18" charset="0"/>
            </a:endParaRPr>
          </a:p>
        </p:txBody>
      </p:sp>
      <p:grpSp>
        <p:nvGrpSpPr>
          <p:cNvPr id="7" name="object 7"/>
          <p:cNvGrpSpPr/>
          <p:nvPr/>
        </p:nvGrpSpPr>
        <p:grpSpPr>
          <a:xfrm>
            <a:off x="5579907" y="2421468"/>
            <a:ext cx="4086225" cy="2038350"/>
            <a:chOff x="5579907" y="2421468"/>
            <a:chExt cx="4086225" cy="2038350"/>
          </a:xfrm>
        </p:grpSpPr>
        <p:sp>
          <p:nvSpPr>
            <p:cNvPr id="8" name="object 8"/>
            <p:cNvSpPr/>
            <p:nvPr/>
          </p:nvSpPr>
          <p:spPr>
            <a:xfrm>
              <a:off x="5588797" y="2430358"/>
              <a:ext cx="822960" cy="822960"/>
            </a:xfrm>
            <a:custGeom>
              <a:avLst/>
              <a:gdLst/>
              <a:ahLst/>
              <a:cxnLst/>
              <a:rect l="l" t="t" r="r" b="b"/>
              <a:pathLst>
                <a:path w="822960" h="822960">
                  <a:moveTo>
                    <a:pt x="411289" y="0"/>
                  </a:moveTo>
                  <a:lnTo>
                    <a:pt x="363323" y="2766"/>
                  </a:lnTo>
                  <a:lnTo>
                    <a:pt x="316983" y="10862"/>
                  </a:lnTo>
                  <a:lnTo>
                    <a:pt x="272577" y="23977"/>
                  </a:lnTo>
                  <a:lnTo>
                    <a:pt x="230413" y="41803"/>
                  </a:lnTo>
                  <a:lnTo>
                    <a:pt x="190800" y="64032"/>
                  </a:lnTo>
                  <a:lnTo>
                    <a:pt x="154047" y="90354"/>
                  </a:lnTo>
                  <a:lnTo>
                    <a:pt x="120462" y="120462"/>
                  </a:lnTo>
                  <a:lnTo>
                    <a:pt x="90354" y="154047"/>
                  </a:lnTo>
                  <a:lnTo>
                    <a:pt x="64032" y="190800"/>
                  </a:lnTo>
                  <a:lnTo>
                    <a:pt x="41803" y="230413"/>
                  </a:lnTo>
                  <a:lnTo>
                    <a:pt x="23977" y="272577"/>
                  </a:lnTo>
                  <a:lnTo>
                    <a:pt x="10862" y="316983"/>
                  </a:lnTo>
                  <a:lnTo>
                    <a:pt x="2766" y="363323"/>
                  </a:lnTo>
                  <a:lnTo>
                    <a:pt x="0" y="411289"/>
                  </a:lnTo>
                  <a:lnTo>
                    <a:pt x="2766" y="459255"/>
                  </a:lnTo>
                  <a:lnTo>
                    <a:pt x="10862" y="505595"/>
                  </a:lnTo>
                  <a:lnTo>
                    <a:pt x="23977" y="550001"/>
                  </a:lnTo>
                  <a:lnTo>
                    <a:pt x="41803" y="592165"/>
                  </a:lnTo>
                  <a:lnTo>
                    <a:pt x="64032" y="631778"/>
                  </a:lnTo>
                  <a:lnTo>
                    <a:pt x="90354" y="668531"/>
                  </a:lnTo>
                  <a:lnTo>
                    <a:pt x="120462" y="702116"/>
                  </a:lnTo>
                  <a:lnTo>
                    <a:pt x="154047" y="732224"/>
                  </a:lnTo>
                  <a:lnTo>
                    <a:pt x="190800" y="758546"/>
                  </a:lnTo>
                  <a:lnTo>
                    <a:pt x="230413" y="780775"/>
                  </a:lnTo>
                  <a:lnTo>
                    <a:pt x="272577" y="798601"/>
                  </a:lnTo>
                  <a:lnTo>
                    <a:pt x="316983" y="811716"/>
                  </a:lnTo>
                  <a:lnTo>
                    <a:pt x="363323" y="819812"/>
                  </a:lnTo>
                  <a:lnTo>
                    <a:pt x="411289" y="822578"/>
                  </a:lnTo>
                  <a:lnTo>
                    <a:pt x="459255" y="819812"/>
                  </a:lnTo>
                  <a:lnTo>
                    <a:pt x="505595" y="811716"/>
                  </a:lnTo>
                  <a:lnTo>
                    <a:pt x="550001" y="798601"/>
                  </a:lnTo>
                  <a:lnTo>
                    <a:pt x="592165" y="780775"/>
                  </a:lnTo>
                  <a:lnTo>
                    <a:pt x="631778" y="758546"/>
                  </a:lnTo>
                  <a:lnTo>
                    <a:pt x="668531" y="732224"/>
                  </a:lnTo>
                  <a:lnTo>
                    <a:pt x="702116" y="702116"/>
                  </a:lnTo>
                  <a:lnTo>
                    <a:pt x="732224" y="668531"/>
                  </a:lnTo>
                  <a:lnTo>
                    <a:pt x="758546" y="631778"/>
                  </a:lnTo>
                  <a:lnTo>
                    <a:pt x="780775" y="592165"/>
                  </a:lnTo>
                  <a:lnTo>
                    <a:pt x="798601" y="550001"/>
                  </a:lnTo>
                  <a:lnTo>
                    <a:pt x="811716" y="505595"/>
                  </a:lnTo>
                  <a:lnTo>
                    <a:pt x="819812" y="459255"/>
                  </a:lnTo>
                  <a:lnTo>
                    <a:pt x="822578" y="411289"/>
                  </a:lnTo>
                  <a:lnTo>
                    <a:pt x="819812" y="363323"/>
                  </a:lnTo>
                  <a:lnTo>
                    <a:pt x="811716" y="316983"/>
                  </a:lnTo>
                  <a:lnTo>
                    <a:pt x="798601" y="272577"/>
                  </a:lnTo>
                  <a:lnTo>
                    <a:pt x="780775" y="230413"/>
                  </a:lnTo>
                  <a:lnTo>
                    <a:pt x="758546" y="190800"/>
                  </a:lnTo>
                  <a:lnTo>
                    <a:pt x="732224" y="154047"/>
                  </a:lnTo>
                  <a:lnTo>
                    <a:pt x="702116" y="120462"/>
                  </a:lnTo>
                  <a:lnTo>
                    <a:pt x="668531" y="90354"/>
                  </a:lnTo>
                  <a:lnTo>
                    <a:pt x="631778" y="64032"/>
                  </a:lnTo>
                  <a:lnTo>
                    <a:pt x="592165" y="41803"/>
                  </a:lnTo>
                  <a:lnTo>
                    <a:pt x="550001" y="23977"/>
                  </a:lnTo>
                  <a:lnTo>
                    <a:pt x="505595" y="10862"/>
                  </a:lnTo>
                  <a:lnTo>
                    <a:pt x="459255" y="2766"/>
                  </a:lnTo>
                  <a:lnTo>
                    <a:pt x="411289" y="0"/>
                  </a:lnTo>
                  <a:close/>
                </a:path>
              </a:pathLst>
            </a:custGeom>
            <a:solidFill>
              <a:srgbClr val="FFFFFF"/>
            </a:solidFill>
          </p:spPr>
          <p:txBody>
            <a:bodyPr wrap="square" lIns="0" tIns="0" rIns="0" bIns="0" rtlCol="0"/>
            <a:lstStyle/>
            <a:p>
              <a:endParaRPr/>
            </a:p>
          </p:txBody>
        </p:sp>
        <p:sp>
          <p:nvSpPr>
            <p:cNvPr id="9" name="object 9"/>
            <p:cNvSpPr/>
            <p:nvPr/>
          </p:nvSpPr>
          <p:spPr>
            <a:xfrm>
              <a:off x="5588797" y="2430358"/>
              <a:ext cx="822960" cy="822960"/>
            </a:xfrm>
            <a:custGeom>
              <a:avLst/>
              <a:gdLst/>
              <a:ahLst/>
              <a:cxnLst/>
              <a:rect l="l" t="t" r="r" b="b"/>
              <a:pathLst>
                <a:path w="822960" h="822960">
                  <a:moveTo>
                    <a:pt x="411289" y="822578"/>
                  </a:moveTo>
                  <a:lnTo>
                    <a:pt x="459255" y="819812"/>
                  </a:lnTo>
                  <a:lnTo>
                    <a:pt x="505595" y="811716"/>
                  </a:lnTo>
                  <a:lnTo>
                    <a:pt x="550001" y="798601"/>
                  </a:lnTo>
                  <a:lnTo>
                    <a:pt x="592165" y="780775"/>
                  </a:lnTo>
                  <a:lnTo>
                    <a:pt x="631778" y="758546"/>
                  </a:lnTo>
                  <a:lnTo>
                    <a:pt x="668531" y="732224"/>
                  </a:lnTo>
                  <a:lnTo>
                    <a:pt x="702116" y="702116"/>
                  </a:lnTo>
                  <a:lnTo>
                    <a:pt x="732224" y="668531"/>
                  </a:lnTo>
                  <a:lnTo>
                    <a:pt x="758546" y="631778"/>
                  </a:lnTo>
                  <a:lnTo>
                    <a:pt x="780775" y="592165"/>
                  </a:lnTo>
                  <a:lnTo>
                    <a:pt x="798601" y="550001"/>
                  </a:lnTo>
                  <a:lnTo>
                    <a:pt x="811716" y="505595"/>
                  </a:lnTo>
                  <a:lnTo>
                    <a:pt x="819812" y="459255"/>
                  </a:lnTo>
                  <a:lnTo>
                    <a:pt x="822578" y="411289"/>
                  </a:lnTo>
                  <a:lnTo>
                    <a:pt x="819812" y="363323"/>
                  </a:lnTo>
                  <a:lnTo>
                    <a:pt x="811716" y="316983"/>
                  </a:lnTo>
                  <a:lnTo>
                    <a:pt x="798601" y="272577"/>
                  </a:lnTo>
                  <a:lnTo>
                    <a:pt x="780775" y="230413"/>
                  </a:lnTo>
                  <a:lnTo>
                    <a:pt x="758546" y="190800"/>
                  </a:lnTo>
                  <a:lnTo>
                    <a:pt x="732224" y="154047"/>
                  </a:lnTo>
                  <a:lnTo>
                    <a:pt x="702116" y="120462"/>
                  </a:lnTo>
                  <a:lnTo>
                    <a:pt x="668531" y="90354"/>
                  </a:lnTo>
                  <a:lnTo>
                    <a:pt x="631778" y="64032"/>
                  </a:lnTo>
                  <a:lnTo>
                    <a:pt x="592165" y="41803"/>
                  </a:lnTo>
                  <a:lnTo>
                    <a:pt x="550001" y="23977"/>
                  </a:lnTo>
                  <a:lnTo>
                    <a:pt x="505595" y="10862"/>
                  </a:lnTo>
                  <a:lnTo>
                    <a:pt x="459255" y="2766"/>
                  </a:lnTo>
                  <a:lnTo>
                    <a:pt x="411289" y="0"/>
                  </a:lnTo>
                  <a:lnTo>
                    <a:pt x="363323" y="2766"/>
                  </a:lnTo>
                  <a:lnTo>
                    <a:pt x="316983" y="10862"/>
                  </a:lnTo>
                  <a:lnTo>
                    <a:pt x="272577" y="23977"/>
                  </a:lnTo>
                  <a:lnTo>
                    <a:pt x="230413" y="41803"/>
                  </a:lnTo>
                  <a:lnTo>
                    <a:pt x="190800" y="64032"/>
                  </a:lnTo>
                  <a:lnTo>
                    <a:pt x="154047" y="90354"/>
                  </a:lnTo>
                  <a:lnTo>
                    <a:pt x="120462" y="120462"/>
                  </a:lnTo>
                  <a:lnTo>
                    <a:pt x="90354" y="154047"/>
                  </a:lnTo>
                  <a:lnTo>
                    <a:pt x="64032" y="190800"/>
                  </a:lnTo>
                  <a:lnTo>
                    <a:pt x="41803" y="230413"/>
                  </a:lnTo>
                  <a:lnTo>
                    <a:pt x="23977" y="272577"/>
                  </a:lnTo>
                  <a:lnTo>
                    <a:pt x="10862" y="316983"/>
                  </a:lnTo>
                  <a:lnTo>
                    <a:pt x="2766" y="363323"/>
                  </a:lnTo>
                  <a:lnTo>
                    <a:pt x="0" y="411289"/>
                  </a:lnTo>
                  <a:lnTo>
                    <a:pt x="2766" y="459255"/>
                  </a:lnTo>
                  <a:lnTo>
                    <a:pt x="10862" y="505595"/>
                  </a:lnTo>
                  <a:lnTo>
                    <a:pt x="23977" y="550001"/>
                  </a:lnTo>
                  <a:lnTo>
                    <a:pt x="41803" y="592165"/>
                  </a:lnTo>
                  <a:lnTo>
                    <a:pt x="64032" y="631778"/>
                  </a:lnTo>
                  <a:lnTo>
                    <a:pt x="90354" y="668531"/>
                  </a:lnTo>
                  <a:lnTo>
                    <a:pt x="120462" y="702116"/>
                  </a:lnTo>
                  <a:lnTo>
                    <a:pt x="154047" y="732224"/>
                  </a:lnTo>
                  <a:lnTo>
                    <a:pt x="190800" y="758546"/>
                  </a:lnTo>
                  <a:lnTo>
                    <a:pt x="230413" y="780775"/>
                  </a:lnTo>
                  <a:lnTo>
                    <a:pt x="272577" y="798601"/>
                  </a:lnTo>
                  <a:lnTo>
                    <a:pt x="316983" y="811716"/>
                  </a:lnTo>
                  <a:lnTo>
                    <a:pt x="363323" y="819812"/>
                  </a:lnTo>
                  <a:lnTo>
                    <a:pt x="411289" y="822578"/>
                  </a:lnTo>
                  <a:close/>
                </a:path>
              </a:pathLst>
            </a:custGeom>
            <a:ln w="17589">
              <a:solidFill>
                <a:srgbClr val="FFC901"/>
              </a:solidFill>
            </a:ln>
          </p:spPr>
          <p:txBody>
            <a:bodyPr wrap="square" lIns="0" tIns="0" rIns="0" bIns="0" rtlCol="0"/>
            <a:lstStyle/>
            <a:p>
              <a:endParaRPr/>
            </a:p>
          </p:txBody>
        </p:sp>
        <p:sp>
          <p:nvSpPr>
            <p:cNvPr id="10" name="object 10"/>
            <p:cNvSpPr/>
            <p:nvPr/>
          </p:nvSpPr>
          <p:spPr>
            <a:xfrm>
              <a:off x="5628713" y="2470268"/>
              <a:ext cx="742950" cy="742950"/>
            </a:xfrm>
            <a:custGeom>
              <a:avLst/>
              <a:gdLst/>
              <a:ahLst/>
              <a:cxnLst/>
              <a:rect l="l" t="t" r="r" b="b"/>
              <a:pathLst>
                <a:path w="742950" h="742950">
                  <a:moveTo>
                    <a:pt x="371373" y="0"/>
                  </a:moveTo>
                  <a:lnTo>
                    <a:pt x="324788" y="2893"/>
                  </a:lnTo>
                  <a:lnTo>
                    <a:pt x="279931" y="11342"/>
                  </a:lnTo>
                  <a:lnTo>
                    <a:pt x="237148" y="24997"/>
                  </a:lnTo>
                  <a:lnTo>
                    <a:pt x="196788" y="43512"/>
                  </a:lnTo>
                  <a:lnTo>
                    <a:pt x="159199" y="66538"/>
                  </a:lnTo>
                  <a:lnTo>
                    <a:pt x="124729" y="93727"/>
                  </a:lnTo>
                  <a:lnTo>
                    <a:pt x="93725" y="124731"/>
                  </a:lnTo>
                  <a:lnTo>
                    <a:pt x="66537" y="159202"/>
                  </a:lnTo>
                  <a:lnTo>
                    <a:pt x="43511" y="196792"/>
                  </a:lnTo>
                  <a:lnTo>
                    <a:pt x="24997" y="237154"/>
                  </a:lnTo>
                  <a:lnTo>
                    <a:pt x="11342" y="279938"/>
                  </a:lnTo>
                  <a:lnTo>
                    <a:pt x="2893" y="324798"/>
                  </a:lnTo>
                  <a:lnTo>
                    <a:pt x="0" y="371386"/>
                  </a:lnTo>
                  <a:lnTo>
                    <a:pt x="2893" y="417970"/>
                  </a:lnTo>
                  <a:lnTo>
                    <a:pt x="11342" y="462828"/>
                  </a:lnTo>
                  <a:lnTo>
                    <a:pt x="24997" y="505611"/>
                  </a:lnTo>
                  <a:lnTo>
                    <a:pt x="43511" y="545971"/>
                  </a:lnTo>
                  <a:lnTo>
                    <a:pt x="66537" y="583560"/>
                  </a:lnTo>
                  <a:lnTo>
                    <a:pt x="93725" y="618030"/>
                  </a:lnTo>
                  <a:lnTo>
                    <a:pt x="124729" y="649033"/>
                  </a:lnTo>
                  <a:lnTo>
                    <a:pt x="159199" y="676222"/>
                  </a:lnTo>
                  <a:lnTo>
                    <a:pt x="196788" y="699247"/>
                  </a:lnTo>
                  <a:lnTo>
                    <a:pt x="237148" y="717761"/>
                  </a:lnTo>
                  <a:lnTo>
                    <a:pt x="279931" y="731417"/>
                  </a:lnTo>
                  <a:lnTo>
                    <a:pt x="324788" y="739865"/>
                  </a:lnTo>
                  <a:lnTo>
                    <a:pt x="371373" y="742759"/>
                  </a:lnTo>
                  <a:lnTo>
                    <a:pt x="417957" y="739865"/>
                  </a:lnTo>
                  <a:lnTo>
                    <a:pt x="462815" y="731417"/>
                  </a:lnTo>
                  <a:lnTo>
                    <a:pt x="505598" y="717761"/>
                  </a:lnTo>
                  <a:lnTo>
                    <a:pt x="545958" y="699247"/>
                  </a:lnTo>
                  <a:lnTo>
                    <a:pt x="583547" y="676222"/>
                  </a:lnTo>
                  <a:lnTo>
                    <a:pt x="618017" y="649033"/>
                  </a:lnTo>
                  <a:lnTo>
                    <a:pt x="649021" y="618030"/>
                  </a:lnTo>
                  <a:lnTo>
                    <a:pt x="676209" y="583560"/>
                  </a:lnTo>
                  <a:lnTo>
                    <a:pt x="699234" y="545971"/>
                  </a:lnTo>
                  <a:lnTo>
                    <a:pt x="717749" y="505611"/>
                  </a:lnTo>
                  <a:lnTo>
                    <a:pt x="731404" y="462828"/>
                  </a:lnTo>
                  <a:lnTo>
                    <a:pt x="739853" y="417970"/>
                  </a:lnTo>
                  <a:lnTo>
                    <a:pt x="742746" y="371386"/>
                  </a:lnTo>
                  <a:lnTo>
                    <a:pt x="739853" y="324798"/>
                  </a:lnTo>
                  <a:lnTo>
                    <a:pt x="731404" y="279938"/>
                  </a:lnTo>
                  <a:lnTo>
                    <a:pt x="717749" y="237154"/>
                  </a:lnTo>
                  <a:lnTo>
                    <a:pt x="699234" y="196792"/>
                  </a:lnTo>
                  <a:lnTo>
                    <a:pt x="676209" y="159202"/>
                  </a:lnTo>
                  <a:lnTo>
                    <a:pt x="649021" y="124731"/>
                  </a:lnTo>
                  <a:lnTo>
                    <a:pt x="618017" y="93727"/>
                  </a:lnTo>
                  <a:lnTo>
                    <a:pt x="583547" y="66538"/>
                  </a:lnTo>
                  <a:lnTo>
                    <a:pt x="545958" y="43512"/>
                  </a:lnTo>
                  <a:lnTo>
                    <a:pt x="505598" y="24997"/>
                  </a:lnTo>
                  <a:lnTo>
                    <a:pt x="462815" y="11342"/>
                  </a:lnTo>
                  <a:lnTo>
                    <a:pt x="417957" y="2893"/>
                  </a:lnTo>
                  <a:lnTo>
                    <a:pt x="371373" y="0"/>
                  </a:lnTo>
                  <a:close/>
                </a:path>
              </a:pathLst>
            </a:custGeom>
            <a:solidFill>
              <a:srgbClr val="FFFBEE"/>
            </a:solidFill>
          </p:spPr>
          <p:txBody>
            <a:bodyPr wrap="square" lIns="0" tIns="0" rIns="0" bIns="0" rtlCol="0"/>
            <a:lstStyle/>
            <a:p>
              <a:endParaRPr/>
            </a:p>
          </p:txBody>
        </p:sp>
        <p:sp>
          <p:nvSpPr>
            <p:cNvPr id="11" name="object 11"/>
            <p:cNvSpPr/>
            <p:nvPr/>
          </p:nvSpPr>
          <p:spPr>
            <a:xfrm>
              <a:off x="5883137" y="2651991"/>
              <a:ext cx="234315" cy="377190"/>
            </a:xfrm>
            <a:custGeom>
              <a:avLst/>
              <a:gdLst/>
              <a:ahLst/>
              <a:cxnLst/>
              <a:rect l="l" t="t" r="r" b="b"/>
              <a:pathLst>
                <a:path w="234314" h="377189">
                  <a:moveTo>
                    <a:pt x="227012" y="59753"/>
                  </a:moveTo>
                  <a:lnTo>
                    <a:pt x="118122" y="59753"/>
                  </a:lnTo>
                  <a:lnTo>
                    <a:pt x="135834" y="62432"/>
                  </a:lnTo>
                  <a:lnTo>
                    <a:pt x="148486" y="70467"/>
                  </a:lnTo>
                  <a:lnTo>
                    <a:pt x="156079" y="83858"/>
                  </a:lnTo>
                  <a:lnTo>
                    <a:pt x="158610" y="102603"/>
                  </a:lnTo>
                  <a:lnTo>
                    <a:pt x="158124" y="109620"/>
                  </a:lnTo>
                  <a:lnTo>
                    <a:pt x="139109" y="144321"/>
                  </a:lnTo>
                  <a:lnTo>
                    <a:pt x="119545" y="162826"/>
                  </a:lnTo>
                  <a:lnTo>
                    <a:pt x="108715" y="173066"/>
                  </a:lnTo>
                  <a:lnTo>
                    <a:pt x="83363" y="215674"/>
                  </a:lnTo>
                  <a:lnTo>
                    <a:pt x="78397" y="260769"/>
                  </a:lnTo>
                  <a:lnTo>
                    <a:pt x="144856" y="260769"/>
                  </a:lnTo>
                  <a:lnTo>
                    <a:pt x="145897" y="245313"/>
                  </a:lnTo>
                  <a:lnTo>
                    <a:pt x="148379" y="233290"/>
                  </a:lnTo>
                  <a:lnTo>
                    <a:pt x="152968" y="222061"/>
                  </a:lnTo>
                  <a:lnTo>
                    <a:pt x="159667" y="211625"/>
                  </a:lnTo>
                  <a:lnTo>
                    <a:pt x="168478" y="201980"/>
                  </a:lnTo>
                  <a:lnTo>
                    <a:pt x="189509" y="182460"/>
                  </a:lnTo>
                  <a:lnTo>
                    <a:pt x="200910" y="171064"/>
                  </a:lnTo>
                  <a:lnTo>
                    <a:pt x="224028" y="140017"/>
                  </a:lnTo>
                  <a:lnTo>
                    <a:pt x="233895" y="99339"/>
                  </a:lnTo>
                  <a:lnTo>
                    <a:pt x="232051" y="77617"/>
                  </a:lnTo>
                  <a:lnTo>
                    <a:pt x="231998" y="76986"/>
                  </a:lnTo>
                  <a:lnTo>
                    <a:pt x="227082" y="59994"/>
                  </a:lnTo>
                  <a:lnTo>
                    <a:pt x="227012" y="59753"/>
                  </a:lnTo>
                  <a:close/>
                </a:path>
                <a:path w="234314" h="377189">
                  <a:moveTo>
                    <a:pt x="118122" y="0"/>
                  </a:moveTo>
                  <a:lnTo>
                    <a:pt x="69346" y="6840"/>
                  </a:lnTo>
                  <a:lnTo>
                    <a:pt x="32067" y="27368"/>
                  </a:lnTo>
                  <a:lnTo>
                    <a:pt x="8275" y="59994"/>
                  </a:lnTo>
                  <a:lnTo>
                    <a:pt x="51" y="102603"/>
                  </a:lnTo>
                  <a:lnTo>
                    <a:pt x="0" y="103136"/>
                  </a:lnTo>
                  <a:lnTo>
                    <a:pt x="75285" y="103136"/>
                  </a:lnTo>
                  <a:lnTo>
                    <a:pt x="76233" y="93538"/>
                  </a:lnTo>
                  <a:lnTo>
                    <a:pt x="78560" y="85031"/>
                  </a:lnTo>
                  <a:lnTo>
                    <a:pt x="108992" y="60475"/>
                  </a:lnTo>
                  <a:lnTo>
                    <a:pt x="118122" y="59753"/>
                  </a:lnTo>
                  <a:lnTo>
                    <a:pt x="227012" y="59753"/>
                  </a:lnTo>
                  <a:lnTo>
                    <a:pt x="226304" y="57307"/>
                  </a:lnTo>
                  <a:lnTo>
                    <a:pt x="203530" y="25971"/>
                  </a:lnTo>
                  <a:lnTo>
                    <a:pt x="166984" y="6494"/>
                  </a:lnTo>
                  <a:lnTo>
                    <a:pt x="144497" y="1709"/>
                  </a:lnTo>
                  <a:lnTo>
                    <a:pt x="145469" y="1709"/>
                  </a:lnTo>
                  <a:lnTo>
                    <a:pt x="118122" y="0"/>
                  </a:lnTo>
                  <a:close/>
                </a:path>
                <a:path w="234314" h="377189">
                  <a:moveTo>
                    <a:pt x="112928" y="299504"/>
                  </a:moveTo>
                  <a:lnTo>
                    <a:pt x="77509" y="316341"/>
                  </a:lnTo>
                  <a:lnTo>
                    <a:pt x="70866" y="338366"/>
                  </a:lnTo>
                  <a:lnTo>
                    <a:pt x="71589" y="346329"/>
                  </a:lnTo>
                  <a:lnTo>
                    <a:pt x="103913" y="376043"/>
                  </a:lnTo>
                  <a:lnTo>
                    <a:pt x="112928" y="376720"/>
                  </a:lnTo>
                  <a:lnTo>
                    <a:pt x="121936" y="376043"/>
                  </a:lnTo>
                  <a:lnTo>
                    <a:pt x="154256" y="346329"/>
                  </a:lnTo>
                  <a:lnTo>
                    <a:pt x="154978" y="338366"/>
                  </a:lnTo>
                  <a:lnTo>
                    <a:pt x="154239" y="330286"/>
                  </a:lnTo>
                  <a:lnTo>
                    <a:pt x="121726" y="300189"/>
                  </a:lnTo>
                  <a:lnTo>
                    <a:pt x="112928" y="299504"/>
                  </a:lnTo>
                  <a:close/>
                </a:path>
              </a:pathLst>
            </a:custGeom>
            <a:solidFill>
              <a:srgbClr val="FFC901"/>
            </a:solidFill>
          </p:spPr>
          <p:txBody>
            <a:bodyPr wrap="square" lIns="0" tIns="0" rIns="0" bIns="0" rtlCol="0"/>
            <a:lstStyle/>
            <a:p>
              <a:endParaRPr/>
            </a:p>
          </p:txBody>
        </p:sp>
        <p:sp>
          <p:nvSpPr>
            <p:cNvPr id="12" name="object 12"/>
            <p:cNvSpPr/>
            <p:nvPr/>
          </p:nvSpPr>
          <p:spPr>
            <a:xfrm>
              <a:off x="5952223" y="3707028"/>
              <a:ext cx="3714115" cy="753110"/>
            </a:xfrm>
            <a:custGeom>
              <a:avLst/>
              <a:gdLst/>
              <a:ahLst/>
              <a:cxnLst/>
              <a:rect l="l" t="t" r="r" b="b"/>
              <a:pathLst>
                <a:path w="3714115" h="753110">
                  <a:moveTo>
                    <a:pt x="3713772" y="0"/>
                  </a:moveTo>
                  <a:lnTo>
                    <a:pt x="0" y="0"/>
                  </a:lnTo>
                  <a:lnTo>
                    <a:pt x="0" y="752767"/>
                  </a:lnTo>
                  <a:lnTo>
                    <a:pt x="3713772" y="752767"/>
                  </a:lnTo>
                  <a:lnTo>
                    <a:pt x="3713772" y="0"/>
                  </a:lnTo>
                  <a:close/>
                </a:path>
              </a:pathLst>
            </a:custGeom>
            <a:solidFill>
              <a:srgbClr val="FFC901">
                <a:alpha val="7998"/>
              </a:srgbClr>
            </a:solidFill>
          </p:spPr>
          <p:txBody>
            <a:bodyPr wrap="square" lIns="0" tIns="0" rIns="0" bIns="0" rtlCol="0"/>
            <a:lstStyle/>
            <a:p>
              <a:endParaRPr/>
            </a:p>
          </p:txBody>
        </p:sp>
      </p:grpSp>
      <p:grpSp>
        <p:nvGrpSpPr>
          <p:cNvPr id="13" name="object 13"/>
          <p:cNvGrpSpPr/>
          <p:nvPr/>
        </p:nvGrpSpPr>
        <p:grpSpPr>
          <a:xfrm>
            <a:off x="9151804" y="691137"/>
            <a:ext cx="820419" cy="820419"/>
            <a:chOff x="9151804" y="691137"/>
            <a:chExt cx="820419" cy="820419"/>
          </a:xfrm>
        </p:grpSpPr>
        <p:sp>
          <p:nvSpPr>
            <p:cNvPr id="14" name="object 14"/>
            <p:cNvSpPr/>
            <p:nvPr/>
          </p:nvSpPr>
          <p:spPr>
            <a:xfrm>
              <a:off x="9151804" y="691137"/>
              <a:ext cx="820419" cy="820419"/>
            </a:xfrm>
            <a:custGeom>
              <a:avLst/>
              <a:gdLst/>
              <a:ahLst/>
              <a:cxnLst/>
              <a:rect l="l" t="t" r="r" b="b"/>
              <a:pathLst>
                <a:path w="820420" h="820419">
                  <a:moveTo>
                    <a:pt x="410095" y="0"/>
                  </a:moveTo>
                  <a:lnTo>
                    <a:pt x="362269" y="2759"/>
                  </a:lnTo>
                  <a:lnTo>
                    <a:pt x="316063" y="10831"/>
                  </a:lnTo>
                  <a:lnTo>
                    <a:pt x="271786" y="23909"/>
                  </a:lnTo>
                  <a:lnTo>
                    <a:pt x="229745" y="41684"/>
                  </a:lnTo>
                  <a:lnTo>
                    <a:pt x="190247" y="63850"/>
                  </a:lnTo>
                  <a:lnTo>
                    <a:pt x="153600" y="90097"/>
                  </a:lnTo>
                  <a:lnTo>
                    <a:pt x="120113" y="120119"/>
                  </a:lnTo>
                  <a:lnTo>
                    <a:pt x="90092" y="153608"/>
                  </a:lnTo>
                  <a:lnTo>
                    <a:pt x="63846" y="190256"/>
                  </a:lnTo>
                  <a:lnTo>
                    <a:pt x="41682" y="229755"/>
                  </a:lnTo>
                  <a:lnTo>
                    <a:pt x="23907" y="271797"/>
                  </a:lnTo>
                  <a:lnTo>
                    <a:pt x="10830" y="316075"/>
                  </a:lnTo>
                  <a:lnTo>
                    <a:pt x="2758" y="362281"/>
                  </a:lnTo>
                  <a:lnTo>
                    <a:pt x="0" y="410108"/>
                  </a:lnTo>
                  <a:lnTo>
                    <a:pt x="2758" y="457934"/>
                  </a:lnTo>
                  <a:lnTo>
                    <a:pt x="10830" y="504140"/>
                  </a:lnTo>
                  <a:lnTo>
                    <a:pt x="23907" y="548417"/>
                  </a:lnTo>
                  <a:lnTo>
                    <a:pt x="41682" y="590459"/>
                  </a:lnTo>
                  <a:lnTo>
                    <a:pt x="63846" y="629956"/>
                  </a:lnTo>
                  <a:lnTo>
                    <a:pt x="90092" y="666603"/>
                  </a:lnTo>
                  <a:lnTo>
                    <a:pt x="120113" y="700090"/>
                  </a:lnTo>
                  <a:lnTo>
                    <a:pt x="153600" y="730111"/>
                  </a:lnTo>
                  <a:lnTo>
                    <a:pt x="190247" y="756357"/>
                  </a:lnTo>
                  <a:lnTo>
                    <a:pt x="229745" y="778521"/>
                  </a:lnTo>
                  <a:lnTo>
                    <a:pt x="271786" y="796296"/>
                  </a:lnTo>
                  <a:lnTo>
                    <a:pt x="316063" y="809373"/>
                  </a:lnTo>
                  <a:lnTo>
                    <a:pt x="362269" y="817445"/>
                  </a:lnTo>
                  <a:lnTo>
                    <a:pt x="410095" y="820204"/>
                  </a:lnTo>
                  <a:lnTo>
                    <a:pt x="457921" y="817445"/>
                  </a:lnTo>
                  <a:lnTo>
                    <a:pt x="504127" y="809373"/>
                  </a:lnTo>
                  <a:lnTo>
                    <a:pt x="548404" y="796296"/>
                  </a:lnTo>
                  <a:lnTo>
                    <a:pt x="590446" y="778521"/>
                  </a:lnTo>
                  <a:lnTo>
                    <a:pt x="629944" y="756357"/>
                  </a:lnTo>
                  <a:lnTo>
                    <a:pt x="666590" y="730111"/>
                  </a:lnTo>
                  <a:lnTo>
                    <a:pt x="700077" y="700090"/>
                  </a:lnTo>
                  <a:lnTo>
                    <a:pt x="730098" y="666603"/>
                  </a:lnTo>
                  <a:lnTo>
                    <a:pt x="756344" y="629956"/>
                  </a:lnTo>
                  <a:lnTo>
                    <a:pt x="778509" y="590459"/>
                  </a:lnTo>
                  <a:lnTo>
                    <a:pt x="796283" y="548417"/>
                  </a:lnTo>
                  <a:lnTo>
                    <a:pt x="809360" y="504140"/>
                  </a:lnTo>
                  <a:lnTo>
                    <a:pt x="817432" y="457934"/>
                  </a:lnTo>
                  <a:lnTo>
                    <a:pt x="820191" y="410108"/>
                  </a:lnTo>
                  <a:lnTo>
                    <a:pt x="817432" y="362281"/>
                  </a:lnTo>
                  <a:lnTo>
                    <a:pt x="809360" y="316075"/>
                  </a:lnTo>
                  <a:lnTo>
                    <a:pt x="796283" y="271797"/>
                  </a:lnTo>
                  <a:lnTo>
                    <a:pt x="778509" y="229755"/>
                  </a:lnTo>
                  <a:lnTo>
                    <a:pt x="756344" y="190256"/>
                  </a:lnTo>
                  <a:lnTo>
                    <a:pt x="730098" y="153608"/>
                  </a:lnTo>
                  <a:lnTo>
                    <a:pt x="700077" y="120119"/>
                  </a:lnTo>
                  <a:lnTo>
                    <a:pt x="666590" y="90097"/>
                  </a:lnTo>
                  <a:lnTo>
                    <a:pt x="629944" y="63850"/>
                  </a:lnTo>
                  <a:lnTo>
                    <a:pt x="590446" y="41684"/>
                  </a:lnTo>
                  <a:lnTo>
                    <a:pt x="548404" y="23909"/>
                  </a:lnTo>
                  <a:lnTo>
                    <a:pt x="504127" y="10831"/>
                  </a:lnTo>
                  <a:lnTo>
                    <a:pt x="457921" y="2759"/>
                  </a:lnTo>
                  <a:lnTo>
                    <a:pt x="410095" y="0"/>
                  </a:lnTo>
                  <a:close/>
                </a:path>
              </a:pathLst>
            </a:custGeom>
            <a:solidFill>
              <a:srgbClr val="FFFAEA"/>
            </a:solidFill>
          </p:spPr>
          <p:txBody>
            <a:bodyPr wrap="square" lIns="0" tIns="0" rIns="0" bIns="0" rtlCol="0"/>
            <a:lstStyle/>
            <a:p>
              <a:endParaRPr/>
            </a:p>
          </p:txBody>
        </p:sp>
        <p:sp>
          <p:nvSpPr>
            <p:cNvPr id="15" name="object 15"/>
            <p:cNvSpPr/>
            <p:nvPr/>
          </p:nvSpPr>
          <p:spPr>
            <a:xfrm>
              <a:off x="9259528" y="798866"/>
              <a:ext cx="605155" cy="605155"/>
            </a:xfrm>
            <a:custGeom>
              <a:avLst/>
              <a:gdLst/>
              <a:ahLst/>
              <a:cxnLst/>
              <a:rect l="l" t="t" r="r" b="b"/>
              <a:pathLst>
                <a:path w="605154" h="605155">
                  <a:moveTo>
                    <a:pt x="0" y="302374"/>
                  </a:moveTo>
                  <a:lnTo>
                    <a:pt x="3957" y="253328"/>
                  </a:lnTo>
                  <a:lnTo>
                    <a:pt x="15415" y="206802"/>
                  </a:lnTo>
                  <a:lnTo>
                    <a:pt x="33751" y="163417"/>
                  </a:lnTo>
                  <a:lnTo>
                    <a:pt x="58341" y="123797"/>
                  </a:lnTo>
                  <a:lnTo>
                    <a:pt x="88565" y="88565"/>
                  </a:lnTo>
                  <a:lnTo>
                    <a:pt x="123797" y="58341"/>
                  </a:lnTo>
                  <a:lnTo>
                    <a:pt x="163417" y="33751"/>
                  </a:lnTo>
                  <a:lnTo>
                    <a:pt x="206802" y="15415"/>
                  </a:lnTo>
                  <a:lnTo>
                    <a:pt x="253328" y="3957"/>
                  </a:lnTo>
                  <a:lnTo>
                    <a:pt x="302374" y="0"/>
                  </a:lnTo>
                  <a:lnTo>
                    <a:pt x="351419" y="3957"/>
                  </a:lnTo>
                  <a:lnTo>
                    <a:pt x="397944" y="15415"/>
                  </a:lnTo>
                  <a:lnTo>
                    <a:pt x="441328" y="33751"/>
                  </a:lnTo>
                  <a:lnTo>
                    <a:pt x="480946" y="58341"/>
                  </a:lnTo>
                  <a:lnTo>
                    <a:pt x="516177" y="88565"/>
                  </a:lnTo>
                  <a:lnTo>
                    <a:pt x="546398" y="123797"/>
                  </a:lnTo>
                  <a:lnTo>
                    <a:pt x="570987" y="163417"/>
                  </a:lnTo>
                  <a:lnTo>
                    <a:pt x="589321" y="206802"/>
                  </a:lnTo>
                  <a:lnTo>
                    <a:pt x="600778" y="253328"/>
                  </a:lnTo>
                  <a:lnTo>
                    <a:pt x="604735" y="302374"/>
                  </a:lnTo>
                  <a:lnTo>
                    <a:pt x="600778" y="351419"/>
                  </a:lnTo>
                  <a:lnTo>
                    <a:pt x="589321" y="397946"/>
                  </a:lnTo>
                  <a:lnTo>
                    <a:pt x="570987" y="441330"/>
                  </a:lnTo>
                  <a:lnTo>
                    <a:pt x="546398" y="480950"/>
                  </a:lnTo>
                  <a:lnTo>
                    <a:pt x="516177" y="516183"/>
                  </a:lnTo>
                  <a:lnTo>
                    <a:pt x="480946" y="546406"/>
                  </a:lnTo>
                  <a:lnTo>
                    <a:pt x="441328" y="570997"/>
                  </a:lnTo>
                  <a:lnTo>
                    <a:pt x="397944" y="589332"/>
                  </a:lnTo>
                  <a:lnTo>
                    <a:pt x="351419" y="600790"/>
                  </a:lnTo>
                  <a:lnTo>
                    <a:pt x="302374" y="604748"/>
                  </a:lnTo>
                  <a:lnTo>
                    <a:pt x="253328" y="600790"/>
                  </a:lnTo>
                  <a:lnTo>
                    <a:pt x="206802" y="589332"/>
                  </a:lnTo>
                  <a:lnTo>
                    <a:pt x="163417" y="570997"/>
                  </a:lnTo>
                  <a:lnTo>
                    <a:pt x="123797" y="546406"/>
                  </a:lnTo>
                  <a:lnTo>
                    <a:pt x="88565" y="516183"/>
                  </a:lnTo>
                  <a:lnTo>
                    <a:pt x="58341" y="480950"/>
                  </a:lnTo>
                  <a:lnTo>
                    <a:pt x="33751" y="441330"/>
                  </a:lnTo>
                  <a:lnTo>
                    <a:pt x="15415" y="397946"/>
                  </a:lnTo>
                  <a:lnTo>
                    <a:pt x="3957" y="351419"/>
                  </a:lnTo>
                  <a:lnTo>
                    <a:pt x="0" y="302374"/>
                  </a:lnTo>
                  <a:close/>
                </a:path>
              </a:pathLst>
            </a:custGeom>
            <a:ln w="10858">
              <a:solidFill>
                <a:srgbClr val="FFC901"/>
              </a:solidFill>
            </a:ln>
          </p:spPr>
          <p:txBody>
            <a:bodyPr wrap="square" lIns="0" tIns="0" rIns="0" bIns="0" rtlCol="0"/>
            <a:lstStyle/>
            <a:p>
              <a:endParaRPr/>
            </a:p>
          </p:txBody>
        </p:sp>
        <p:sp>
          <p:nvSpPr>
            <p:cNvPr id="16" name="object 16"/>
            <p:cNvSpPr/>
            <p:nvPr/>
          </p:nvSpPr>
          <p:spPr>
            <a:xfrm>
              <a:off x="9265078" y="804416"/>
              <a:ext cx="593725" cy="593725"/>
            </a:xfrm>
            <a:custGeom>
              <a:avLst/>
              <a:gdLst/>
              <a:ahLst/>
              <a:cxnLst/>
              <a:rect l="l" t="t" r="r" b="b"/>
              <a:pathLst>
                <a:path w="593725" h="593725">
                  <a:moveTo>
                    <a:pt x="296824" y="0"/>
                  </a:moveTo>
                  <a:lnTo>
                    <a:pt x="248677" y="3884"/>
                  </a:lnTo>
                  <a:lnTo>
                    <a:pt x="203004" y="15132"/>
                  </a:lnTo>
                  <a:lnTo>
                    <a:pt x="160416" y="33130"/>
                  </a:lnTo>
                  <a:lnTo>
                    <a:pt x="121523" y="57269"/>
                  </a:lnTo>
                  <a:lnTo>
                    <a:pt x="86937" y="86937"/>
                  </a:lnTo>
                  <a:lnTo>
                    <a:pt x="57269" y="121523"/>
                  </a:lnTo>
                  <a:lnTo>
                    <a:pt x="33130" y="160416"/>
                  </a:lnTo>
                  <a:lnTo>
                    <a:pt x="15132" y="203004"/>
                  </a:lnTo>
                  <a:lnTo>
                    <a:pt x="3884" y="248677"/>
                  </a:lnTo>
                  <a:lnTo>
                    <a:pt x="0" y="296824"/>
                  </a:lnTo>
                  <a:lnTo>
                    <a:pt x="3884" y="344970"/>
                  </a:lnTo>
                  <a:lnTo>
                    <a:pt x="15132" y="390643"/>
                  </a:lnTo>
                  <a:lnTo>
                    <a:pt x="33130" y="433232"/>
                  </a:lnTo>
                  <a:lnTo>
                    <a:pt x="57269" y="472125"/>
                  </a:lnTo>
                  <a:lnTo>
                    <a:pt x="86937" y="506710"/>
                  </a:lnTo>
                  <a:lnTo>
                    <a:pt x="121523" y="536378"/>
                  </a:lnTo>
                  <a:lnTo>
                    <a:pt x="160416" y="560517"/>
                  </a:lnTo>
                  <a:lnTo>
                    <a:pt x="203004" y="578516"/>
                  </a:lnTo>
                  <a:lnTo>
                    <a:pt x="248677" y="589763"/>
                  </a:lnTo>
                  <a:lnTo>
                    <a:pt x="296824" y="593648"/>
                  </a:lnTo>
                  <a:lnTo>
                    <a:pt x="344970" y="589763"/>
                  </a:lnTo>
                  <a:lnTo>
                    <a:pt x="390642" y="578516"/>
                  </a:lnTo>
                  <a:lnTo>
                    <a:pt x="433229" y="560517"/>
                  </a:lnTo>
                  <a:lnTo>
                    <a:pt x="472120" y="536378"/>
                  </a:lnTo>
                  <a:lnTo>
                    <a:pt x="506704" y="506710"/>
                  </a:lnTo>
                  <a:lnTo>
                    <a:pt x="536370" y="472125"/>
                  </a:lnTo>
                  <a:lnTo>
                    <a:pt x="560507" y="433232"/>
                  </a:lnTo>
                  <a:lnTo>
                    <a:pt x="578505" y="390643"/>
                  </a:lnTo>
                  <a:lnTo>
                    <a:pt x="589751" y="344970"/>
                  </a:lnTo>
                  <a:lnTo>
                    <a:pt x="593636" y="296824"/>
                  </a:lnTo>
                  <a:lnTo>
                    <a:pt x="589751" y="248677"/>
                  </a:lnTo>
                  <a:lnTo>
                    <a:pt x="578505" y="203004"/>
                  </a:lnTo>
                  <a:lnTo>
                    <a:pt x="560507" y="160416"/>
                  </a:lnTo>
                  <a:lnTo>
                    <a:pt x="536370" y="121523"/>
                  </a:lnTo>
                  <a:lnTo>
                    <a:pt x="506704" y="86937"/>
                  </a:lnTo>
                  <a:lnTo>
                    <a:pt x="472120" y="57269"/>
                  </a:lnTo>
                  <a:lnTo>
                    <a:pt x="433229" y="33130"/>
                  </a:lnTo>
                  <a:lnTo>
                    <a:pt x="390642" y="15132"/>
                  </a:lnTo>
                  <a:lnTo>
                    <a:pt x="344970" y="3884"/>
                  </a:lnTo>
                  <a:lnTo>
                    <a:pt x="296824" y="0"/>
                  </a:lnTo>
                  <a:close/>
                </a:path>
              </a:pathLst>
            </a:custGeom>
            <a:solidFill>
              <a:srgbClr val="FFFFFF"/>
            </a:solidFill>
          </p:spPr>
          <p:txBody>
            <a:bodyPr wrap="square" lIns="0" tIns="0" rIns="0" bIns="0" rtlCol="0"/>
            <a:lstStyle/>
            <a:p>
              <a:endParaRPr/>
            </a:p>
          </p:txBody>
        </p:sp>
        <p:sp>
          <p:nvSpPr>
            <p:cNvPr id="17" name="object 17"/>
            <p:cNvSpPr/>
            <p:nvPr/>
          </p:nvSpPr>
          <p:spPr>
            <a:xfrm>
              <a:off x="9343626" y="999486"/>
              <a:ext cx="436880" cy="254000"/>
            </a:xfrm>
            <a:custGeom>
              <a:avLst/>
              <a:gdLst/>
              <a:ahLst/>
              <a:cxnLst/>
              <a:rect l="l" t="t" r="r" b="b"/>
              <a:pathLst>
                <a:path w="436879" h="254000">
                  <a:moveTo>
                    <a:pt x="5588" y="123189"/>
                  </a:moveTo>
                  <a:lnTo>
                    <a:pt x="2006" y="123189"/>
                  </a:lnTo>
                  <a:lnTo>
                    <a:pt x="0" y="125729"/>
                  </a:lnTo>
                  <a:lnTo>
                    <a:pt x="0" y="203199"/>
                  </a:lnTo>
                  <a:lnTo>
                    <a:pt x="2006" y="204469"/>
                  </a:lnTo>
                  <a:lnTo>
                    <a:pt x="69672" y="204469"/>
                  </a:lnTo>
                  <a:lnTo>
                    <a:pt x="68935" y="207009"/>
                  </a:lnTo>
                  <a:lnTo>
                    <a:pt x="67487" y="210819"/>
                  </a:lnTo>
                  <a:lnTo>
                    <a:pt x="66865" y="214629"/>
                  </a:lnTo>
                  <a:lnTo>
                    <a:pt x="66865" y="218439"/>
                  </a:lnTo>
                  <a:lnTo>
                    <a:pt x="88649" y="251459"/>
                  </a:lnTo>
                  <a:lnTo>
                    <a:pt x="95351" y="253999"/>
                  </a:lnTo>
                  <a:lnTo>
                    <a:pt x="109730" y="253999"/>
                  </a:lnTo>
                  <a:lnTo>
                    <a:pt x="116425" y="251459"/>
                  </a:lnTo>
                  <a:lnTo>
                    <a:pt x="122479" y="248919"/>
                  </a:lnTo>
                  <a:lnTo>
                    <a:pt x="126431" y="245109"/>
                  </a:lnTo>
                  <a:lnTo>
                    <a:pt x="95161" y="245109"/>
                  </a:lnTo>
                  <a:lnTo>
                    <a:pt x="88506" y="242569"/>
                  </a:lnTo>
                  <a:lnTo>
                    <a:pt x="78854" y="232409"/>
                  </a:lnTo>
                  <a:lnTo>
                    <a:pt x="75869" y="226059"/>
                  </a:lnTo>
                  <a:lnTo>
                    <a:pt x="75869" y="215899"/>
                  </a:lnTo>
                  <a:lnTo>
                    <a:pt x="76327" y="213359"/>
                  </a:lnTo>
                  <a:lnTo>
                    <a:pt x="78066" y="208279"/>
                  </a:lnTo>
                  <a:lnTo>
                    <a:pt x="79349" y="205739"/>
                  </a:lnTo>
                  <a:lnTo>
                    <a:pt x="81013" y="203199"/>
                  </a:lnTo>
                  <a:lnTo>
                    <a:pt x="82461" y="200659"/>
                  </a:lnTo>
                  <a:lnTo>
                    <a:pt x="82054" y="198119"/>
                  </a:lnTo>
                  <a:lnTo>
                    <a:pt x="79248" y="196849"/>
                  </a:lnTo>
                  <a:lnTo>
                    <a:pt x="78308" y="195579"/>
                  </a:lnTo>
                  <a:lnTo>
                    <a:pt x="9017" y="195579"/>
                  </a:lnTo>
                  <a:lnTo>
                    <a:pt x="9017" y="135889"/>
                  </a:lnTo>
                  <a:lnTo>
                    <a:pt x="36418" y="135889"/>
                  </a:lnTo>
                  <a:lnTo>
                    <a:pt x="42475" y="132079"/>
                  </a:lnTo>
                  <a:lnTo>
                    <a:pt x="45993" y="129539"/>
                  </a:lnTo>
                  <a:lnTo>
                    <a:pt x="19659" y="129539"/>
                  </a:lnTo>
                  <a:lnTo>
                    <a:pt x="16954" y="128269"/>
                  </a:lnTo>
                  <a:lnTo>
                    <a:pt x="11887" y="126999"/>
                  </a:lnTo>
                  <a:lnTo>
                    <a:pt x="9537" y="125729"/>
                  </a:lnTo>
                  <a:lnTo>
                    <a:pt x="7353" y="124459"/>
                  </a:lnTo>
                  <a:lnTo>
                    <a:pt x="6591" y="124459"/>
                  </a:lnTo>
                  <a:lnTo>
                    <a:pt x="5588" y="123189"/>
                  </a:lnTo>
                  <a:close/>
                </a:path>
                <a:path w="436879" h="254000">
                  <a:moveTo>
                    <a:pt x="205058" y="135889"/>
                  </a:moveTo>
                  <a:lnTo>
                    <a:pt x="196075" y="135889"/>
                  </a:lnTo>
                  <a:lnTo>
                    <a:pt x="196075" y="195579"/>
                  </a:lnTo>
                  <a:lnTo>
                    <a:pt x="125222" y="195579"/>
                  </a:lnTo>
                  <a:lnTo>
                    <a:pt x="123177" y="198119"/>
                  </a:lnTo>
                  <a:lnTo>
                    <a:pt x="123177" y="201929"/>
                  </a:lnTo>
                  <a:lnTo>
                    <a:pt x="123596" y="203199"/>
                  </a:lnTo>
                  <a:lnTo>
                    <a:pt x="124218" y="203199"/>
                  </a:lnTo>
                  <a:lnTo>
                    <a:pt x="125818" y="205739"/>
                  </a:lnTo>
                  <a:lnTo>
                    <a:pt x="127038" y="208279"/>
                  </a:lnTo>
                  <a:lnTo>
                    <a:pt x="127901" y="210819"/>
                  </a:lnTo>
                  <a:lnTo>
                    <a:pt x="128727" y="213359"/>
                  </a:lnTo>
                  <a:lnTo>
                    <a:pt x="129209" y="215899"/>
                  </a:lnTo>
                  <a:lnTo>
                    <a:pt x="129209" y="226059"/>
                  </a:lnTo>
                  <a:lnTo>
                    <a:pt x="126225" y="232409"/>
                  </a:lnTo>
                  <a:lnTo>
                    <a:pt x="116560" y="242569"/>
                  </a:lnTo>
                  <a:lnTo>
                    <a:pt x="109893" y="245109"/>
                  </a:lnTo>
                  <a:lnTo>
                    <a:pt x="126431" y="245109"/>
                  </a:lnTo>
                  <a:lnTo>
                    <a:pt x="138226" y="218439"/>
                  </a:lnTo>
                  <a:lnTo>
                    <a:pt x="138226" y="214629"/>
                  </a:lnTo>
                  <a:lnTo>
                    <a:pt x="137604" y="210819"/>
                  </a:lnTo>
                  <a:lnTo>
                    <a:pt x="136144" y="207009"/>
                  </a:lnTo>
                  <a:lnTo>
                    <a:pt x="135801" y="205739"/>
                  </a:lnTo>
                  <a:lnTo>
                    <a:pt x="135382" y="204469"/>
                  </a:lnTo>
                  <a:lnTo>
                    <a:pt x="203047" y="204469"/>
                  </a:lnTo>
                  <a:lnTo>
                    <a:pt x="205092" y="203199"/>
                  </a:lnTo>
                  <a:lnTo>
                    <a:pt x="205058" y="135889"/>
                  </a:lnTo>
                  <a:close/>
                </a:path>
                <a:path w="436879" h="254000">
                  <a:moveTo>
                    <a:pt x="436549" y="121919"/>
                  </a:moveTo>
                  <a:lnTo>
                    <a:pt x="244348" y="121919"/>
                  </a:lnTo>
                  <a:lnTo>
                    <a:pt x="247154" y="123189"/>
                  </a:lnTo>
                  <a:lnTo>
                    <a:pt x="249199" y="125729"/>
                  </a:lnTo>
                  <a:lnTo>
                    <a:pt x="249478" y="126999"/>
                  </a:lnTo>
                  <a:lnTo>
                    <a:pt x="249516" y="195579"/>
                  </a:lnTo>
                  <a:lnTo>
                    <a:pt x="309651" y="195579"/>
                  </a:lnTo>
                  <a:lnTo>
                    <a:pt x="309029" y="193039"/>
                  </a:lnTo>
                  <a:lnTo>
                    <a:pt x="307949" y="189229"/>
                  </a:lnTo>
                  <a:lnTo>
                    <a:pt x="307365" y="186689"/>
                  </a:lnTo>
                  <a:lnTo>
                    <a:pt x="307365" y="182879"/>
                  </a:lnTo>
                  <a:lnTo>
                    <a:pt x="308087" y="175259"/>
                  </a:lnTo>
                  <a:lnTo>
                    <a:pt x="335824" y="147319"/>
                  </a:lnTo>
                  <a:lnTo>
                    <a:pt x="436549" y="147319"/>
                  </a:lnTo>
                  <a:lnTo>
                    <a:pt x="436549" y="121919"/>
                  </a:lnTo>
                  <a:close/>
                </a:path>
                <a:path w="436879" h="254000">
                  <a:moveTo>
                    <a:pt x="436549" y="147319"/>
                  </a:moveTo>
                  <a:lnTo>
                    <a:pt x="350209" y="147319"/>
                  </a:lnTo>
                  <a:lnTo>
                    <a:pt x="356914" y="149859"/>
                  </a:lnTo>
                  <a:lnTo>
                    <a:pt x="362981" y="152399"/>
                  </a:lnTo>
                  <a:lnTo>
                    <a:pt x="378701" y="182879"/>
                  </a:lnTo>
                  <a:lnTo>
                    <a:pt x="378701" y="186689"/>
                  </a:lnTo>
                  <a:lnTo>
                    <a:pt x="378104" y="189229"/>
                  </a:lnTo>
                  <a:lnTo>
                    <a:pt x="377037" y="193039"/>
                  </a:lnTo>
                  <a:lnTo>
                    <a:pt x="376415" y="195579"/>
                  </a:lnTo>
                  <a:lnTo>
                    <a:pt x="436549" y="195579"/>
                  </a:lnTo>
                  <a:lnTo>
                    <a:pt x="436549" y="147319"/>
                  </a:lnTo>
                  <a:close/>
                </a:path>
                <a:path w="436879" h="254000">
                  <a:moveTo>
                    <a:pt x="36418" y="135889"/>
                  </a:moveTo>
                  <a:lnTo>
                    <a:pt x="10782" y="135889"/>
                  </a:lnTo>
                  <a:lnTo>
                    <a:pt x="15151" y="137159"/>
                  </a:lnTo>
                  <a:lnTo>
                    <a:pt x="18796" y="138429"/>
                  </a:lnTo>
                  <a:lnTo>
                    <a:pt x="22542" y="138429"/>
                  </a:lnTo>
                  <a:lnTo>
                    <a:pt x="29726" y="137159"/>
                  </a:lnTo>
                  <a:lnTo>
                    <a:pt x="36418" y="135889"/>
                  </a:lnTo>
                  <a:close/>
                </a:path>
                <a:path w="436879" h="254000">
                  <a:moveTo>
                    <a:pt x="189661" y="67309"/>
                  </a:moveTo>
                  <a:lnTo>
                    <a:pt x="174774" y="67309"/>
                  </a:lnTo>
                  <a:lnTo>
                    <a:pt x="168078" y="69849"/>
                  </a:lnTo>
                  <a:lnTo>
                    <a:pt x="146278" y="102869"/>
                  </a:lnTo>
                  <a:lnTo>
                    <a:pt x="147008" y="109219"/>
                  </a:lnTo>
                  <a:lnTo>
                    <a:pt x="174774" y="137159"/>
                  </a:lnTo>
                  <a:lnTo>
                    <a:pt x="181965" y="138429"/>
                  </a:lnTo>
                  <a:lnTo>
                    <a:pt x="185877" y="138429"/>
                  </a:lnTo>
                  <a:lnTo>
                    <a:pt x="189661" y="137159"/>
                  </a:lnTo>
                  <a:lnTo>
                    <a:pt x="194170" y="135889"/>
                  </a:lnTo>
                  <a:lnTo>
                    <a:pt x="205058" y="135889"/>
                  </a:lnTo>
                  <a:lnTo>
                    <a:pt x="205055" y="129539"/>
                  </a:lnTo>
                  <a:lnTo>
                    <a:pt x="174612" y="129539"/>
                  </a:lnTo>
                  <a:lnTo>
                    <a:pt x="167944" y="125729"/>
                  </a:lnTo>
                  <a:lnTo>
                    <a:pt x="163131" y="121919"/>
                  </a:lnTo>
                  <a:lnTo>
                    <a:pt x="158305" y="116839"/>
                  </a:lnTo>
                  <a:lnTo>
                    <a:pt x="155295" y="110489"/>
                  </a:lnTo>
                  <a:lnTo>
                    <a:pt x="155295" y="95249"/>
                  </a:lnTo>
                  <a:lnTo>
                    <a:pt x="158305" y="88899"/>
                  </a:lnTo>
                  <a:lnTo>
                    <a:pt x="167944" y="78739"/>
                  </a:lnTo>
                  <a:lnTo>
                    <a:pt x="174612" y="76199"/>
                  </a:lnTo>
                  <a:lnTo>
                    <a:pt x="205092" y="76199"/>
                  </a:lnTo>
                  <a:lnTo>
                    <a:pt x="205092" y="69849"/>
                  </a:lnTo>
                  <a:lnTo>
                    <a:pt x="196075" y="69849"/>
                  </a:lnTo>
                  <a:lnTo>
                    <a:pt x="194170" y="68579"/>
                  </a:lnTo>
                  <a:lnTo>
                    <a:pt x="189661" y="67309"/>
                  </a:lnTo>
                  <a:close/>
                </a:path>
                <a:path w="436879" h="254000">
                  <a:moveTo>
                    <a:pt x="46432" y="76199"/>
                  </a:moveTo>
                  <a:lnTo>
                    <a:pt x="29895" y="76199"/>
                  </a:lnTo>
                  <a:lnTo>
                    <a:pt x="36550" y="78739"/>
                  </a:lnTo>
                  <a:lnTo>
                    <a:pt x="46228" y="88899"/>
                  </a:lnTo>
                  <a:lnTo>
                    <a:pt x="49212" y="95249"/>
                  </a:lnTo>
                  <a:lnTo>
                    <a:pt x="49212" y="110489"/>
                  </a:lnTo>
                  <a:lnTo>
                    <a:pt x="46228" y="116839"/>
                  </a:lnTo>
                  <a:lnTo>
                    <a:pt x="36550" y="125729"/>
                  </a:lnTo>
                  <a:lnTo>
                    <a:pt x="29895" y="129539"/>
                  </a:lnTo>
                  <a:lnTo>
                    <a:pt x="45993" y="129539"/>
                  </a:lnTo>
                  <a:lnTo>
                    <a:pt x="58229" y="102869"/>
                  </a:lnTo>
                  <a:lnTo>
                    <a:pt x="57499" y="95249"/>
                  </a:lnTo>
                  <a:lnTo>
                    <a:pt x="55410" y="88899"/>
                  </a:lnTo>
                  <a:lnTo>
                    <a:pt x="52110" y="82549"/>
                  </a:lnTo>
                  <a:lnTo>
                    <a:pt x="47752" y="77469"/>
                  </a:lnTo>
                  <a:lnTo>
                    <a:pt x="46432" y="76199"/>
                  </a:lnTo>
                  <a:close/>
                </a:path>
                <a:path w="436879" h="254000">
                  <a:moveTo>
                    <a:pt x="199885" y="121919"/>
                  </a:moveTo>
                  <a:lnTo>
                    <a:pt x="197878" y="124459"/>
                  </a:lnTo>
                  <a:lnTo>
                    <a:pt x="195656" y="125729"/>
                  </a:lnTo>
                  <a:lnTo>
                    <a:pt x="193090" y="126999"/>
                  </a:lnTo>
                  <a:lnTo>
                    <a:pt x="187718" y="128269"/>
                  </a:lnTo>
                  <a:lnTo>
                    <a:pt x="184912" y="129539"/>
                  </a:lnTo>
                  <a:lnTo>
                    <a:pt x="205055" y="129539"/>
                  </a:lnTo>
                  <a:lnTo>
                    <a:pt x="205054" y="126999"/>
                  </a:lnTo>
                  <a:lnTo>
                    <a:pt x="204774" y="125729"/>
                  </a:lnTo>
                  <a:lnTo>
                    <a:pt x="202704" y="123189"/>
                  </a:lnTo>
                  <a:lnTo>
                    <a:pt x="199885" y="121919"/>
                  </a:lnTo>
                  <a:close/>
                </a:path>
                <a:path w="436879" h="254000">
                  <a:moveTo>
                    <a:pt x="232283" y="76199"/>
                  </a:moveTo>
                  <a:lnTo>
                    <a:pt x="219240" y="76199"/>
                  </a:lnTo>
                  <a:lnTo>
                    <a:pt x="212547" y="78739"/>
                  </a:lnTo>
                  <a:lnTo>
                    <a:pt x="202907" y="88899"/>
                  </a:lnTo>
                  <a:lnTo>
                    <a:pt x="199923" y="95249"/>
                  </a:lnTo>
                  <a:lnTo>
                    <a:pt x="199923" y="109219"/>
                  </a:lnTo>
                  <a:lnTo>
                    <a:pt x="202907" y="116839"/>
                  </a:lnTo>
                  <a:lnTo>
                    <a:pt x="207733" y="120649"/>
                  </a:lnTo>
                  <a:lnTo>
                    <a:pt x="212547" y="125729"/>
                  </a:lnTo>
                  <a:lnTo>
                    <a:pt x="219240" y="129539"/>
                  </a:lnTo>
                  <a:lnTo>
                    <a:pt x="229501" y="129539"/>
                  </a:lnTo>
                  <a:lnTo>
                    <a:pt x="232283" y="128269"/>
                  </a:lnTo>
                  <a:lnTo>
                    <a:pt x="237591" y="126999"/>
                  </a:lnTo>
                  <a:lnTo>
                    <a:pt x="240080" y="125729"/>
                  </a:lnTo>
                  <a:lnTo>
                    <a:pt x="242341" y="124459"/>
                  </a:lnTo>
                  <a:lnTo>
                    <a:pt x="244348" y="121919"/>
                  </a:lnTo>
                  <a:lnTo>
                    <a:pt x="436549" y="121919"/>
                  </a:lnTo>
                  <a:lnTo>
                    <a:pt x="436549" y="81279"/>
                  </a:lnTo>
                  <a:lnTo>
                    <a:pt x="242100" y="81279"/>
                  </a:lnTo>
                  <a:lnTo>
                    <a:pt x="239915" y="78739"/>
                  </a:lnTo>
                  <a:lnTo>
                    <a:pt x="237477" y="77469"/>
                  </a:lnTo>
                  <a:lnTo>
                    <a:pt x="234886" y="77469"/>
                  </a:lnTo>
                  <a:lnTo>
                    <a:pt x="232283" y="76199"/>
                  </a:lnTo>
                  <a:close/>
                </a:path>
                <a:path w="436879" h="254000">
                  <a:moveTo>
                    <a:pt x="203047" y="0"/>
                  </a:moveTo>
                  <a:lnTo>
                    <a:pt x="2006" y="0"/>
                  </a:lnTo>
                  <a:lnTo>
                    <a:pt x="0" y="2539"/>
                  </a:lnTo>
                  <a:lnTo>
                    <a:pt x="0" y="77469"/>
                  </a:lnTo>
                  <a:lnTo>
                    <a:pt x="279" y="78739"/>
                  </a:lnTo>
                  <a:lnTo>
                    <a:pt x="2286" y="81279"/>
                  </a:lnTo>
                  <a:lnTo>
                    <a:pt x="5092" y="82549"/>
                  </a:lnTo>
                  <a:lnTo>
                    <a:pt x="9334" y="78739"/>
                  </a:lnTo>
                  <a:lnTo>
                    <a:pt x="11785" y="77469"/>
                  </a:lnTo>
                  <a:lnTo>
                    <a:pt x="16954" y="76199"/>
                  </a:lnTo>
                  <a:lnTo>
                    <a:pt x="46432" y="76199"/>
                  </a:lnTo>
                  <a:lnTo>
                    <a:pt x="42475" y="72389"/>
                  </a:lnTo>
                  <a:lnTo>
                    <a:pt x="36418" y="69849"/>
                  </a:lnTo>
                  <a:lnTo>
                    <a:pt x="9017" y="69849"/>
                  </a:lnTo>
                  <a:lnTo>
                    <a:pt x="9017" y="8889"/>
                  </a:lnTo>
                  <a:lnTo>
                    <a:pt x="205092" y="8889"/>
                  </a:lnTo>
                  <a:lnTo>
                    <a:pt x="205092" y="2539"/>
                  </a:lnTo>
                  <a:lnTo>
                    <a:pt x="203047" y="0"/>
                  </a:lnTo>
                  <a:close/>
                </a:path>
                <a:path w="436879" h="254000">
                  <a:moveTo>
                    <a:pt x="205092" y="76199"/>
                  </a:moveTo>
                  <a:lnTo>
                    <a:pt x="187718" y="76199"/>
                  </a:lnTo>
                  <a:lnTo>
                    <a:pt x="190360" y="77469"/>
                  </a:lnTo>
                  <a:lnTo>
                    <a:pt x="192989" y="77469"/>
                  </a:lnTo>
                  <a:lnTo>
                    <a:pt x="195453" y="78739"/>
                  </a:lnTo>
                  <a:lnTo>
                    <a:pt x="197637" y="81279"/>
                  </a:lnTo>
                  <a:lnTo>
                    <a:pt x="198399" y="81279"/>
                  </a:lnTo>
                  <a:lnTo>
                    <a:pt x="199440" y="82549"/>
                  </a:lnTo>
                  <a:lnTo>
                    <a:pt x="203047" y="82549"/>
                  </a:lnTo>
                  <a:lnTo>
                    <a:pt x="205092" y="80009"/>
                  </a:lnTo>
                  <a:lnTo>
                    <a:pt x="205092" y="76199"/>
                  </a:lnTo>
                  <a:close/>
                </a:path>
                <a:path w="436879" h="254000">
                  <a:moveTo>
                    <a:pt x="310235" y="8889"/>
                  </a:moveTo>
                  <a:lnTo>
                    <a:pt x="249516" y="8889"/>
                  </a:lnTo>
                  <a:lnTo>
                    <a:pt x="249516" y="80009"/>
                  </a:lnTo>
                  <a:lnTo>
                    <a:pt x="247472" y="81279"/>
                  </a:lnTo>
                  <a:lnTo>
                    <a:pt x="436549" y="81279"/>
                  </a:lnTo>
                  <a:lnTo>
                    <a:pt x="436549" y="58419"/>
                  </a:lnTo>
                  <a:lnTo>
                    <a:pt x="335824" y="58419"/>
                  </a:lnTo>
                  <a:lnTo>
                    <a:pt x="329133" y="55879"/>
                  </a:lnTo>
                  <a:lnTo>
                    <a:pt x="307365" y="22859"/>
                  </a:lnTo>
                  <a:lnTo>
                    <a:pt x="307365" y="19049"/>
                  </a:lnTo>
                  <a:lnTo>
                    <a:pt x="307987" y="15239"/>
                  </a:lnTo>
                  <a:lnTo>
                    <a:pt x="309130" y="11429"/>
                  </a:lnTo>
                  <a:lnTo>
                    <a:pt x="309816" y="10159"/>
                  </a:lnTo>
                  <a:lnTo>
                    <a:pt x="310235" y="8889"/>
                  </a:lnTo>
                  <a:close/>
                </a:path>
                <a:path w="436879" h="254000">
                  <a:moveTo>
                    <a:pt x="29726" y="67309"/>
                  </a:moveTo>
                  <a:lnTo>
                    <a:pt x="15151" y="67309"/>
                  </a:lnTo>
                  <a:lnTo>
                    <a:pt x="11722" y="68579"/>
                  </a:lnTo>
                  <a:lnTo>
                    <a:pt x="9880" y="68579"/>
                  </a:lnTo>
                  <a:lnTo>
                    <a:pt x="9017" y="69849"/>
                  </a:lnTo>
                  <a:lnTo>
                    <a:pt x="36418" y="69849"/>
                  </a:lnTo>
                  <a:lnTo>
                    <a:pt x="29726" y="67309"/>
                  </a:lnTo>
                  <a:close/>
                </a:path>
                <a:path w="436879" h="254000">
                  <a:moveTo>
                    <a:pt x="205092" y="8889"/>
                  </a:moveTo>
                  <a:lnTo>
                    <a:pt x="196075" y="8889"/>
                  </a:lnTo>
                  <a:lnTo>
                    <a:pt x="196075" y="69849"/>
                  </a:lnTo>
                  <a:lnTo>
                    <a:pt x="205092" y="69849"/>
                  </a:lnTo>
                  <a:lnTo>
                    <a:pt x="205092" y="8889"/>
                  </a:lnTo>
                  <a:close/>
                </a:path>
                <a:path w="436879" h="254000">
                  <a:moveTo>
                    <a:pt x="436549" y="8889"/>
                  </a:moveTo>
                  <a:lnTo>
                    <a:pt x="375818" y="8889"/>
                  </a:lnTo>
                  <a:lnTo>
                    <a:pt x="376237" y="10159"/>
                  </a:lnTo>
                  <a:lnTo>
                    <a:pt x="376580" y="10159"/>
                  </a:lnTo>
                  <a:lnTo>
                    <a:pt x="378066" y="15239"/>
                  </a:lnTo>
                  <a:lnTo>
                    <a:pt x="378701" y="19049"/>
                  </a:lnTo>
                  <a:lnTo>
                    <a:pt x="378701" y="22859"/>
                  </a:lnTo>
                  <a:lnTo>
                    <a:pt x="356914" y="55879"/>
                  </a:lnTo>
                  <a:lnTo>
                    <a:pt x="350209" y="58419"/>
                  </a:lnTo>
                  <a:lnTo>
                    <a:pt x="436549" y="58419"/>
                  </a:lnTo>
                  <a:lnTo>
                    <a:pt x="436549" y="8889"/>
                  </a:lnTo>
                  <a:close/>
                </a:path>
              </a:pathLst>
            </a:custGeom>
            <a:solidFill>
              <a:srgbClr val="FFC901"/>
            </a:solidFill>
          </p:spPr>
          <p:txBody>
            <a:bodyPr wrap="square" lIns="0" tIns="0" rIns="0" bIns="0" rtlCol="0"/>
            <a:lstStyle/>
            <a:p>
              <a:endParaRPr/>
            </a:p>
          </p:txBody>
        </p:sp>
        <p:pic>
          <p:nvPicPr>
            <p:cNvPr id="18" name="object 18"/>
            <p:cNvPicPr/>
            <p:nvPr/>
          </p:nvPicPr>
          <p:blipFill>
            <a:blip r:embed="rId3" cstate="print"/>
            <a:stretch>
              <a:fillRect/>
            </a:stretch>
          </p:blipFill>
          <p:spPr>
            <a:xfrm>
              <a:off x="9352645" y="1007852"/>
              <a:ext cx="187058" cy="236613"/>
            </a:xfrm>
            <a:prstGeom prst="rect">
              <a:avLst/>
            </a:prstGeom>
          </p:spPr>
        </p:pic>
      </p:grpSp>
      <p:sp>
        <p:nvSpPr>
          <p:cNvPr id="19" name="object 19"/>
          <p:cNvSpPr txBox="1"/>
          <p:nvPr/>
        </p:nvSpPr>
        <p:spPr>
          <a:xfrm>
            <a:off x="6561659" y="3844718"/>
            <a:ext cx="3067050" cy="437492"/>
          </a:xfrm>
          <a:prstGeom prst="rect">
            <a:avLst/>
          </a:prstGeom>
        </p:spPr>
        <p:txBody>
          <a:bodyPr vert="horz" wrap="square" lIns="0" tIns="12700" rIns="0" bIns="0" rtlCol="0">
            <a:spAutoFit/>
          </a:bodyPr>
          <a:lstStyle/>
          <a:p>
            <a:pPr marL="12700" marR="5080">
              <a:lnSpc>
                <a:spcPct val="109000"/>
              </a:lnSpc>
              <a:spcBef>
                <a:spcPts val="100"/>
              </a:spcBef>
            </a:pPr>
            <a:r>
              <a:rPr sz="1300" b="1" dirty="0">
                <a:latin typeface="Noto Serif" panose="02020502060505020204" pitchFamily="18" charset="0"/>
                <a:ea typeface="Noto Serif" panose="02020502060505020204" pitchFamily="18" charset="0"/>
                <a:cs typeface="Noto Serif" panose="02020502060505020204" pitchFamily="18" charset="0"/>
              </a:rPr>
              <a:t>What are some assumptions you </a:t>
            </a:r>
            <a:r>
              <a:rPr sz="1300" b="1" spc="-25" dirty="0">
                <a:latin typeface="Noto Serif" panose="02020502060505020204" pitchFamily="18" charset="0"/>
                <a:ea typeface="Noto Serif" panose="02020502060505020204" pitchFamily="18" charset="0"/>
                <a:cs typeface="Noto Serif" panose="02020502060505020204" pitchFamily="18" charset="0"/>
              </a:rPr>
              <a:t>can </a:t>
            </a:r>
            <a:r>
              <a:rPr sz="1300" b="1" dirty="0">
                <a:latin typeface="Noto Serif" panose="02020502060505020204" pitchFamily="18" charset="0"/>
                <a:ea typeface="Noto Serif" panose="02020502060505020204" pitchFamily="18" charset="0"/>
                <a:cs typeface="Noto Serif" panose="02020502060505020204" pitchFamily="18" charset="0"/>
              </a:rPr>
              <a:t>make</a:t>
            </a:r>
            <a:r>
              <a:rPr sz="1300" b="1" spc="-20" dirty="0">
                <a:latin typeface="Noto Serif" panose="02020502060505020204" pitchFamily="18" charset="0"/>
                <a:ea typeface="Noto Serif" panose="02020502060505020204" pitchFamily="18" charset="0"/>
                <a:cs typeface="Noto Serif" panose="02020502060505020204" pitchFamily="18" charset="0"/>
              </a:rPr>
              <a:t> </a:t>
            </a:r>
            <a:r>
              <a:rPr sz="1300" b="1" dirty="0">
                <a:latin typeface="Noto Serif" panose="02020502060505020204" pitchFamily="18" charset="0"/>
                <a:ea typeface="Noto Serif" panose="02020502060505020204" pitchFamily="18" charset="0"/>
                <a:cs typeface="Noto Serif" panose="02020502060505020204" pitchFamily="18" charset="0"/>
              </a:rPr>
              <a:t>about</a:t>
            </a:r>
            <a:r>
              <a:rPr sz="1300" b="1" spc="-15" dirty="0">
                <a:latin typeface="Noto Serif" panose="02020502060505020204" pitchFamily="18" charset="0"/>
                <a:ea typeface="Noto Serif" panose="02020502060505020204" pitchFamily="18" charset="0"/>
                <a:cs typeface="Noto Serif" panose="02020502060505020204" pitchFamily="18" charset="0"/>
              </a:rPr>
              <a:t> </a:t>
            </a:r>
            <a:r>
              <a:rPr sz="1300" b="1" dirty="0">
                <a:latin typeface="Noto Serif" panose="02020502060505020204" pitchFamily="18" charset="0"/>
                <a:ea typeface="Noto Serif" panose="02020502060505020204" pitchFamily="18" charset="0"/>
                <a:cs typeface="Noto Serif" panose="02020502060505020204" pitchFamily="18" charset="0"/>
              </a:rPr>
              <a:t>the</a:t>
            </a:r>
            <a:r>
              <a:rPr sz="1300" b="1" spc="-15" dirty="0">
                <a:latin typeface="Noto Serif" panose="02020502060505020204" pitchFamily="18" charset="0"/>
                <a:ea typeface="Noto Serif" panose="02020502060505020204" pitchFamily="18" charset="0"/>
                <a:cs typeface="Noto Serif" panose="02020502060505020204" pitchFamily="18" charset="0"/>
              </a:rPr>
              <a:t> </a:t>
            </a:r>
            <a:r>
              <a:rPr sz="1300" b="1" dirty="0">
                <a:latin typeface="Noto Serif" panose="02020502060505020204" pitchFamily="18" charset="0"/>
                <a:ea typeface="Noto Serif" panose="02020502060505020204" pitchFamily="18" charset="0"/>
                <a:cs typeface="Noto Serif" panose="02020502060505020204" pitchFamily="18" charset="0"/>
              </a:rPr>
              <a:t>protection</a:t>
            </a:r>
            <a:r>
              <a:rPr sz="1300" b="1" spc="-20" dirty="0">
                <a:latin typeface="Noto Serif" panose="02020502060505020204" pitchFamily="18" charset="0"/>
                <a:ea typeface="Noto Serif" panose="02020502060505020204" pitchFamily="18" charset="0"/>
                <a:cs typeface="Noto Serif" panose="02020502060505020204" pitchFamily="18" charset="0"/>
              </a:rPr>
              <a:t> </a:t>
            </a:r>
            <a:r>
              <a:rPr sz="1300" b="1" spc="-10" dirty="0">
                <a:latin typeface="Noto Serif" panose="02020502060505020204" pitchFamily="18" charset="0"/>
                <a:ea typeface="Noto Serif" panose="02020502060505020204" pitchFamily="18" charset="0"/>
                <a:cs typeface="Noto Serif" panose="02020502060505020204" pitchFamily="18" charset="0"/>
              </a:rPr>
              <a:t>risks?</a:t>
            </a:r>
            <a:endParaRPr sz="1300" dirty="0">
              <a:latin typeface="Noto Serif" panose="02020502060505020204" pitchFamily="18" charset="0"/>
              <a:ea typeface="Noto Serif" panose="02020502060505020204" pitchFamily="18" charset="0"/>
              <a:cs typeface="Noto Serif" panose="02020502060505020204" pitchFamily="18" charset="0"/>
            </a:endParaRPr>
          </a:p>
        </p:txBody>
      </p:sp>
      <p:grpSp>
        <p:nvGrpSpPr>
          <p:cNvPr id="20" name="object 20"/>
          <p:cNvGrpSpPr/>
          <p:nvPr/>
        </p:nvGrpSpPr>
        <p:grpSpPr>
          <a:xfrm>
            <a:off x="5580002" y="3664628"/>
            <a:ext cx="840740" cy="840740"/>
            <a:chOff x="5580002" y="3664628"/>
            <a:chExt cx="840740" cy="840740"/>
          </a:xfrm>
        </p:grpSpPr>
        <p:sp>
          <p:nvSpPr>
            <p:cNvPr id="21" name="object 21"/>
            <p:cNvSpPr/>
            <p:nvPr/>
          </p:nvSpPr>
          <p:spPr>
            <a:xfrm>
              <a:off x="5588797" y="3673423"/>
              <a:ext cx="822960" cy="822960"/>
            </a:xfrm>
            <a:custGeom>
              <a:avLst/>
              <a:gdLst/>
              <a:ahLst/>
              <a:cxnLst/>
              <a:rect l="l" t="t" r="r" b="b"/>
              <a:pathLst>
                <a:path w="822960" h="822960">
                  <a:moveTo>
                    <a:pt x="411289" y="0"/>
                  </a:moveTo>
                  <a:lnTo>
                    <a:pt x="363323" y="2766"/>
                  </a:lnTo>
                  <a:lnTo>
                    <a:pt x="316983" y="10862"/>
                  </a:lnTo>
                  <a:lnTo>
                    <a:pt x="272577" y="23977"/>
                  </a:lnTo>
                  <a:lnTo>
                    <a:pt x="230413" y="41803"/>
                  </a:lnTo>
                  <a:lnTo>
                    <a:pt x="190800" y="64032"/>
                  </a:lnTo>
                  <a:lnTo>
                    <a:pt x="154047" y="90354"/>
                  </a:lnTo>
                  <a:lnTo>
                    <a:pt x="120462" y="120462"/>
                  </a:lnTo>
                  <a:lnTo>
                    <a:pt x="90354" y="154047"/>
                  </a:lnTo>
                  <a:lnTo>
                    <a:pt x="64032" y="190800"/>
                  </a:lnTo>
                  <a:lnTo>
                    <a:pt x="41803" y="230413"/>
                  </a:lnTo>
                  <a:lnTo>
                    <a:pt x="23977" y="272577"/>
                  </a:lnTo>
                  <a:lnTo>
                    <a:pt x="10862" y="316983"/>
                  </a:lnTo>
                  <a:lnTo>
                    <a:pt x="2766" y="363323"/>
                  </a:lnTo>
                  <a:lnTo>
                    <a:pt x="0" y="411289"/>
                  </a:lnTo>
                  <a:lnTo>
                    <a:pt x="2766" y="459255"/>
                  </a:lnTo>
                  <a:lnTo>
                    <a:pt x="10862" y="505595"/>
                  </a:lnTo>
                  <a:lnTo>
                    <a:pt x="23977" y="550001"/>
                  </a:lnTo>
                  <a:lnTo>
                    <a:pt x="41803" y="592165"/>
                  </a:lnTo>
                  <a:lnTo>
                    <a:pt x="64032" y="631778"/>
                  </a:lnTo>
                  <a:lnTo>
                    <a:pt x="90354" y="668531"/>
                  </a:lnTo>
                  <a:lnTo>
                    <a:pt x="120462" y="702116"/>
                  </a:lnTo>
                  <a:lnTo>
                    <a:pt x="154047" y="732224"/>
                  </a:lnTo>
                  <a:lnTo>
                    <a:pt x="190800" y="758546"/>
                  </a:lnTo>
                  <a:lnTo>
                    <a:pt x="230413" y="780775"/>
                  </a:lnTo>
                  <a:lnTo>
                    <a:pt x="272577" y="798601"/>
                  </a:lnTo>
                  <a:lnTo>
                    <a:pt x="316983" y="811716"/>
                  </a:lnTo>
                  <a:lnTo>
                    <a:pt x="363323" y="819812"/>
                  </a:lnTo>
                  <a:lnTo>
                    <a:pt x="411289" y="822579"/>
                  </a:lnTo>
                  <a:lnTo>
                    <a:pt x="459255" y="819812"/>
                  </a:lnTo>
                  <a:lnTo>
                    <a:pt x="505595" y="811716"/>
                  </a:lnTo>
                  <a:lnTo>
                    <a:pt x="550001" y="798601"/>
                  </a:lnTo>
                  <a:lnTo>
                    <a:pt x="592165" y="780775"/>
                  </a:lnTo>
                  <a:lnTo>
                    <a:pt x="631778" y="758546"/>
                  </a:lnTo>
                  <a:lnTo>
                    <a:pt x="668531" y="732224"/>
                  </a:lnTo>
                  <a:lnTo>
                    <a:pt x="702116" y="702116"/>
                  </a:lnTo>
                  <a:lnTo>
                    <a:pt x="732224" y="668531"/>
                  </a:lnTo>
                  <a:lnTo>
                    <a:pt x="758546" y="631778"/>
                  </a:lnTo>
                  <a:lnTo>
                    <a:pt x="780775" y="592165"/>
                  </a:lnTo>
                  <a:lnTo>
                    <a:pt x="798601" y="550001"/>
                  </a:lnTo>
                  <a:lnTo>
                    <a:pt x="811716" y="505595"/>
                  </a:lnTo>
                  <a:lnTo>
                    <a:pt x="819812" y="459255"/>
                  </a:lnTo>
                  <a:lnTo>
                    <a:pt x="822578" y="411289"/>
                  </a:lnTo>
                  <a:lnTo>
                    <a:pt x="819812" y="363323"/>
                  </a:lnTo>
                  <a:lnTo>
                    <a:pt x="811716" y="316983"/>
                  </a:lnTo>
                  <a:lnTo>
                    <a:pt x="798601" y="272577"/>
                  </a:lnTo>
                  <a:lnTo>
                    <a:pt x="780775" y="230413"/>
                  </a:lnTo>
                  <a:lnTo>
                    <a:pt x="758546" y="190800"/>
                  </a:lnTo>
                  <a:lnTo>
                    <a:pt x="732224" y="154047"/>
                  </a:lnTo>
                  <a:lnTo>
                    <a:pt x="702116" y="120462"/>
                  </a:lnTo>
                  <a:lnTo>
                    <a:pt x="668531" y="90354"/>
                  </a:lnTo>
                  <a:lnTo>
                    <a:pt x="631778" y="64032"/>
                  </a:lnTo>
                  <a:lnTo>
                    <a:pt x="592165" y="41803"/>
                  </a:lnTo>
                  <a:lnTo>
                    <a:pt x="550001" y="23977"/>
                  </a:lnTo>
                  <a:lnTo>
                    <a:pt x="505595" y="10862"/>
                  </a:lnTo>
                  <a:lnTo>
                    <a:pt x="459255" y="2766"/>
                  </a:lnTo>
                  <a:lnTo>
                    <a:pt x="411289" y="0"/>
                  </a:lnTo>
                  <a:close/>
                </a:path>
              </a:pathLst>
            </a:custGeom>
            <a:solidFill>
              <a:srgbClr val="FFFFFF"/>
            </a:solidFill>
          </p:spPr>
          <p:txBody>
            <a:bodyPr wrap="square" lIns="0" tIns="0" rIns="0" bIns="0" rtlCol="0"/>
            <a:lstStyle/>
            <a:p>
              <a:endParaRPr/>
            </a:p>
          </p:txBody>
        </p:sp>
        <p:sp>
          <p:nvSpPr>
            <p:cNvPr id="22" name="object 22"/>
            <p:cNvSpPr/>
            <p:nvPr/>
          </p:nvSpPr>
          <p:spPr>
            <a:xfrm>
              <a:off x="5588797" y="3673423"/>
              <a:ext cx="822960" cy="822960"/>
            </a:xfrm>
            <a:custGeom>
              <a:avLst/>
              <a:gdLst/>
              <a:ahLst/>
              <a:cxnLst/>
              <a:rect l="l" t="t" r="r" b="b"/>
              <a:pathLst>
                <a:path w="822960" h="822960">
                  <a:moveTo>
                    <a:pt x="411289" y="822579"/>
                  </a:moveTo>
                  <a:lnTo>
                    <a:pt x="459255" y="819812"/>
                  </a:lnTo>
                  <a:lnTo>
                    <a:pt x="505595" y="811716"/>
                  </a:lnTo>
                  <a:lnTo>
                    <a:pt x="550001" y="798601"/>
                  </a:lnTo>
                  <a:lnTo>
                    <a:pt x="592165" y="780775"/>
                  </a:lnTo>
                  <a:lnTo>
                    <a:pt x="631778" y="758546"/>
                  </a:lnTo>
                  <a:lnTo>
                    <a:pt x="668531" y="732224"/>
                  </a:lnTo>
                  <a:lnTo>
                    <a:pt x="702116" y="702116"/>
                  </a:lnTo>
                  <a:lnTo>
                    <a:pt x="732224" y="668531"/>
                  </a:lnTo>
                  <a:lnTo>
                    <a:pt x="758546" y="631778"/>
                  </a:lnTo>
                  <a:lnTo>
                    <a:pt x="780775" y="592165"/>
                  </a:lnTo>
                  <a:lnTo>
                    <a:pt x="798601" y="550001"/>
                  </a:lnTo>
                  <a:lnTo>
                    <a:pt x="811716" y="505595"/>
                  </a:lnTo>
                  <a:lnTo>
                    <a:pt x="819812" y="459255"/>
                  </a:lnTo>
                  <a:lnTo>
                    <a:pt x="822578" y="411289"/>
                  </a:lnTo>
                  <a:lnTo>
                    <a:pt x="819812" y="363323"/>
                  </a:lnTo>
                  <a:lnTo>
                    <a:pt x="811716" y="316983"/>
                  </a:lnTo>
                  <a:lnTo>
                    <a:pt x="798601" y="272577"/>
                  </a:lnTo>
                  <a:lnTo>
                    <a:pt x="780775" y="230413"/>
                  </a:lnTo>
                  <a:lnTo>
                    <a:pt x="758546" y="190800"/>
                  </a:lnTo>
                  <a:lnTo>
                    <a:pt x="732224" y="154047"/>
                  </a:lnTo>
                  <a:lnTo>
                    <a:pt x="702116" y="120462"/>
                  </a:lnTo>
                  <a:lnTo>
                    <a:pt x="668531" y="90354"/>
                  </a:lnTo>
                  <a:lnTo>
                    <a:pt x="631778" y="64032"/>
                  </a:lnTo>
                  <a:lnTo>
                    <a:pt x="592165" y="41803"/>
                  </a:lnTo>
                  <a:lnTo>
                    <a:pt x="550001" y="23977"/>
                  </a:lnTo>
                  <a:lnTo>
                    <a:pt x="505595" y="10862"/>
                  </a:lnTo>
                  <a:lnTo>
                    <a:pt x="459255" y="2766"/>
                  </a:lnTo>
                  <a:lnTo>
                    <a:pt x="411289" y="0"/>
                  </a:lnTo>
                  <a:lnTo>
                    <a:pt x="363323" y="2766"/>
                  </a:lnTo>
                  <a:lnTo>
                    <a:pt x="316983" y="10862"/>
                  </a:lnTo>
                  <a:lnTo>
                    <a:pt x="272577" y="23977"/>
                  </a:lnTo>
                  <a:lnTo>
                    <a:pt x="230413" y="41803"/>
                  </a:lnTo>
                  <a:lnTo>
                    <a:pt x="190800" y="64032"/>
                  </a:lnTo>
                  <a:lnTo>
                    <a:pt x="154047" y="90354"/>
                  </a:lnTo>
                  <a:lnTo>
                    <a:pt x="120462" y="120462"/>
                  </a:lnTo>
                  <a:lnTo>
                    <a:pt x="90354" y="154047"/>
                  </a:lnTo>
                  <a:lnTo>
                    <a:pt x="64032" y="190800"/>
                  </a:lnTo>
                  <a:lnTo>
                    <a:pt x="41803" y="230413"/>
                  </a:lnTo>
                  <a:lnTo>
                    <a:pt x="23977" y="272577"/>
                  </a:lnTo>
                  <a:lnTo>
                    <a:pt x="10862" y="316983"/>
                  </a:lnTo>
                  <a:lnTo>
                    <a:pt x="2766" y="363323"/>
                  </a:lnTo>
                  <a:lnTo>
                    <a:pt x="0" y="411289"/>
                  </a:lnTo>
                  <a:lnTo>
                    <a:pt x="2766" y="459255"/>
                  </a:lnTo>
                  <a:lnTo>
                    <a:pt x="10862" y="505595"/>
                  </a:lnTo>
                  <a:lnTo>
                    <a:pt x="23977" y="550001"/>
                  </a:lnTo>
                  <a:lnTo>
                    <a:pt x="41803" y="592165"/>
                  </a:lnTo>
                  <a:lnTo>
                    <a:pt x="64032" y="631778"/>
                  </a:lnTo>
                  <a:lnTo>
                    <a:pt x="90354" y="668531"/>
                  </a:lnTo>
                  <a:lnTo>
                    <a:pt x="120462" y="702116"/>
                  </a:lnTo>
                  <a:lnTo>
                    <a:pt x="154047" y="732224"/>
                  </a:lnTo>
                  <a:lnTo>
                    <a:pt x="190800" y="758546"/>
                  </a:lnTo>
                  <a:lnTo>
                    <a:pt x="230413" y="780775"/>
                  </a:lnTo>
                  <a:lnTo>
                    <a:pt x="272577" y="798601"/>
                  </a:lnTo>
                  <a:lnTo>
                    <a:pt x="316983" y="811716"/>
                  </a:lnTo>
                  <a:lnTo>
                    <a:pt x="363323" y="819812"/>
                  </a:lnTo>
                  <a:lnTo>
                    <a:pt x="411289" y="822579"/>
                  </a:lnTo>
                  <a:close/>
                </a:path>
              </a:pathLst>
            </a:custGeom>
            <a:ln w="17589">
              <a:solidFill>
                <a:srgbClr val="FFC901"/>
              </a:solidFill>
            </a:ln>
          </p:spPr>
          <p:txBody>
            <a:bodyPr wrap="square" lIns="0" tIns="0" rIns="0" bIns="0" rtlCol="0"/>
            <a:lstStyle/>
            <a:p>
              <a:endParaRPr/>
            </a:p>
          </p:txBody>
        </p:sp>
        <p:sp>
          <p:nvSpPr>
            <p:cNvPr id="23" name="object 23"/>
            <p:cNvSpPr/>
            <p:nvPr/>
          </p:nvSpPr>
          <p:spPr>
            <a:xfrm>
              <a:off x="5628713" y="3713330"/>
              <a:ext cx="742950" cy="742950"/>
            </a:xfrm>
            <a:custGeom>
              <a:avLst/>
              <a:gdLst/>
              <a:ahLst/>
              <a:cxnLst/>
              <a:rect l="l" t="t" r="r" b="b"/>
              <a:pathLst>
                <a:path w="742950" h="742950">
                  <a:moveTo>
                    <a:pt x="371373" y="0"/>
                  </a:moveTo>
                  <a:lnTo>
                    <a:pt x="324788" y="2893"/>
                  </a:lnTo>
                  <a:lnTo>
                    <a:pt x="279931" y="11342"/>
                  </a:lnTo>
                  <a:lnTo>
                    <a:pt x="237148" y="24997"/>
                  </a:lnTo>
                  <a:lnTo>
                    <a:pt x="196788" y="43512"/>
                  </a:lnTo>
                  <a:lnTo>
                    <a:pt x="159199" y="66538"/>
                  </a:lnTo>
                  <a:lnTo>
                    <a:pt x="124729" y="93727"/>
                  </a:lnTo>
                  <a:lnTo>
                    <a:pt x="93725" y="124731"/>
                  </a:lnTo>
                  <a:lnTo>
                    <a:pt x="66537" y="159202"/>
                  </a:lnTo>
                  <a:lnTo>
                    <a:pt x="43511" y="196792"/>
                  </a:lnTo>
                  <a:lnTo>
                    <a:pt x="24997" y="237154"/>
                  </a:lnTo>
                  <a:lnTo>
                    <a:pt x="11342" y="279938"/>
                  </a:lnTo>
                  <a:lnTo>
                    <a:pt x="2893" y="324798"/>
                  </a:lnTo>
                  <a:lnTo>
                    <a:pt x="0" y="371386"/>
                  </a:lnTo>
                  <a:lnTo>
                    <a:pt x="2893" y="417970"/>
                  </a:lnTo>
                  <a:lnTo>
                    <a:pt x="11342" y="462828"/>
                  </a:lnTo>
                  <a:lnTo>
                    <a:pt x="24997" y="505611"/>
                  </a:lnTo>
                  <a:lnTo>
                    <a:pt x="43511" y="545971"/>
                  </a:lnTo>
                  <a:lnTo>
                    <a:pt x="66537" y="583560"/>
                  </a:lnTo>
                  <a:lnTo>
                    <a:pt x="93725" y="618030"/>
                  </a:lnTo>
                  <a:lnTo>
                    <a:pt x="124729" y="649033"/>
                  </a:lnTo>
                  <a:lnTo>
                    <a:pt x="159199" y="676222"/>
                  </a:lnTo>
                  <a:lnTo>
                    <a:pt x="196788" y="699247"/>
                  </a:lnTo>
                  <a:lnTo>
                    <a:pt x="237148" y="717761"/>
                  </a:lnTo>
                  <a:lnTo>
                    <a:pt x="279931" y="731417"/>
                  </a:lnTo>
                  <a:lnTo>
                    <a:pt x="324788" y="739865"/>
                  </a:lnTo>
                  <a:lnTo>
                    <a:pt x="371373" y="742759"/>
                  </a:lnTo>
                  <a:lnTo>
                    <a:pt x="417957" y="739865"/>
                  </a:lnTo>
                  <a:lnTo>
                    <a:pt x="462815" y="731417"/>
                  </a:lnTo>
                  <a:lnTo>
                    <a:pt x="505598" y="717761"/>
                  </a:lnTo>
                  <a:lnTo>
                    <a:pt x="545958" y="699247"/>
                  </a:lnTo>
                  <a:lnTo>
                    <a:pt x="583547" y="676222"/>
                  </a:lnTo>
                  <a:lnTo>
                    <a:pt x="618017" y="649033"/>
                  </a:lnTo>
                  <a:lnTo>
                    <a:pt x="649021" y="618030"/>
                  </a:lnTo>
                  <a:lnTo>
                    <a:pt x="676209" y="583560"/>
                  </a:lnTo>
                  <a:lnTo>
                    <a:pt x="699234" y="545971"/>
                  </a:lnTo>
                  <a:lnTo>
                    <a:pt x="717749" y="505611"/>
                  </a:lnTo>
                  <a:lnTo>
                    <a:pt x="731404" y="462828"/>
                  </a:lnTo>
                  <a:lnTo>
                    <a:pt x="739853" y="417970"/>
                  </a:lnTo>
                  <a:lnTo>
                    <a:pt x="742746" y="371386"/>
                  </a:lnTo>
                  <a:lnTo>
                    <a:pt x="739853" y="324798"/>
                  </a:lnTo>
                  <a:lnTo>
                    <a:pt x="731404" y="279938"/>
                  </a:lnTo>
                  <a:lnTo>
                    <a:pt x="717749" y="237154"/>
                  </a:lnTo>
                  <a:lnTo>
                    <a:pt x="699234" y="196792"/>
                  </a:lnTo>
                  <a:lnTo>
                    <a:pt x="676209" y="159202"/>
                  </a:lnTo>
                  <a:lnTo>
                    <a:pt x="649021" y="124731"/>
                  </a:lnTo>
                  <a:lnTo>
                    <a:pt x="618017" y="93727"/>
                  </a:lnTo>
                  <a:lnTo>
                    <a:pt x="583547" y="66538"/>
                  </a:lnTo>
                  <a:lnTo>
                    <a:pt x="545958" y="43512"/>
                  </a:lnTo>
                  <a:lnTo>
                    <a:pt x="505598" y="24997"/>
                  </a:lnTo>
                  <a:lnTo>
                    <a:pt x="462815" y="11342"/>
                  </a:lnTo>
                  <a:lnTo>
                    <a:pt x="417957" y="2893"/>
                  </a:lnTo>
                  <a:lnTo>
                    <a:pt x="371373" y="0"/>
                  </a:lnTo>
                  <a:close/>
                </a:path>
              </a:pathLst>
            </a:custGeom>
            <a:solidFill>
              <a:srgbClr val="FFFBEE"/>
            </a:solidFill>
          </p:spPr>
          <p:txBody>
            <a:bodyPr wrap="square" lIns="0" tIns="0" rIns="0" bIns="0" rtlCol="0"/>
            <a:lstStyle/>
            <a:p>
              <a:endParaRPr/>
            </a:p>
          </p:txBody>
        </p:sp>
        <p:sp>
          <p:nvSpPr>
            <p:cNvPr id="24" name="object 24"/>
            <p:cNvSpPr/>
            <p:nvPr/>
          </p:nvSpPr>
          <p:spPr>
            <a:xfrm>
              <a:off x="5883137" y="3896348"/>
              <a:ext cx="234315" cy="377190"/>
            </a:xfrm>
            <a:custGeom>
              <a:avLst/>
              <a:gdLst/>
              <a:ahLst/>
              <a:cxnLst/>
              <a:rect l="l" t="t" r="r" b="b"/>
              <a:pathLst>
                <a:path w="234314" h="377189">
                  <a:moveTo>
                    <a:pt x="227012" y="59753"/>
                  </a:moveTo>
                  <a:lnTo>
                    <a:pt x="118122" y="59753"/>
                  </a:lnTo>
                  <a:lnTo>
                    <a:pt x="135834" y="62432"/>
                  </a:lnTo>
                  <a:lnTo>
                    <a:pt x="148486" y="70467"/>
                  </a:lnTo>
                  <a:lnTo>
                    <a:pt x="156079" y="83858"/>
                  </a:lnTo>
                  <a:lnTo>
                    <a:pt x="158610" y="102603"/>
                  </a:lnTo>
                  <a:lnTo>
                    <a:pt x="158124" y="109620"/>
                  </a:lnTo>
                  <a:lnTo>
                    <a:pt x="139109" y="144321"/>
                  </a:lnTo>
                  <a:lnTo>
                    <a:pt x="119545" y="162826"/>
                  </a:lnTo>
                  <a:lnTo>
                    <a:pt x="108715" y="173066"/>
                  </a:lnTo>
                  <a:lnTo>
                    <a:pt x="83363" y="215674"/>
                  </a:lnTo>
                  <a:lnTo>
                    <a:pt x="78397" y="260769"/>
                  </a:lnTo>
                  <a:lnTo>
                    <a:pt x="144856" y="260769"/>
                  </a:lnTo>
                  <a:lnTo>
                    <a:pt x="145897" y="245313"/>
                  </a:lnTo>
                  <a:lnTo>
                    <a:pt x="148379" y="233290"/>
                  </a:lnTo>
                  <a:lnTo>
                    <a:pt x="152968" y="222061"/>
                  </a:lnTo>
                  <a:lnTo>
                    <a:pt x="159667" y="211625"/>
                  </a:lnTo>
                  <a:lnTo>
                    <a:pt x="168478" y="201980"/>
                  </a:lnTo>
                  <a:lnTo>
                    <a:pt x="189509" y="182460"/>
                  </a:lnTo>
                  <a:lnTo>
                    <a:pt x="200910" y="171064"/>
                  </a:lnTo>
                  <a:lnTo>
                    <a:pt x="224028" y="140017"/>
                  </a:lnTo>
                  <a:lnTo>
                    <a:pt x="233895" y="99339"/>
                  </a:lnTo>
                  <a:lnTo>
                    <a:pt x="232051" y="77617"/>
                  </a:lnTo>
                  <a:lnTo>
                    <a:pt x="231998" y="76986"/>
                  </a:lnTo>
                  <a:lnTo>
                    <a:pt x="227082" y="59994"/>
                  </a:lnTo>
                  <a:lnTo>
                    <a:pt x="227012" y="59753"/>
                  </a:lnTo>
                  <a:close/>
                </a:path>
                <a:path w="234314" h="377189">
                  <a:moveTo>
                    <a:pt x="118122" y="0"/>
                  </a:moveTo>
                  <a:lnTo>
                    <a:pt x="69346" y="6840"/>
                  </a:lnTo>
                  <a:lnTo>
                    <a:pt x="32067" y="27368"/>
                  </a:lnTo>
                  <a:lnTo>
                    <a:pt x="8275" y="59994"/>
                  </a:lnTo>
                  <a:lnTo>
                    <a:pt x="51" y="102603"/>
                  </a:lnTo>
                  <a:lnTo>
                    <a:pt x="0" y="103136"/>
                  </a:lnTo>
                  <a:lnTo>
                    <a:pt x="75285" y="103136"/>
                  </a:lnTo>
                  <a:lnTo>
                    <a:pt x="76233" y="93538"/>
                  </a:lnTo>
                  <a:lnTo>
                    <a:pt x="78560" y="85031"/>
                  </a:lnTo>
                  <a:lnTo>
                    <a:pt x="108992" y="60475"/>
                  </a:lnTo>
                  <a:lnTo>
                    <a:pt x="118122" y="59753"/>
                  </a:lnTo>
                  <a:lnTo>
                    <a:pt x="227012" y="59753"/>
                  </a:lnTo>
                  <a:lnTo>
                    <a:pt x="226304" y="57307"/>
                  </a:lnTo>
                  <a:lnTo>
                    <a:pt x="203530" y="25971"/>
                  </a:lnTo>
                  <a:lnTo>
                    <a:pt x="166984" y="6494"/>
                  </a:lnTo>
                  <a:lnTo>
                    <a:pt x="144497" y="1709"/>
                  </a:lnTo>
                  <a:lnTo>
                    <a:pt x="145469" y="1709"/>
                  </a:lnTo>
                  <a:lnTo>
                    <a:pt x="118122" y="0"/>
                  </a:lnTo>
                  <a:close/>
                </a:path>
                <a:path w="234314" h="377189">
                  <a:moveTo>
                    <a:pt x="112928" y="299504"/>
                  </a:moveTo>
                  <a:lnTo>
                    <a:pt x="77509" y="316341"/>
                  </a:lnTo>
                  <a:lnTo>
                    <a:pt x="70866" y="338366"/>
                  </a:lnTo>
                  <a:lnTo>
                    <a:pt x="71589" y="346329"/>
                  </a:lnTo>
                  <a:lnTo>
                    <a:pt x="103913" y="376043"/>
                  </a:lnTo>
                  <a:lnTo>
                    <a:pt x="112928" y="376720"/>
                  </a:lnTo>
                  <a:lnTo>
                    <a:pt x="121936" y="376043"/>
                  </a:lnTo>
                  <a:lnTo>
                    <a:pt x="154256" y="346329"/>
                  </a:lnTo>
                  <a:lnTo>
                    <a:pt x="154978" y="338366"/>
                  </a:lnTo>
                  <a:lnTo>
                    <a:pt x="154239" y="330286"/>
                  </a:lnTo>
                  <a:lnTo>
                    <a:pt x="121726" y="300189"/>
                  </a:lnTo>
                  <a:lnTo>
                    <a:pt x="112928" y="299504"/>
                  </a:lnTo>
                  <a:close/>
                </a:path>
              </a:pathLst>
            </a:custGeom>
            <a:solidFill>
              <a:srgbClr val="FFC901"/>
            </a:solidFill>
          </p:spPr>
          <p:txBody>
            <a:bodyPr wrap="square" lIns="0" tIns="0" rIns="0" bIns="0" rtlCol="0"/>
            <a:lstStyle/>
            <a:p>
              <a:endParaRPr/>
            </a:p>
          </p:txBody>
        </p:sp>
      </p:grpSp>
      <p:pic>
        <p:nvPicPr>
          <p:cNvPr id="28" name="Picture 27">
            <a:extLst>
              <a:ext uri="{FF2B5EF4-FFF2-40B4-BE49-F238E27FC236}">
                <a16:creationId xmlns:a16="http://schemas.microsoft.com/office/drawing/2014/main" id="{F0C7DDAC-943D-E9F7-E537-2E774872AF27}"/>
              </a:ext>
            </a:extLst>
          </p:cNvPr>
          <p:cNvPicPr>
            <a:picLocks noGrp="1" noRot="1" noChangeAspect="1" noMove="1" noResize="1" noEditPoints="1" noAdjustHandles="1" noChangeArrowheads="1" noChangeShapeType="1" noCrop="1"/>
          </p:cNvPicPr>
          <p:nvPr/>
        </p:nvPicPr>
        <p:blipFill>
          <a:blip r:embed="rId4"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29" name="object 14">
            <a:extLst>
              <a:ext uri="{FF2B5EF4-FFF2-40B4-BE49-F238E27FC236}">
                <a16:creationId xmlns:a16="http://schemas.microsoft.com/office/drawing/2014/main" id="{7036EEF0-239B-1F59-C0F1-30BCF4CFCD56}"/>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30" name="object 15">
            <a:extLst>
              <a:ext uri="{FF2B5EF4-FFF2-40B4-BE49-F238E27FC236}">
                <a16:creationId xmlns:a16="http://schemas.microsoft.com/office/drawing/2014/main" id="{339023BD-EB71-BC82-FBA3-FE675BE21F58}"/>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31" name="object 4">
            <a:extLst>
              <a:ext uri="{FF2B5EF4-FFF2-40B4-BE49-F238E27FC236}">
                <a16:creationId xmlns:a16="http://schemas.microsoft.com/office/drawing/2014/main" id="{397B5453-9DDA-7D88-1DE1-CE79C2DC6D96}"/>
              </a:ext>
            </a:extLst>
          </p:cNvPr>
          <p:cNvPicPr/>
          <p:nvPr/>
        </p:nvPicPr>
        <p:blipFill>
          <a:blip r:embed="rId5" cstate="print"/>
          <a:stretch>
            <a:fillRect/>
          </a:stretch>
        </p:blipFill>
        <p:spPr>
          <a:xfrm>
            <a:off x="8472119" y="7065429"/>
            <a:ext cx="1179955" cy="298856"/>
          </a:xfrm>
          <a:prstGeom prst="rect">
            <a:avLst/>
          </a:prstGeom>
        </p:spPr>
      </p:pic>
      <p:sp>
        <p:nvSpPr>
          <p:cNvPr id="32" name="object 5">
            <a:extLst>
              <a:ext uri="{FF2B5EF4-FFF2-40B4-BE49-F238E27FC236}">
                <a16:creationId xmlns:a16="http://schemas.microsoft.com/office/drawing/2014/main" id="{53168703-4E20-7511-0D92-FB00856F9B30}"/>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33" name="object 6">
            <a:extLst>
              <a:ext uri="{FF2B5EF4-FFF2-40B4-BE49-F238E27FC236}">
                <a16:creationId xmlns:a16="http://schemas.microsoft.com/office/drawing/2014/main" id="{DAEC8358-E658-2E57-A663-186CD438FE9B}"/>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15</a:t>
            </a:fld>
            <a:endParaRPr spc="-25" dirty="0"/>
          </a:p>
        </p:txBody>
      </p:sp>
      <p:sp>
        <p:nvSpPr>
          <p:cNvPr id="34" name="object 3">
            <a:extLst>
              <a:ext uri="{FF2B5EF4-FFF2-40B4-BE49-F238E27FC236}">
                <a16:creationId xmlns:a16="http://schemas.microsoft.com/office/drawing/2014/main" id="{8A7B7460-1EAE-E719-3B15-BA65C5294D0A}"/>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
        <p:nvSpPr>
          <p:cNvPr id="26" name="object 12">
            <a:extLst>
              <a:ext uri="{FF2B5EF4-FFF2-40B4-BE49-F238E27FC236}">
                <a16:creationId xmlns:a16="http://schemas.microsoft.com/office/drawing/2014/main" id="{0E2D47F3-784F-D2EF-4907-C63919A414B7}"/>
              </a:ext>
            </a:extLst>
          </p:cNvPr>
          <p:cNvSpPr txBox="1"/>
          <p:nvPr/>
        </p:nvSpPr>
        <p:spPr>
          <a:xfrm>
            <a:off x="8547100" y="962025"/>
            <a:ext cx="466090" cy="223520"/>
          </a:xfrm>
          <a:prstGeom prst="rect">
            <a:avLst/>
          </a:prstGeom>
        </p:spPr>
        <p:txBody>
          <a:bodyPr vert="horz" wrap="square" lIns="0" tIns="12700" rIns="0" bIns="0" rtlCol="0">
            <a:spAutoFit/>
          </a:bodyPr>
          <a:lstStyle/>
          <a:p>
            <a:pPr marL="12700">
              <a:lnSpc>
                <a:spcPct val="100000"/>
              </a:lnSpc>
              <a:spcBef>
                <a:spcPts val="100"/>
              </a:spcBef>
            </a:pPr>
            <a:r>
              <a:rPr sz="1300" b="0" spc="-10" dirty="0">
                <a:latin typeface="Roboto Medium"/>
                <a:cs typeface="Roboto Medium"/>
              </a:rPr>
              <a:t>Adapt</a:t>
            </a:r>
            <a:endParaRPr sz="1300" dirty="0">
              <a:latin typeface="Roboto Medium"/>
              <a:cs typeface="Roboto Medium"/>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AC5CD339-0D7C-F94A-D913-B2EAF3ED2D9A}"/>
              </a:ext>
            </a:extLst>
          </p:cNvPr>
          <p:cNvGrpSpPr/>
          <p:nvPr/>
        </p:nvGrpSpPr>
        <p:grpSpPr>
          <a:xfrm>
            <a:off x="698500" y="2540770"/>
            <a:ext cx="4410801" cy="2536055"/>
            <a:chOff x="698500" y="2540770"/>
            <a:chExt cx="4410801" cy="2536055"/>
          </a:xfrm>
        </p:grpSpPr>
        <p:sp>
          <p:nvSpPr>
            <p:cNvPr id="20" name="Rectangle 19">
              <a:extLst>
                <a:ext uri="{FF2B5EF4-FFF2-40B4-BE49-F238E27FC236}">
                  <a16:creationId xmlns:a16="http://schemas.microsoft.com/office/drawing/2014/main" id="{153172EE-3FA8-0275-5023-0A721CFE3EC8}"/>
                </a:ext>
              </a:extLst>
            </p:cNvPr>
            <p:cNvSpPr/>
            <p:nvPr/>
          </p:nvSpPr>
          <p:spPr>
            <a:xfrm rot="16200000">
              <a:off x="1635873" y="1603397"/>
              <a:ext cx="2536055" cy="4410801"/>
            </a:xfrm>
            <a:prstGeom prst="rect">
              <a:avLst/>
            </a:prstGeom>
            <a:gradFill flip="none" rotWithShape="1">
              <a:gsLst>
                <a:gs pos="0">
                  <a:schemeClr val="accent2">
                    <a:alpha val="0"/>
                    <a:lumMod val="0"/>
                    <a:lumOff val="100000"/>
                  </a:schemeClr>
                </a:gs>
                <a:gs pos="100000">
                  <a:srgbClr val="FCC72E">
                    <a:alpha val="15686"/>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bject 10">
              <a:extLst>
                <a:ext uri="{FF2B5EF4-FFF2-40B4-BE49-F238E27FC236}">
                  <a16:creationId xmlns:a16="http://schemas.microsoft.com/office/drawing/2014/main" id="{2298EEDE-45E3-2BFA-0A0C-A74F0C2A6B7D}"/>
                </a:ext>
              </a:extLst>
            </p:cNvPr>
            <p:cNvSpPr/>
            <p:nvPr/>
          </p:nvSpPr>
          <p:spPr>
            <a:xfrm rot="10800000" flipV="1">
              <a:off x="698500" y="2540770"/>
              <a:ext cx="4410800" cy="45719"/>
            </a:xfrm>
            <a:custGeom>
              <a:avLst/>
              <a:gdLst/>
              <a:ahLst/>
              <a:cxnLst/>
              <a:rect l="l" t="t" r="r" b="b"/>
              <a:pathLst>
                <a:path w="2844165">
                  <a:moveTo>
                    <a:pt x="0" y="0"/>
                  </a:moveTo>
                  <a:lnTo>
                    <a:pt x="2843999" y="0"/>
                  </a:lnTo>
                </a:path>
              </a:pathLst>
            </a:custGeom>
            <a:ln w="12700">
              <a:solidFill>
                <a:srgbClr val="FCC72E"/>
              </a:solidFill>
            </a:ln>
          </p:spPr>
          <p:style>
            <a:lnRef idx="1">
              <a:schemeClr val="dk1"/>
            </a:lnRef>
            <a:fillRef idx="0">
              <a:schemeClr val="dk1"/>
            </a:fillRef>
            <a:effectRef idx="0">
              <a:schemeClr val="dk1"/>
            </a:effectRef>
            <a:fontRef idx="minor">
              <a:schemeClr val="tx1"/>
            </a:fontRef>
          </p:style>
          <p:txBody>
            <a:bodyPr wrap="square" lIns="0" tIns="0" rIns="0" bIns="0" rtlCol="0"/>
            <a:lstStyle/>
            <a:p>
              <a:endParaRPr/>
            </a:p>
          </p:txBody>
        </p:sp>
      </p:grpSp>
      <p:grpSp>
        <p:nvGrpSpPr>
          <p:cNvPr id="23" name="Group 22">
            <a:extLst>
              <a:ext uri="{FF2B5EF4-FFF2-40B4-BE49-F238E27FC236}">
                <a16:creationId xmlns:a16="http://schemas.microsoft.com/office/drawing/2014/main" id="{4AF3A2D2-AF53-6163-EB32-0D148F9274AF}"/>
              </a:ext>
            </a:extLst>
          </p:cNvPr>
          <p:cNvGrpSpPr/>
          <p:nvPr/>
        </p:nvGrpSpPr>
        <p:grpSpPr>
          <a:xfrm>
            <a:off x="5522098" y="2540770"/>
            <a:ext cx="4410801" cy="2536055"/>
            <a:chOff x="698500" y="2540770"/>
            <a:chExt cx="4410801" cy="2536055"/>
          </a:xfrm>
        </p:grpSpPr>
        <p:sp>
          <p:nvSpPr>
            <p:cNvPr id="24" name="Rectangle 23">
              <a:extLst>
                <a:ext uri="{FF2B5EF4-FFF2-40B4-BE49-F238E27FC236}">
                  <a16:creationId xmlns:a16="http://schemas.microsoft.com/office/drawing/2014/main" id="{3F172606-B272-1B7B-1FE1-C2361187031E}"/>
                </a:ext>
              </a:extLst>
            </p:cNvPr>
            <p:cNvSpPr/>
            <p:nvPr/>
          </p:nvSpPr>
          <p:spPr>
            <a:xfrm rot="16200000">
              <a:off x="1635873" y="1603397"/>
              <a:ext cx="2536055" cy="4410801"/>
            </a:xfrm>
            <a:prstGeom prst="rect">
              <a:avLst/>
            </a:prstGeom>
            <a:gradFill flip="none" rotWithShape="1">
              <a:gsLst>
                <a:gs pos="0">
                  <a:schemeClr val="accent2">
                    <a:alpha val="0"/>
                    <a:lumMod val="0"/>
                    <a:lumOff val="100000"/>
                  </a:schemeClr>
                </a:gs>
                <a:gs pos="100000">
                  <a:srgbClr val="FCC72E">
                    <a:alpha val="15686"/>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bject 10">
              <a:extLst>
                <a:ext uri="{FF2B5EF4-FFF2-40B4-BE49-F238E27FC236}">
                  <a16:creationId xmlns:a16="http://schemas.microsoft.com/office/drawing/2014/main" id="{AB7184D7-4095-C61E-1CBA-2356E9DDAE1D}"/>
                </a:ext>
              </a:extLst>
            </p:cNvPr>
            <p:cNvSpPr/>
            <p:nvPr/>
          </p:nvSpPr>
          <p:spPr>
            <a:xfrm rot="10800000" flipV="1">
              <a:off x="698500" y="2540770"/>
              <a:ext cx="4410800" cy="45719"/>
            </a:xfrm>
            <a:custGeom>
              <a:avLst/>
              <a:gdLst/>
              <a:ahLst/>
              <a:cxnLst/>
              <a:rect l="l" t="t" r="r" b="b"/>
              <a:pathLst>
                <a:path w="2844165">
                  <a:moveTo>
                    <a:pt x="0" y="0"/>
                  </a:moveTo>
                  <a:lnTo>
                    <a:pt x="2843999" y="0"/>
                  </a:lnTo>
                </a:path>
              </a:pathLst>
            </a:custGeom>
            <a:ln w="12700">
              <a:solidFill>
                <a:srgbClr val="FCC72E"/>
              </a:solidFill>
            </a:ln>
          </p:spPr>
          <p:style>
            <a:lnRef idx="1">
              <a:schemeClr val="dk1"/>
            </a:lnRef>
            <a:fillRef idx="0">
              <a:schemeClr val="dk1"/>
            </a:fillRef>
            <a:effectRef idx="0">
              <a:schemeClr val="dk1"/>
            </a:effectRef>
            <a:fontRef idx="minor">
              <a:schemeClr val="tx1"/>
            </a:fontRef>
          </p:style>
          <p:txBody>
            <a:bodyPr wrap="square" lIns="0" tIns="0" rIns="0" bIns="0" rtlCol="0"/>
            <a:lstStyle/>
            <a:p>
              <a:endParaRPr/>
            </a:p>
          </p:txBody>
        </p:sp>
      </p:grpSp>
      <p:sp>
        <p:nvSpPr>
          <p:cNvPr id="2" name="object 2"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How</a:t>
            </a:r>
            <a:r>
              <a:rPr spc="-50" dirty="0"/>
              <a:t> </a:t>
            </a:r>
            <a:r>
              <a:rPr dirty="0"/>
              <a:t>do</a:t>
            </a:r>
            <a:r>
              <a:rPr spc="-45" dirty="0"/>
              <a:t> </a:t>
            </a:r>
            <a:r>
              <a:rPr dirty="0"/>
              <a:t>we</a:t>
            </a:r>
            <a:r>
              <a:rPr spc="-40" dirty="0"/>
              <a:t> </a:t>
            </a:r>
            <a:r>
              <a:rPr spc="-10" dirty="0"/>
              <a:t>test/challenge</a:t>
            </a:r>
            <a:r>
              <a:rPr spc="-40" dirty="0"/>
              <a:t> </a:t>
            </a:r>
            <a:r>
              <a:rPr dirty="0"/>
              <a:t>our</a:t>
            </a:r>
            <a:r>
              <a:rPr spc="-40" dirty="0"/>
              <a:t> </a:t>
            </a:r>
            <a:r>
              <a:rPr spc="-10" dirty="0"/>
              <a:t>assumptions?</a:t>
            </a:r>
          </a:p>
        </p:txBody>
      </p:sp>
      <p:sp>
        <p:nvSpPr>
          <p:cNvPr id="3" name="object 3"/>
          <p:cNvSpPr txBox="1"/>
          <p:nvPr/>
        </p:nvSpPr>
        <p:spPr>
          <a:xfrm>
            <a:off x="707299" y="6274440"/>
            <a:ext cx="4496435" cy="177800"/>
          </a:xfrm>
          <a:prstGeom prst="rect">
            <a:avLst/>
          </a:prstGeom>
        </p:spPr>
        <p:txBody>
          <a:bodyPr vert="horz" wrap="square" lIns="0" tIns="12700" rIns="0" bIns="0" rtlCol="0">
            <a:spAutoFit/>
          </a:bodyPr>
          <a:lstStyle/>
          <a:p>
            <a:pPr marL="12700">
              <a:lnSpc>
                <a:spcPct val="100000"/>
              </a:lnSpc>
              <a:spcBef>
                <a:spcPts val="100"/>
              </a:spcBef>
            </a:pPr>
            <a:r>
              <a:rPr sz="1000" b="0" dirty="0">
                <a:latin typeface="Roboto Light"/>
                <a:cs typeface="Roboto Light"/>
              </a:rPr>
              <a:t>Adapted from</a:t>
            </a:r>
            <a:r>
              <a:rPr sz="1000" b="0" spc="-5" dirty="0">
                <a:latin typeface="Roboto Light"/>
                <a:cs typeface="Roboto Light"/>
              </a:rPr>
              <a:t> </a:t>
            </a:r>
            <a:r>
              <a:rPr sz="1000" b="0" dirty="0">
                <a:latin typeface="Roboto Light"/>
                <a:cs typeface="Roboto Light"/>
              </a:rPr>
              <a:t>DRC</a:t>
            </a:r>
            <a:r>
              <a:rPr sz="1000" b="0" spc="-5" dirty="0">
                <a:latin typeface="Roboto Light"/>
                <a:cs typeface="Roboto Light"/>
              </a:rPr>
              <a:t> </a:t>
            </a:r>
            <a:r>
              <a:rPr sz="1000" b="0" spc="-30" dirty="0">
                <a:latin typeface="Roboto Light"/>
                <a:cs typeface="Roboto Light"/>
              </a:rPr>
              <a:t>PAF-</a:t>
            </a:r>
            <a:r>
              <a:rPr sz="1000" b="0" dirty="0">
                <a:latin typeface="Roboto Light"/>
                <a:cs typeface="Roboto Light"/>
              </a:rPr>
              <a:t>DEEP </a:t>
            </a:r>
            <a:r>
              <a:rPr sz="1000" b="0" spc="-10" dirty="0">
                <a:latin typeface="Roboto Light"/>
                <a:cs typeface="Roboto Light"/>
              </a:rPr>
              <a:t>training</a:t>
            </a:r>
            <a:r>
              <a:rPr sz="1000" b="0" spc="5" dirty="0">
                <a:latin typeface="Roboto Light"/>
                <a:cs typeface="Roboto Light"/>
              </a:rPr>
              <a:t> </a:t>
            </a:r>
            <a:r>
              <a:rPr sz="1000" b="0" spc="-10" dirty="0">
                <a:latin typeface="Roboto Light"/>
                <a:cs typeface="Roboto Light"/>
              </a:rPr>
              <a:t>(session</a:t>
            </a:r>
            <a:r>
              <a:rPr sz="1000" b="0" spc="-5" dirty="0">
                <a:latin typeface="Roboto Light"/>
                <a:cs typeface="Roboto Light"/>
              </a:rPr>
              <a:t> </a:t>
            </a:r>
            <a:r>
              <a:rPr sz="1000" b="0" dirty="0">
                <a:latin typeface="Roboto Light"/>
                <a:cs typeface="Roboto Light"/>
              </a:rPr>
              <a:t>1.1</a:t>
            </a:r>
            <a:r>
              <a:rPr sz="1000" b="0" spc="-5" dirty="0">
                <a:latin typeface="Roboto Light"/>
                <a:cs typeface="Roboto Light"/>
              </a:rPr>
              <a:t> </a:t>
            </a:r>
            <a:r>
              <a:rPr sz="1000" b="0" spc="-10" dirty="0">
                <a:latin typeface="Roboto Light"/>
                <a:cs typeface="Roboto Light"/>
              </a:rPr>
              <a:t>stocktake</a:t>
            </a:r>
            <a:r>
              <a:rPr sz="1000" b="0" dirty="0">
                <a:latin typeface="Roboto Light"/>
                <a:cs typeface="Roboto Light"/>
              </a:rPr>
              <a:t> </a:t>
            </a:r>
            <a:r>
              <a:rPr sz="1000" b="0" spc="-10" dirty="0">
                <a:latin typeface="Roboto Light"/>
                <a:cs typeface="Roboto Light"/>
              </a:rPr>
              <a:t>protection</a:t>
            </a:r>
            <a:r>
              <a:rPr sz="1000" b="0" spc="-5" dirty="0">
                <a:latin typeface="Roboto Light"/>
                <a:cs typeface="Roboto Light"/>
              </a:rPr>
              <a:t> </a:t>
            </a:r>
            <a:r>
              <a:rPr sz="1000" b="0" spc="-10" dirty="0">
                <a:latin typeface="Roboto Light"/>
                <a:cs typeface="Roboto Light"/>
              </a:rPr>
              <a:t>analysis)</a:t>
            </a:r>
            <a:endParaRPr sz="1000" dirty="0">
              <a:latin typeface="Roboto Light"/>
              <a:cs typeface="Roboto Light"/>
            </a:endParaRPr>
          </a:p>
        </p:txBody>
      </p:sp>
      <p:sp>
        <p:nvSpPr>
          <p:cNvPr id="6" name="object 6"/>
          <p:cNvSpPr txBox="1"/>
          <p:nvPr/>
        </p:nvSpPr>
        <p:spPr>
          <a:xfrm>
            <a:off x="707299" y="1858175"/>
            <a:ext cx="4410801" cy="2146300"/>
          </a:xfrm>
          <a:prstGeom prst="rect">
            <a:avLst/>
          </a:prstGeom>
        </p:spPr>
        <p:txBody>
          <a:bodyPr vert="horz" wrap="square" lIns="0" tIns="67945" rIns="0" bIns="0" rtlCol="0">
            <a:spAutoFit/>
          </a:bodyPr>
          <a:lstStyle/>
          <a:p>
            <a:pPr marL="12700">
              <a:lnSpc>
                <a:spcPct val="100000"/>
              </a:lnSpc>
              <a:spcBef>
                <a:spcPts val="535"/>
              </a:spcBef>
            </a:pPr>
            <a:r>
              <a:rPr sz="1600" b="1" dirty="0">
                <a:latin typeface="Roboto"/>
                <a:cs typeface="Roboto"/>
              </a:rPr>
              <a:t>Step </a:t>
            </a:r>
            <a:r>
              <a:rPr sz="1600" b="1" spc="-50" dirty="0">
                <a:latin typeface="Roboto"/>
                <a:cs typeface="Roboto"/>
              </a:rPr>
              <a:t>1</a:t>
            </a:r>
            <a:endParaRPr sz="1600" dirty="0">
              <a:latin typeface="Roboto"/>
              <a:cs typeface="Roboto"/>
            </a:endParaRPr>
          </a:p>
          <a:p>
            <a:pPr marL="12700">
              <a:lnSpc>
                <a:spcPct val="100000"/>
              </a:lnSpc>
              <a:spcBef>
                <a:spcPts val="380"/>
              </a:spcBef>
            </a:pPr>
            <a:r>
              <a:rPr sz="1400" dirty="0">
                <a:latin typeface="Roboto"/>
                <a:cs typeface="Roboto"/>
              </a:rPr>
              <a:t>Identify</a:t>
            </a:r>
            <a:r>
              <a:rPr sz="1400" spc="-50" dirty="0">
                <a:latin typeface="Roboto"/>
                <a:cs typeface="Roboto"/>
              </a:rPr>
              <a:t> </a:t>
            </a:r>
            <a:r>
              <a:rPr sz="1400" dirty="0">
                <a:latin typeface="Roboto"/>
                <a:cs typeface="Roboto"/>
              </a:rPr>
              <a:t>underlying</a:t>
            </a:r>
            <a:r>
              <a:rPr sz="1400" spc="-50" dirty="0">
                <a:latin typeface="Roboto"/>
                <a:cs typeface="Roboto"/>
              </a:rPr>
              <a:t> </a:t>
            </a:r>
            <a:r>
              <a:rPr sz="1400" spc="-10" dirty="0">
                <a:latin typeface="Roboto"/>
                <a:cs typeface="Roboto"/>
              </a:rPr>
              <a:t>assumptions</a:t>
            </a:r>
            <a:endParaRPr sz="1400" dirty="0">
              <a:latin typeface="Roboto"/>
              <a:cs typeface="Roboto"/>
            </a:endParaRPr>
          </a:p>
          <a:p>
            <a:pPr>
              <a:lnSpc>
                <a:spcPct val="100000"/>
              </a:lnSpc>
              <a:spcBef>
                <a:spcPts val="1065"/>
              </a:spcBef>
            </a:pPr>
            <a:endParaRPr sz="1400" dirty="0">
              <a:latin typeface="Roboto"/>
              <a:cs typeface="Roboto"/>
            </a:endParaRPr>
          </a:p>
          <a:p>
            <a:pPr marL="487680" marR="395605" indent="-178435">
              <a:lnSpc>
                <a:spcPct val="125000"/>
              </a:lnSpc>
              <a:buClr>
                <a:srgbClr val="FFC901"/>
              </a:buClr>
              <a:buChar char="•"/>
              <a:tabLst>
                <a:tab pos="489584" algn="l"/>
              </a:tabLst>
            </a:pPr>
            <a:r>
              <a:rPr sz="1400" b="0" dirty="0">
                <a:latin typeface="Roboto Light"/>
                <a:cs typeface="Roboto Light"/>
              </a:rPr>
              <a:t>Be</a:t>
            </a:r>
            <a:r>
              <a:rPr sz="1400" b="0" spc="-15" dirty="0">
                <a:latin typeface="Roboto Light"/>
                <a:cs typeface="Roboto Light"/>
              </a:rPr>
              <a:t> </a:t>
            </a:r>
            <a:r>
              <a:rPr sz="1400" b="0" spc="-10" dirty="0">
                <a:latin typeface="Roboto Light"/>
                <a:cs typeface="Roboto Light"/>
              </a:rPr>
              <a:t>particularly</a:t>
            </a:r>
            <a:r>
              <a:rPr sz="1400" b="0" spc="-15" dirty="0">
                <a:latin typeface="Roboto Light"/>
                <a:cs typeface="Roboto Light"/>
              </a:rPr>
              <a:t> </a:t>
            </a:r>
            <a:r>
              <a:rPr sz="1400" b="0" dirty="0">
                <a:latin typeface="Roboto Light"/>
                <a:cs typeface="Roboto Light"/>
              </a:rPr>
              <a:t>aware</a:t>
            </a:r>
            <a:r>
              <a:rPr sz="1400" b="0" spc="-10" dirty="0">
                <a:latin typeface="Roboto Light"/>
                <a:cs typeface="Roboto Light"/>
              </a:rPr>
              <a:t> </a:t>
            </a:r>
            <a:r>
              <a:rPr sz="1400" b="0" dirty="0">
                <a:latin typeface="Roboto Light"/>
                <a:cs typeface="Roboto Light"/>
              </a:rPr>
              <a:t>of</a:t>
            </a:r>
            <a:r>
              <a:rPr sz="1400" b="0" spc="-15" dirty="0">
                <a:latin typeface="Roboto Light"/>
                <a:cs typeface="Roboto Light"/>
              </a:rPr>
              <a:t> </a:t>
            </a:r>
            <a:r>
              <a:rPr sz="1400" b="0" spc="-10" dirty="0">
                <a:latin typeface="Roboto Light"/>
                <a:cs typeface="Roboto Light"/>
              </a:rPr>
              <a:t>conclusions</a:t>
            </a:r>
            <a:r>
              <a:rPr sz="1400" b="0" spc="-20" dirty="0">
                <a:latin typeface="Roboto Light"/>
                <a:cs typeface="Roboto Light"/>
              </a:rPr>
              <a:t> </a:t>
            </a:r>
            <a:r>
              <a:rPr sz="1400" b="0" dirty="0">
                <a:latin typeface="Roboto Light"/>
                <a:cs typeface="Roboto Light"/>
              </a:rPr>
              <a:t>that</a:t>
            </a:r>
            <a:r>
              <a:rPr sz="1400" b="0" spc="-15" dirty="0">
                <a:latin typeface="Roboto Light"/>
                <a:cs typeface="Roboto Light"/>
              </a:rPr>
              <a:t> </a:t>
            </a:r>
            <a:r>
              <a:rPr sz="1400" b="0" spc="-20" dirty="0">
                <a:latin typeface="Roboto Light"/>
                <a:cs typeface="Roboto Light"/>
              </a:rPr>
              <a:t>have 	</a:t>
            </a:r>
            <a:r>
              <a:rPr sz="1400" b="0" dirty="0">
                <a:latin typeface="Roboto Light"/>
                <a:cs typeface="Roboto Light"/>
              </a:rPr>
              <a:t>a</a:t>
            </a:r>
            <a:r>
              <a:rPr sz="1400" b="0" spc="-25" dirty="0">
                <a:latin typeface="Roboto Light"/>
                <a:cs typeface="Roboto Light"/>
              </a:rPr>
              <a:t> </a:t>
            </a:r>
            <a:r>
              <a:rPr sz="1400" b="0" dirty="0">
                <a:latin typeface="Roboto Light"/>
                <a:cs typeface="Roboto Light"/>
              </a:rPr>
              <a:t>strong</a:t>
            </a:r>
            <a:r>
              <a:rPr sz="1400" b="0" spc="-25" dirty="0">
                <a:latin typeface="Roboto Light"/>
                <a:cs typeface="Roboto Light"/>
              </a:rPr>
              <a:t> </a:t>
            </a:r>
            <a:r>
              <a:rPr sz="1400" b="0" spc="-10" dirty="0">
                <a:latin typeface="Roboto Light"/>
                <a:cs typeface="Roboto Light"/>
              </a:rPr>
              <a:t>sentiment</a:t>
            </a:r>
            <a:r>
              <a:rPr sz="1400" b="0" spc="-25" dirty="0">
                <a:latin typeface="Roboto Light"/>
                <a:cs typeface="Roboto Light"/>
              </a:rPr>
              <a:t> </a:t>
            </a:r>
            <a:r>
              <a:rPr sz="1400" b="0" dirty="0">
                <a:latin typeface="Roboto Light"/>
                <a:cs typeface="Roboto Light"/>
              </a:rPr>
              <a:t>but</a:t>
            </a:r>
            <a:r>
              <a:rPr sz="1400" b="0" spc="-30" dirty="0">
                <a:latin typeface="Roboto Light"/>
                <a:cs typeface="Roboto Light"/>
              </a:rPr>
              <a:t> </a:t>
            </a:r>
            <a:r>
              <a:rPr sz="1400" b="0" dirty="0">
                <a:latin typeface="Roboto Light"/>
                <a:cs typeface="Roboto Light"/>
              </a:rPr>
              <a:t>weak</a:t>
            </a:r>
            <a:r>
              <a:rPr sz="1400" b="0" spc="-20" dirty="0">
                <a:latin typeface="Roboto Light"/>
                <a:cs typeface="Roboto Light"/>
              </a:rPr>
              <a:t> </a:t>
            </a:r>
            <a:r>
              <a:rPr sz="1400" b="0" spc="-10" dirty="0">
                <a:latin typeface="Roboto Light"/>
                <a:cs typeface="Roboto Light"/>
              </a:rPr>
              <a:t>evidence.</a:t>
            </a:r>
            <a:endParaRPr sz="1400" dirty="0">
              <a:latin typeface="Roboto Light"/>
              <a:cs typeface="Roboto Light"/>
            </a:endParaRPr>
          </a:p>
          <a:p>
            <a:pPr marL="487680" indent="-178435">
              <a:lnSpc>
                <a:spcPct val="100000"/>
              </a:lnSpc>
              <a:spcBef>
                <a:spcPts val="990"/>
              </a:spcBef>
              <a:buClr>
                <a:srgbClr val="FFC901"/>
              </a:buClr>
              <a:buChar char="•"/>
              <a:tabLst>
                <a:tab pos="487680" algn="l"/>
              </a:tabLst>
            </a:pPr>
            <a:r>
              <a:rPr sz="1400" b="0" dirty="0">
                <a:latin typeface="Roboto Light"/>
                <a:cs typeface="Roboto Light"/>
              </a:rPr>
              <a:t>Look</a:t>
            </a:r>
            <a:r>
              <a:rPr sz="1400" b="0" spc="-30" dirty="0">
                <a:latin typeface="Roboto Light"/>
                <a:cs typeface="Roboto Light"/>
              </a:rPr>
              <a:t> </a:t>
            </a:r>
            <a:r>
              <a:rPr sz="1400" b="0" dirty="0">
                <a:latin typeface="Roboto Light"/>
                <a:cs typeface="Roboto Light"/>
              </a:rPr>
              <a:t>for</a:t>
            </a:r>
            <a:r>
              <a:rPr sz="1400" b="0" spc="-30" dirty="0">
                <a:latin typeface="Roboto Light"/>
                <a:cs typeface="Roboto Light"/>
              </a:rPr>
              <a:t> </a:t>
            </a:r>
            <a:r>
              <a:rPr sz="1400" b="0" dirty="0">
                <a:latin typeface="Roboto Light"/>
                <a:cs typeface="Roboto Light"/>
              </a:rPr>
              <a:t>gaps</a:t>
            </a:r>
            <a:r>
              <a:rPr sz="1400" b="0" spc="-30" dirty="0">
                <a:latin typeface="Roboto Light"/>
                <a:cs typeface="Roboto Light"/>
              </a:rPr>
              <a:t> </a:t>
            </a:r>
            <a:r>
              <a:rPr sz="1400" b="0" dirty="0">
                <a:latin typeface="Roboto Light"/>
                <a:cs typeface="Roboto Light"/>
              </a:rPr>
              <a:t>in</a:t>
            </a:r>
            <a:r>
              <a:rPr sz="1400" b="0" spc="-35" dirty="0">
                <a:latin typeface="Roboto Light"/>
                <a:cs typeface="Roboto Light"/>
              </a:rPr>
              <a:t> </a:t>
            </a:r>
            <a:r>
              <a:rPr sz="1400" b="0" dirty="0">
                <a:latin typeface="Roboto Light"/>
                <a:cs typeface="Roboto Light"/>
              </a:rPr>
              <a:t>the</a:t>
            </a:r>
            <a:r>
              <a:rPr sz="1400" b="0" spc="-25" dirty="0">
                <a:latin typeface="Roboto Light"/>
                <a:cs typeface="Roboto Light"/>
              </a:rPr>
              <a:t> </a:t>
            </a:r>
            <a:r>
              <a:rPr sz="1400" b="0" dirty="0">
                <a:latin typeface="Roboto Light"/>
                <a:cs typeface="Roboto Light"/>
              </a:rPr>
              <a:t>logic</a:t>
            </a:r>
            <a:r>
              <a:rPr sz="1400" b="0" spc="-30" dirty="0">
                <a:latin typeface="Roboto Light"/>
                <a:cs typeface="Roboto Light"/>
              </a:rPr>
              <a:t> </a:t>
            </a:r>
            <a:r>
              <a:rPr sz="1400" b="0" dirty="0">
                <a:latin typeface="Roboto Light"/>
                <a:cs typeface="Roboto Light"/>
              </a:rPr>
              <a:t>of</a:t>
            </a:r>
            <a:r>
              <a:rPr sz="1400" b="0" spc="-30" dirty="0">
                <a:latin typeface="Roboto Light"/>
                <a:cs typeface="Roboto Light"/>
              </a:rPr>
              <a:t> </a:t>
            </a:r>
            <a:r>
              <a:rPr sz="1400" b="0" spc="-10" dirty="0">
                <a:latin typeface="Roboto Light"/>
                <a:cs typeface="Roboto Light"/>
              </a:rPr>
              <a:t>statements</a:t>
            </a:r>
            <a:endParaRPr sz="1400" dirty="0">
              <a:latin typeface="Roboto Light"/>
              <a:cs typeface="Roboto Light"/>
            </a:endParaRPr>
          </a:p>
          <a:p>
            <a:pPr marL="487680" indent="-178435">
              <a:lnSpc>
                <a:spcPct val="100000"/>
              </a:lnSpc>
              <a:spcBef>
                <a:spcPts val="985"/>
              </a:spcBef>
              <a:buClr>
                <a:srgbClr val="FFC901"/>
              </a:buClr>
              <a:buChar char="•"/>
              <a:tabLst>
                <a:tab pos="487680" algn="l"/>
              </a:tabLst>
            </a:pPr>
            <a:r>
              <a:rPr sz="1400" b="0" spc="-10" dirty="0">
                <a:latin typeface="Roboto Light"/>
                <a:cs typeface="Roboto Light"/>
              </a:rPr>
              <a:t>Identify</a:t>
            </a:r>
            <a:r>
              <a:rPr sz="1400" b="0" spc="-30" dirty="0">
                <a:latin typeface="Roboto Light"/>
                <a:cs typeface="Roboto Light"/>
              </a:rPr>
              <a:t> </a:t>
            </a:r>
            <a:r>
              <a:rPr sz="1400" b="0" dirty="0">
                <a:latin typeface="Roboto Light"/>
                <a:cs typeface="Roboto Light"/>
              </a:rPr>
              <a:t>gaps</a:t>
            </a:r>
            <a:r>
              <a:rPr sz="1400" b="0" spc="-25" dirty="0">
                <a:latin typeface="Roboto Light"/>
                <a:cs typeface="Roboto Light"/>
              </a:rPr>
              <a:t> </a:t>
            </a:r>
            <a:r>
              <a:rPr sz="1400" b="0" dirty="0">
                <a:latin typeface="Roboto Light"/>
                <a:cs typeface="Roboto Light"/>
              </a:rPr>
              <a:t>in</a:t>
            </a:r>
            <a:r>
              <a:rPr sz="1400" b="0" spc="-25" dirty="0">
                <a:latin typeface="Roboto Light"/>
                <a:cs typeface="Roboto Light"/>
              </a:rPr>
              <a:t> </a:t>
            </a:r>
            <a:r>
              <a:rPr sz="1400" b="0" spc="-10" dirty="0">
                <a:latin typeface="Roboto Light"/>
                <a:cs typeface="Roboto Light"/>
              </a:rPr>
              <a:t>evidence</a:t>
            </a:r>
            <a:endParaRPr sz="1400" dirty="0">
              <a:latin typeface="Roboto Light"/>
              <a:cs typeface="Roboto Light"/>
            </a:endParaRPr>
          </a:p>
        </p:txBody>
      </p:sp>
      <p:sp>
        <p:nvSpPr>
          <p:cNvPr id="7" name="object 7"/>
          <p:cNvSpPr txBox="1"/>
          <p:nvPr/>
        </p:nvSpPr>
        <p:spPr>
          <a:xfrm>
            <a:off x="5513299" y="1858175"/>
            <a:ext cx="4458970" cy="2607945"/>
          </a:xfrm>
          <a:prstGeom prst="rect">
            <a:avLst/>
          </a:prstGeom>
        </p:spPr>
        <p:txBody>
          <a:bodyPr vert="horz" wrap="square" lIns="0" tIns="67945" rIns="0" bIns="0" rtlCol="0">
            <a:spAutoFit/>
          </a:bodyPr>
          <a:lstStyle/>
          <a:p>
            <a:pPr marL="12700">
              <a:lnSpc>
                <a:spcPct val="100000"/>
              </a:lnSpc>
              <a:spcBef>
                <a:spcPts val="535"/>
              </a:spcBef>
            </a:pPr>
            <a:r>
              <a:rPr sz="1600" b="1" dirty="0">
                <a:latin typeface="Roboto"/>
                <a:cs typeface="Roboto"/>
              </a:rPr>
              <a:t>Step </a:t>
            </a:r>
            <a:r>
              <a:rPr sz="1600" b="1" spc="-50" dirty="0">
                <a:latin typeface="Roboto"/>
                <a:cs typeface="Roboto"/>
              </a:rPr>
              <a:t>2</a:t>
            </a:r>
            <a:endParaRPr sz="1600" dirty="0">
              <a:latin typeface="Roboto"/>
              <a:cs typeface="Roboto"/>
            </a:endParaRPr>
          </a:p>
          <a:p>
            <a:pPr marL="12700">
              <a:lnSpc>
                <a:spcPct val="100000"/>
              </a:lnSpc>
              <a:spcBef>
                <a:spcPts val="380"/>
              </a:spcBef>
            </a:pPr>
            <a:r>
              <a:rPr sz="1400" spc="-10" dirty="0">
                <a:latin typeface="Roboto"/>
                <a:cs typeface="Roboto"/>
              </a:rPr>
              <a:t>Test</a:t>
            </a:r>
            <a:r>
              <a:rPr sz="1400" spc="-65" dirty="0">
                <a:latin typeface="Roboto"/>
                <a:cs typeface="Roboto"/>
              </a:rPr>
              <a:t> </a:t>
            </a:r>
            <a:r>
              <a:rPr sz="1400" dirty="0">
                <a:latin typeface="Roboto"/>
                <a:cs typeface="Roboto"/>
              </a:rPr>
              <a:t>your</a:t>
            </a:r>
            <a:r>
              <a:rPr sz="1400" spc="-65" dirty="0">
                <a:latin typeface="Roboto"/>
                <a:cs typeface="Roboto"/>
              </a:rPr>
              <a:t> </a:t>
            </a:r>
            <a:r>
              <a:rPr sz="1400" dirty="0">
                <a:latin typeface="Roboto"/>
                <a:cs typeface="Roboto"/>
              </a:rPr>
              <a:t>assumptions</a:t>
            </a:r>
            <a:r>
              <a:rPr sz="1400" spc="-65" dirty="0">
                <a:latin typeface="Roboto"/>
                <a:cs typeface="Roboto"/>
              </a:rPr>
              <a:t> </a:t>
            </a:r>
            <a:r>
              <a:rPr sz="1400" spc="-10" dirty="0">
                <a:latin typeface="Roboto"/>
                <a:cs typeface="Roboto"/>
              </a:rPr>
              <a:t>thoroughly</a:t>
            </a:r>
            <a:endParaRPr sz="1400" dirty="0">
              <a:latin typeface="Roboto"/>
              <a:cs typeface="Roboto"/>
            </a:endParaRPr>
          </a:p>
          <a:p>
            <a:pPr>
              <a:lnSpc>
                <a:spcPct val="100000"/>
              </a:lnSpc>
              <a:spcBef>
                <a:spcPts val="1065"/>
              </a:spcBef>
            </a:pPr>
            <a:endParaRPr sz="1400" dirty="0">
              <a:latin typeface="Roboto"/>
              <a:cs typeface="Roboto"/>
            </a:endParaRPr>
          </a:p>
          <a:p>
            <a:pPr marL="487680" marR="626110" indent="-178435">
              <a:lnSpc>
                <a:spcPct val="125000"/>
              </a:lnSpc>
              <a:buClr>
                <a:srgbClr val="FFC901"/>
              </a:buClr>
              <a:buChar char="•"/>
              <a:tabLst>
                <a:tab pos="489584" algn="l"/>
              </a:tabLst>
            </a:pPr>
            <a:r>
              <a:rPr sz="1400" b="0" dirty="0">
                <a:latin typeface="Roboto Light"/>
                <a:cs typeface="Roboto Light"/>
              </a:rPr>
              <a:t>No</a:t>
            </a:r>
            <a:r>
              <a:rPr sz="1400" b="0" spc="-40" dirty="0">
                <a:latin typeface="Roboto Light"/>
                <a:cs typeface="Roboto Light"/>
              </a:rPr>
              <a:t> </a:t>
            </a:r>
            <a:r>
              <a:rPr sz="1400" b="0" dirty="0">
                <a:latin typeface="Roboto Light"/>
                <a:cs typeface="Roboto Light"/>
              </a:rPr>
              <a:t>matter</a:t>
            </a:r>
            <a:r>
              <a:rPr sz="1400" b="0" spc="-35" dirty="0">
                <a:latin typeface="Roboto Light"/>
                <a:cs typeface="Roboto Light"/>
              </a:rPr>
              <a:t> </a:t>
            </a:r>
            <a:r>
              <a:rPr sz="1400" b="0" dirty="0">
                <a:latin typeface="Roboto Light"/>
                <a:cs typeface="Roboto Light"/>
              </a:rPr>
              <a:t>how</a:t>
            </a:r>
            <a:r>
              <a:rPr sz="1400" b="0" spc="-35" dirty="0">
                <a:latin typeface="Roboto Light"/>
                <a:cs typeface="Roboto Light"/>
              </a:rPr>
              <a:t> </a:t>
            </a:r>
            <a:r>
              <a:rPr sz="1400" b="0" spc="-10" dirty="0">
                <a:latin typeface="Roboto Light"/>
                <a:cs typeface="Roboto Light"/>
              </a:rPr>
              <a:t>‘common</a:t>
            </a:r>
            <a:r>
              <a:rPr sz="1400" b="0" spc="-35" dirty="0">
                <a:latin typeface="Roboto Light"/>
                <a:cs typeface="Roboto Light"/>
              </a:rPr>
              <a:t> </a:t>
            </a:r>
            <a:r>
              <a:rPr sz="1400" b="0" spc="-10" dirty="0">
                <a:latin typeface="Roboto Light"/>
                <a:cs typeface="Roboto Light"/>
              </a:rPr>
              <a:t>sense’</a:t>
            </a:r>
            <a:r>
              <a:rPr sz="1400" b="0" spc="-30" dirty="0">
                <a:latin typeface="Roboto Light"/>
                <a:cs typeface="Roboto Light"/>
              </a:rPr>
              <a:t> </a:t>
            </a:r>
            <a:r>
              <a:rPr sz="1400" b="0" dirty="0">
                <a:latin typeface="Roboto Light"/>
                <a:cs typeface="Roboto Light"/>
              </a:rPr>
              <a:t>they</a:t>
            </a:r>
            <a:r>
              <a:rPr sz="1400" b="0" spc="-40" dirty="0">
                <a:latin typeface="Roboto Light"/>
                <a:cs typeface="Roboto Light"/>
              </a:rPr>
              <a:t> </a:t>
            </a:r>
            <a:r>
              <a:rPr sz="1400" b="0" spc="-25" dirty="0">
                <a:latin typeface="Roboto Light"/>
                <a:cs typeface="Roboto Light"/>
              </a:rPr>
              <a:t>may 	</a:t>
            </a:r>
            <a:r>
              <a:rPr sz="1400" b="0" dirty="0">
                <a:latin typeface="Roboto Light"/>
                <a:cs typeface="Roboto Light"/>
              </a:rPr>
              <a:t>seem,</a:t>
            </a:r>
            <a:r>
              <a:rPr sz="1400" b="0" spc="-45" dirty="0">
                <a:latin typeface="Roboto Light"/>
                <a:cs typeface="Roboto Light"/>
              </a:rPr>
              <a:t> </a:t>
            </a:r>
            <a:r>
              <a:rPr sz="1400" b="0" spc="-10" dirty="0">
                <a:latin typeface="Roboto Light"/>
                <a:cs typeface="Roboto Light"/>
              </a:rPr>
              <a:t>assumptions</a:t>
            </a:r>
            <a:r>
              <a:rPr sz="1400" b="0" spc="-40" dirty="0">
                <a:latin typeface="Roboto Light"/>
                <a:cs typeface="Roboto Light"/>
              </a:rPr>
              <a:t> </a:t>
            </a:r>
            <a:r>
              <a:rPr sz="1400" b="0" dirty="0">
                <a:latin typeface="Roboto Light"/>
                <a:cs typeface="Roboto Light"/>
              </a:rPr>
              <a:t>remain</a:t>
            </a:r>
            <a:r>
              <a:rPr sz="1400" b="0" spc="-40" dirty="0">
                <a:latin typeface="Roboto Light"/>
                <a:cs typeface="Roboto Light"/>
              </a:rPr>
              <a:t> </a:t>
            </a:r>
            <a:r>
              <a:rPr sz="1400" b="0" dirty="0">
                <a:latin typeface="Roboto Light"/>
                <a:cs typeface="Roboto Light"/>
              </a:rPr>
              <a:t>unless</a:t>
            </a:r>
            <a:r>
              <a:rPr sz="1400" b="0" spc="-40" dirty="0">
                <a:latin typeface="Roboto Light"/>
                <a:cs typeface="Roboto Light"/>
              </a:rPr>
              <a:t> </a:t>
            </a:r>
            <a:r>
              <a:rPr sz="1400" b="0" dirty="0">
                <a:latin typeface="Roboto Light"/>
                <a:cs typeface="Roboto Light"/>
              </a:rPr>
              <a:t>we</a:t>
            </a:r>
            <a:r>
              <a:rPr sz="1400" b="0" spc="-35" dirty="0">
                <a:latin typeface="Roboto Light"/>
                <a:cs typeface="Roboto Light"/>
              </a:rPr>
              <a:t> </a:t>
            </a:r>
            <a:r>
              <a:rPr sz="1400" b="0" spc="-20" dirty="0">
                <a:latin typeface="Roboto Light"/>
                <a:cs typeface="Roboto Light"/>
              </a:rPr>
              <a:t>have 	</a:t>
            </a:r>
            <a:r>
              <a:rPr sz="1400" b="0" spc="-10" dirty="0">
                <a:latin typeface="Roboto Light"/>
                <a:cs typeface="Roboto Light"/>
              </a:rPr>
              <a:t>current</a:t>
            </a:r>
            <a:r>
              <a:rPr sz="1400" b="0" spc="-25" dirty="0">
                <a:latin typeface="Roboto Light"/>
                <a:cs typeface="Roboto Light"/>
              </a:rPr>
              <a:t> </a:t>
            </a:r>
            <a:r>
              <a:rPr sz="1400" b="0" dirty="0">
                <a:latin typeface="Roboto Light"/>
                <a:cs typeface="Roboto Light"/>
              </a:rPr>
              <a:t>and</a:t>
            </a:r>
            <a:r>
              <a:rPr sz="1400" b="0" spc="-15" dirty="0">
                <a:latin typeface="Roboto Light"/>
                <a:cs typeface="Roboto Light"/>
              </a:rPr>
              <a:t> </a:t>
            </a:r>
            <a:r>
              <a:rPr sz="1400" b="0" spc="-10" dirty="0">
                <a:latin typeface="Roboto Light"/>
                <a:cs typeface="Roboto Light"/>
              </a:rPr>
              <a:t>accurate</a:t>
            </a:r>
            <a:r>
              <a:rPr sz="1400" b="0" spc="-20" dirty="0">
                <a:latin typeface="Roboto Light"/>
                <a:cs typeface="Roboto Light"/>
              </a:rPr>
              <a:t> </a:t>
            </a:r>
            <a:r>
              <a:rPr sz="1400" b="0" dirty="0">
                <a:latin typeface="Roboto Light"/>
                <a:cs typeface="Roboto Light"/>
              </a:rPr>
              <a:t>data</a:t>
            </a:r>
            <a:r>
              <a:rPr sz="1400" b="0" spc="-15" dirty="0">
                <a:latin typeface="Roboto Light"/>
                <a:cs typeface="Roboto Light"/>
              </a:rPr>
              <a:t> </a:t>
            </a:r>
            <a:r>
              <a:rPr sz="1400" b="0" dirty="0">
                <a:latin typeface="Roboto Light"/>
                <a:cs typeface="Roboto Light"/>
              </a:rPr>
              <a:t>and</a:t>
            </a:r>
            <a:r>
              <a:rPr sz="1400" b="0" spc="-15" dirty="0">
                <a:latin typeface="Roboto Light"/>
                <a:cs typeface="Roboto Light"/>
              </a:rPr>
              <a:t> </a:t>
            </a:r>
            <a:r>
              <a:rPr sz="1400" b="0" spc="-10" dirty="0">
                <a:latin typeface="Roboto Light"/>
                <a:cs typeface="Roboto Light"/>
              </a:rPr>
              <a:t>information.</a:t>
            </a:r>
            <a:endParaRPr sz="1400" dirty="0">
              <a:latin typeface="Roboto Light"/>
              <a:cs typeface="Roboto Light"/>
            </a:endParaRPr>
          </a:p>
          <a:p>
            <a:pPr marL="487680" marR="572770" indent="-178435">
              <a:lnSpc>
                <a:spcPct val="125000"/>
              </a:lnSpc>
              <a:spcBef>
                <a:spcPts val="570"/>
              </a:spcBef>
              <a:buClr>
                <a:srgbClr val="FFC901"/>
              </a:buClr>
              <a:buChar char="•"/>
              <a:tabLst>
                <a:tab pos="489584" algn="l"/>
              </a:tabLst>
            </a:pPr>
            <a:r>
              <a:rPr sz="1400" b="0" spc="-10" dirty="0">
                <a:latin typeface="Roboto Light"/>
                <a:cs typeface="Roboto Light"/>
              </a:rPr>
              <a:t>Assumptions</a:t>
            </a:r>
            <a:r>
              <a:rPr sz="1400" b="0" spc="-35" dirty="0">
                <a:latin typeface="Roboto Light"/>
                <a:cs typeface="Roboto Light"/>
              </a:rPr>
              <a:t> </a:t>
            </a:r>
            <a:r>
              <a:rPr sz="1400" b="0" dirty="0">
                <a:latin typeface="Roboto Light"/>
                <a:cs typeface="Roboto Light"/>
              </a:rPr>
              <a:t>need</a:t>
            </a:r>
            <a:r>
              <a:rPr sz="1400" b="0" spc="-25" dirty="0">
                <a:latin typeface="Roboto Light"/>
                <a:cs typeface="Roboto Light"/>
              </a:rPr>
              <a:t> </a:t>
            </a:r>
            <a:r>
              <a:rPr sz="1400" b="0" dirty="0">
                <a:latin typeface="Roboto Light"/>
                <a:cs typeface="Roboto Light"/>
              </a:rPr>
              <a:t>to</a:t>
            </a:r>
            <a:r>
              <a:rPr sz="1400" b="0" spc="-30" dirty="0">
                <a:latin typeface="Roboto Light"/>
                <a:cs typeface="Roboto Light"/>
              </a:rPr>
              <a:t> </a:t>
            </a:r>
            <a:r>
              <a:rPr sz="1400" b="0" dirty="0">
                <a:latin typeface="Roboto Light"/>
                <a:cs typeface="Roboto Light"/>
              </a:rPr>
              <a:t>be</a:t>
            </a:r>
            <a:r>
              <a:rPr sz="1400" b="0" spc="-30" dirty="0">
                <a:latin typeface="Roboto Light"/>
                <a:cs typeface="Roboto Light"/>
              </a:rPr>
              <a:t> </a:t>
            </a:r>
            <a:r>
              <a:rPr sz="1400" b="0" dirty="0">
                <a:latin typeface="Roboto Light"/>
                <a:cs typeface="Roboto Light"/>
              </a:rPr>
              <a:t>tested</a:t>
            </a:r>
            <a:r>
              <a:rPr sz="1400" b="0" spc="-25" dirty="0">
                <a:latin typeface="Roboto Light"/>
                <a:cs typeface="Roboto Light"/>
              </a:rPr>
              <a:t> </a:t>
            </a:r>
            <a:r>
              <a:rPr sz="1400" b="0" spc="-10" dirty="0">
                <a:latin typeface="Roboto Light"/>
                <a:cs typeface="Roboto Light"/>
              </a:rPr>
              <a:t>especially 	</a:t>
            </a:r>
            <a:r>
              <a:rPr sz="1400" b="0" dirty="0">
                <a:latin typeface="Roboto Light"/>
                <a:cs typeface="Roboto Light"/>
              </a:rPr>
              <a:t>when</a:t>
            </a:r>
            <a:r>
              <a:rPr sz="1400" b="0" spc="-45" dirty="0">
                <a:latin typeface="Roboto Light"/>
                <a:cs typeface="Roboto Light"/>
              </a:rPr>
              <a:t> </a:t>
            </a:r>
            <a:r>
              <a:rPr sz="1400" b="0" dirty="0">
                <a:latin typeface="Roboto Light"/>
                <a:cs typeface="Roboto Light"/>
              </a:rPr>
              <a:t>they</a:t>
            </a:r>
            <a:r>
              <a:rPr sz="1400" b="0" spc="-45" dirty="0">
                <a:latin typeface="Roboto Light"/>
                <a:cs typeface="Roboto Light"/>
              </a:rPr>
              <a:t> </a:t>
            </a:r>
            <a:r>
              <a:rPr sz="1400" b="0" dirty="0">
                <a:latin typeface="Roboto Light"/>
                <a:cs typeface="Roboto Light"/>
              </a:rPr>
              <a:t>are</a:t>
            </a:r>
            <a:r>
              <a:rPr sz="1400" b="0" spc="-35" dirty="0">
                <a:latin typeface="Roboto Light"/>
                <a:cs typeface="Roboto Light"/>
              </a:rPr>
              <a:t> </a:t>
            </a:r>
            <a:r>
              <a:rPr sz="1400" b="0" dirty="0">
                <a:latin typeface="Roboto Light"/>
                <a:cs typeface="Roboto Light"/>
              </a:rPr>
              <a:t>about</a:t>
            </a:r>
            <a:r>
              <a:rPr sz="1400" b="0" spc="-45" dirty="0">
                <a:latin typeface="Roboto Light"/>
                <a:cs typeface="Roboto Light"/>
              </a:rPr>
              <a:t> </a:t>
            </a:r>
            <a:r>
              <a:rPr sz="1400" b="0" dirty="0">
                <a:latin typeface="Roboto Light"/>
                <a:cs typeface="Roboto Light"/>
              </a:rPr>
              <a:t>an</a:t>
            </a:r>
            <a:r>
              <a:rPr sz="1400" b="0" spc="-45" dirty="0">
                <a:latin typeface="Roboto Light"/>
                <a:cs typeface="Roboto Light"/>
              </a:rPr>
              <a:t> </a:t>
            </a:r>
            <a:r>
              <a:rPr sz="1400" b="0" dirty="0">
                <a:latin typeface="Roboto Light"/>
                <a:cs typeface="Roboto Light"/>
              </a:rPr>
              <a:t>important</a:t>
            </a:r>
            <a:r>
              <a:rPr sz="1400" b="0" spc="-40" dirty="0">
                <a:latin typeface="Roboto Light"/>
                <a:cs typeface="Roboto Light"/>
              </a:rPr>
              <a:t> </a:t>
            </a:r>
            <a:r>
              <a:rPr sz="1400" b="0" dirty="0">
                <a:latin typeface="Roboto Light"/>
                <a:cs typeface="Roboto Light"/>
              </a:rPr>
              <a:t>aspect</a:t>
            </a:r>
            <a:r>
              <a:rPr sz="1400" b="0" spc="-45" dirty="0">
                <a:latin typeface="Roboto Light"/>
                <a:cs typeface="Roboto Light"/>
              </a:rPr>
              <a:t> </a:t>
            </a:r>
            <a:r>
              <a:rPr sz="1400" b="0" spc="-25" dirty="0">
                <a:latin typeface="Roboto Light"/>
                <a:cs typeface="Roboto Light"/>
              </a:rPr>
              <a:t>of 	</a:t>
            </a:r>
            <a:r>
              <a:rPr sz="1400" b="0" dirty="0">
                <a:latin typeface="Roboto Light"/>
                <a:cs typeface="Roboto Light"/>
              </a:rPr>
              <a:t>the </a:t>
            </a:r>
            <a:r>
              <a:rPr sz="1400" b="0" spc="-10" dirty="0">
                <a:latin typeface="Roboto Light"/>
                <a:cs typeface="Roboto Light"/>
              </a:rPr>
              <a:t>analysis</a:t>
            </a:r>
            <a:endParaRPr sz="1400" dirty="0">
              <a:latin typeface="Roboto Light"/>
              <a:cs typeface="Roboto Light"/>
            </a:endParaRPr>
          </a:p>
        </p:txBody>
      </p:sp>
      <p:pic>
        <p:nvPicPr>
          <p:cNvPr id="13" name="Picture 12">
            <a:extLst>
              <a:ext uri="{FF2B5EF4-FFF2-40B4-BE49-F238E27FC236}">
                <a16:creationId xmlns:a16="http://schemas.microsoft.com/office/drawing/2014/main" id="{5D886B36-DE95-51C0-E54F-08FAF2E62B9A}"/>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14" name="object 14">
            <a:extLst>
              <a:ext uri="{FF2B5EF4-FFF2-40B4-BE49-F238E27FC236}">
                <a16:creationId xmlns:a16="http://schemas.microsoft.com/office/drawing/2014/main" id="{1E843152-595F-4754-E01E-CCB51DB25D8B}"/>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15" name="object 15">
            <a:extLst>
              <a:ext uri="{FF2B5EF4-FFF2-40B4-BE49-F238E27FC236}">
                <a16:creationId xmlns:a16="http://schemas.microsoft.com/office/drawing/2014/main" id="{03FC94E4-6245-9A89-AB3C-E8056DD7C3B1}"/>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16" name="object 4">
            <a:extLst>
              <a:ext uri="{FF2B5EF4-FFF2-40B4-BE49-F238E27FC236}">
                <a16:creationId xmlns:a16="http://schemas.microsoft.com/office/drawing/2014/main" id="{92FF6D7D-7B8D-726C-000C-9FAB2A831039}"/>
              </a:ext>
            </a:extLst>
          </p:cNvPr>
          <p:cNvPicPr/>
          <p:nvPr/>
        </p:nvPicPr>
        <p:blipFill>
          <a:blip r:embed="rId4" cstate="print"/>
          <a:stretch>
            <a:fillRect/>
          </a:stretch>
        </p:blipFill>
        <p:spPr>
          <a:xfrm>
            <a:off x="8472119" y="7065429"/>
            <a:ext cx="1179955" cy="298856"/>
          </a:xfrm>
          <a:prstGeom prst="rect">
            <a:avLst/>
          </a:prstGeom>
        </p:spPr>
      </p:pic>
      <p:sp>
        <p:nvSpPr>
          <p:cNvPr id="17" name="object 5">
            <a:extLst>
              <a:ext uri="{FF2B5EF4-FFF2-40B4-BE49-F238E27FC236}">
                <a16:creationId xmlns:a16="http://schemas.microsoft.com/office/drawing/2014/main" id="{52C12702-21F2-7473-6785-9ECCF5979124}"/>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18" name="object 6">
            <a:extLst>
              <a:ext uri="{FF2B5EF4-FFF2-40B4-BE49-F238E27FC236}">
                <a16:creationId xmlns:a16="http://schemas.microsoft.com/office/drawing/2014/main" id="{816E82F2-5823-D9AF-B197-BDE176626CB1}"/>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16</a:t>
            </a:fld>
            <a:endParaRPr spc="-25" dirty="0"/>
          </a:p>
        </p:txBody>
      </p:sp>
      <p:sp>
        <p:nvSpPr>
          <p:cNvPr id="19" name="object 3">
            <a:extLst>
              <a:ext uri="{FF2B5EF4-FFF2-40B4-BE49-F238E27FC236}">
                <a16:creationId xmlns:a16="http://schemas.microsoft.com/office/drawing/2014/main" id="{DE818D9A-FBE6-DE21-DAB7-4461CD92C093}"/>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0CE16FC9-6C0E-C743-1243-BC9D5582DE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8575"/>
            <a:ext cx="10693399" cy="6575948"/>
          </a:xfrm>
          <a:prstGeom prst="rect">
            <a:avLst/>
          </a:prstGeom>
        </p:spPr>
      </p:pic>
      <p:sp>
        <p:nvSpPr>
          <p:cNvPr id="2" name="object 2"/>
          <p:cNvSpPr/>
          <p:nvPr/>
        </p:nvSpPr>
        <p:spPr>
          <a:xfrm>
            <a:off x="370527" y="7107770"/>
            <a:ext cx="60325" cy="297180"/>
          </a:xfrm>
          <a:custGeom>
            <a:avLst/>
            <a:gdLst/>
            <a:ahLst/>
            <a:cxnLst/>
            <a:rect l="l" t="t" r="r" b="b"/>
            <a:pathLst>
              <a:path w="60325" h="297179">
                <a:moveTo>
                  <a:pt x="60020" y="0"/>
                </a:moveTo>
                <a:lnTo>
                  <a:pt x="0" y="74297"/>
                </a:lnTo>
                <a:lnTo>
                  <a:pt x="60020" y="148567"/>
                </a:lnTo>
                <a:lnTo>
                  <a:pt x="0" y="222836"/>
                </a:lnTo>
                <a:lnTo>
                  <a:pt x="59761" y="296799"/>
                </a:lnTo>
              </a:path>
            </a:pathLst>
          </a:custGeom>
          <a:ln w="10477">
            <a:solidFill>
              <a:srgbClr val="FFC800"/>
            </a:solidFill>
          </a:ln>
        </p:spPr>
        <p:txBody>
          <a:bodyPr wrap="square" lIns="0" tIns="0" rIns="0" bIns="0" rtlCol="0"/>
          <a:lstStyle/>
          <a:p>
            <a:endParaRPr/>
          </a:p>
        </p:txBody>
      </p:sp>
      <p:sp>
        <p:nvSpPr>
          <p:cNvPr id="3" name="object 3"/>
          <p:cNvSpPr/>
          <p:nvPr/>
        </p:nvSpPr>
        <p:spPr>
          <a:xfrm>
            <a:off x="226623" y="7107770"/>
            <a:ext cx="132080" cy="297180"/>
          </a:xfrm>
          <a:custGeom>
            <a:avLst/>
            <a:gdLst/>
            <a:ahLst/>
            <a:cxnLst/>
            <a:rect l="l" t="t" r="r" b="b"/>
            <a:pathLst>
              <a:path w="132079" h="297179">
                <a:moveTo>
                  <a:pt x="60020" y="0"/>
                </a:moveTo>
                <a:lnTo>
                  <a:pt x="0" y="74297"/>
                </a:lnTo>
                <a:lnTo>
                  <a:pt x="60020" y="148567"/>
                </a:lnTo>
                <a:lnTo>
                  <a:pt x="0" y="222836"/>
                </a:lnTo>
                <a:lnTo>
                  <a:pt x="59761" y="296799"/>
                </a:lnTo>
              </a:path>
              <a:path w="132079" h="297179">
                <a:moveTo>
                  <a:pt x="72216" y="296799"/>
                </a:moveTo>
                <a:lnTo>
                  <a:pt x="131965" y="222836"/>
                </a:lnTo>
                <a:lnTo>
                  <a:pt x="71958" y="148567"/>
                </a:lnTo>
                <a:lnTo>
                  <a:pt x="131965" y="74297"/>
                </a:lnTo>
                <a:lnTo>
                  <a:pt x="71958" y="0"/>
                </a:lnTo>
              </a:path>
            </a:pathLst>
          </a:custGeom>
          <a:ln w="10477">
            <a:solidFill>
              <a:srgbClr val="FFC800"/>
            </a:solidFill>
          </a:ln>
        </p:spPr>
        <p:txBody>
          <a:bodyPr wrap="square" lIns="0" tIns="0" rIns="0" bIns="0" rtlCol="0"/>
          <a:lstStyle/>
          <a:p>
            <a:endParaRPr/>
          </a:p>
        </p:txBody>
      </p:sp>
      <p:sp>
        <p:nvSpPr>
          <p:cNvPr id="4" name="object 4"/>
          <p:cNvSpPr/>
          <p:nvPr/>
        </p:nvSpPr>
        <p:spPr>
          <a:xfrm>
            <a:off x="442485" y="7107770"/>
            <a:ext cx="60325" cy="297180"/>
          </a:xfrm>
          <a:custGeom>
            <a:avLst/>
            <a:gdLst/>
            <a:ahLst/>
            <a:cxnLst/>
            <a:rect l="l" t="t" r="r" b="b"/>
            <a:pathLst>
              <a:path w="60325" h="297179">
                <a:moveTo>
                  <a:pt x="258" y="296799"/>
                </a:moveTo>
                <a:lnTo>
                  <a:pt x="60007" y="222836"/>
                </a:lnTo>
                <a:lnTo>
                  <a:pt x="0" y="148567"/>
                </a:lnTo>
                <a:lnTo>
                  <a:pt x="60007" y="74297"/>
                </a:lnTo>
                <a:lnTo>
                  <a:pt x="0" y="0"/>
                </a:lnTo>
              </a:path>
            </a:pathLst>
          </a:custGeom>
          <a:ln w="10477">
            <a:solidFill>
              <a:srgbClr val="FFC800"/>
            </a:solidFill>
          </a:ln>
        </p:spPr>
        <p:txBody>
          <a:bodyPr wrap="square" lIns="0" tIns="0" rIns="0" bIns="0" rtlCol="0"/>
          <a:lstStyle/>
          <a:p>
            <a:endParaRPr/>
          </a:p>
        </p:txBody>
      </p:sp>
      <p:sp>
        <p:nvSpPr>
          <p:cNvPr id="5" name="object 5"/>
          <p:cNvSpPr/>
          <p:nvPr/>
        </p:nvSpPr>
        <p:spPr>
          <a:xfrm>
            <a:off x="293772" y="7293508"/>
            <a:ext cx="37465" cy="74930"/>
          </a:xfrm>
          <a:custGeom>
            <a:avLst/>
            <a:gdLst/>
            <a:ahLst/>
            <a:cxnLst/>
            <a:rect l="l" t="t" r="r" b="b"/>
            <a:pathLst>
              <a:path w="37464" h="74929">
                <a:moveTo>
                  <a:pt x="0" y="0"/>
                </a:moveTo>
                <a:lnTo>
                  <a:pt x="0" y="74333"/>
                </a:lnTo>
                <a:lnTo>
                  <a:pt x="37172" y="37160"/>
                </a:lnTo>
                <a:lnTo>
                  <a:pt x="0" y="0"/>
                </a:lnTo>
                <a:close/>
              </a:path>
            </a:pathLst>
          </a:custGeom>
          <a:solidFill>
            <a:srgbClr val="FFC800"/>
          </a:solidFill>
        </p:spPr>
        <p:txBody>
          <a:bodyPr wrap="square" lIns="0" tIns="0" rIns="0" bIns="0" rtlCol="0"/>
          <a:lstStyle/>
          <a:p>
            <a:endParaRPr/>
          </a:p>
        </p:txBody>
      </p:sp>
      <p:sp>
        <p:nvSpPr>
          <p:cNvPr id="6" name="object 6"/>
          <p:cNvSpPr/>
          <p:nvPr/>
        </p:nvSpPr>
        <p:spPr>
          <a:xfrm>
            <a:off x="399896" y="7144913"/>
            <a:ext cx="37465" cy="74930"/>
          </a:xfrm>
          <a:custGeom>
            <a:avLst/>
            <a:gdLst/>
            <a:ahLst/>
            <a:cxnLst/>
            <a:rect l="l" t="t" r="r" b="b"/>
            <a:pathLst>
              <a:path w="37465" h="74929">
                <a:moveTo>
                  <a:pt x="37172" y="0"/>
                </a:moveTo>
                <a:lnTo>
                  <a:pt x="0" y="37172"/>
                </a:lnTo>
                <a:lnTo>
                  <a:pt x="37172" y="74333"/>
                </a:lnTo>
                <a:lnTo>
                  <a:pt x="37172" y="0"/>
                </a:lnTo>
                <a:close/>
              </a:path>
            </a:pathLst>
          </a:custGeom>
          <a:solidFill>
            <a:srgbClr val="FFC800"/>
          </a:solidFill>
        </p:spPr>
        <p:txBody>
          <a:bodyPr wrap="square" lIns="0" tIns="0" rIns="0" bIns="0" rtlCol="0"/>
          <a:lstStyle/>
          <a:p>
            <a:endParaRPr/>
          </a:p>
        </p:txBody>
      </p:sp>
      <p:sp>
        <p:nvSpPr>
          <p:cNvPr id="7" name="object 7"/>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pic>
        <p:nvPicPr>
          <p:cNvPr id="8" name="object 8"/>
          <p:cNvPicPr/>
          <p:nvPr/>
        </p:nvPicPr>
        <p:blipFill>
          <a:blip r:embed="rId3" cstate="print"/>
          <a:stretch>
            <a:fillRect/>
          </a:stretch>
        </p:blipFill>
        <p:spPr>
          <a:xfrm>
            <a:off x="8472119" y="7065429"/>
            <a:ext cx="1179955" cy="298856"/>
          </a:xfrm>
          <a:prstGeom prst="rect">
            <a:avLst/>
          </a:prstGeom>
        </p:spPr>
      </p:pic>
      <p:sp>
        <p:nvSpPr>
          <p:cNvPr id="9" name="object 9"/>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11" name="object 11" descr="$PPTXTitle"/>
          <p:cNvSpPr txBox="1">
            <a:spLocks noGrp="1"/>
          </p:cNvSpPr>
          <p:nvPr>
            <p:ph type="title"/>
          </p:nvPr>
        </p:nvSpPr>
        <p:spPr>
          <a:xfrm>
            <a:off x="707299" y="2662467"/>
            <a:ext cx="2531110" cy="939800"/>
          </a:xfrm>
          <a:prstGeom prst="rect">
            <a:avLst/>
          </a:prstGeom>
        </p:spPr>
        <p:txBody>
          <a:bodyPr vert="horz" wrap="square" lIns="0" tIns="12700" rIns="0" bIns="0" rtlCol="0">
            <a:spAutoFit/>
          </a:bodyPr>
          <a:lstStyle/>
          <a:p>
            <a:pPr marL="12700" marR="5080">
              <a:lnSpc>
                <a:spcPct val="100000"/>
              </a:lnSpc>
              <a:spcBef>
                <a:spcPts val="100"/>
              </a:spcBef>
            </a:pPr>
            <a:r>
              <a:rPr dirty="0"/>
              <a:t>Any</a:t>
            </a:r>
            <a:r>
              <a:rPr spc="-50" dirty="0"/>
              <a:t> </a:t>
            </a:r>
            <a:r>
              <a:rPr spc="-10" dirty="0"/>
              <a:t>questions, comments?</a:t>
            </a:r>
          </a:p>
        </p:txBody>
      </p:sp>
      <p:sp>
        <p:nvSpPr>
          <p:cNvPr id="21" name="object 21"/>
          <p:cNvSpPr txBox="1">
            <a:spLocks noGrp="1"/>
          </p:cNvSpPr>
          <p:nvPr>
            <p:ph type="sldNum" sz="quarter" idx="7"/>
          </p:nvPr>
        </p:nvSpPr>
        <p:spPr>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17</a:t>
            </a:fld>
            <a:endParaRPr spc="-25" dirty="0"/>
          </a:p>
        </p:txBody>
      </p:sp>
      <p:sp>
        <p:nvSpPr>
          <p:cNvPr id="22" name="object 22"/>
          <p:cNvSpPr txBox="1">
            <a:spLocks noGrp="1"/>
          </p:cNvSpPr>
          <p:nvPr>
            <p:ph type="dt" sz="half" idx="6"/>
          </p:nvPr>
        </p:nvSpPr>
        <p:spPr>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23" name="object 23"/>
          <p:cNvSpPr txBox="1">
            <a:spLocks noGrp="1"/>
          </p:cNvSpPr>
          <p:nvPr>
            <p:ph type="ftr" sz="quarter" idx="5"/>
          </p:nvPr>
        </p:nvSpPr>
        <p:spPr>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27" name="Picture 26">
            <a:extLst>
              <a:ext uri="{FF2B5EF4-FFF2-40B4-BE49-F238E27FC236}">
                <a16:creationId xmlns:a16="http://schemas.microsoft.com/office/drawing/2014/main" id="{B6D1AD01-E9AA-CAEB-9E36-2C3FF4FB77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6100" y="2028825"/>
            <a:ext cx="5099314" cy="2673101"/>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E3E844D-8F96-2A7D-981B-B51CB4F325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9826" y="809625"/>
            <a:ext cx="9253747" cy="5690628"/>
          </a:xfrm>
          <a:prstGeom prst="rect">
            <a:avLst/>
          </a:prstGeom>
        </p:spPr>
      </p:pic>
      <p:sp>
        <p:nvSpPr>
          <p:cNvPr id="3" name="object 3"/>
          <p:cNvSpPr txBox="1"/>
          <p:nvPr/>
        </p:nvSpPr>
        <p:spPr>
          <a:xfrm>
            <a:off x="3570151" y="2868405"/>
            <a:ext cx="3550920" cy="1272540"/>
          </a:xfrm>
          <a:prstGeom prst="rect">
            <a:avLst/>
          </a:prstGeom>
        </p:spPr>
        <p:txBody>
          <a:bodyPr vert="horz" wrap="square" lIns="0" tIns="12700" rIns="0" bIns="0" rtlCol="0">
            <a:spAutoFit/>
          </a:bodyPr>
          <a:lstStyle/>
          <a:p>
            <a:pPr marL="12065" marR="5080" algn="ctr">
              <a:lnSpc>
                <a:spcPct val="116700"/>
              </a:lnSpc>
              <a:spcBef>
                <a:spcPts val="100"/>
              </a:spcBef>
            </a:pPr>
            <a:r>
              <a:rPr sz="1500" b="0" dirty="0">
                <a:latin typeface="Roboto Light"/>
                <a:cs typeface="Roboto Light"/>
              </a:rPr>
              <a:t>We</a:t>
            </a:r>
            <a:r>
              <a:rPr sz="1500" b="0" spc="-40" dirty="0">
                <a:latin typeface="Roboto Light"/>
                <a:cs typeface="Roboto Light"/>
              </a:rPr>
              <a:t> </a:t>
            </a:r>
            <a:r>
              <a:rPr sz="1500" b="0" dirty="0">
                <a:latin typeface="Roboto Light"/>
                <a:cs typeface="Roboto Light"/>
              </a:rPr>
              <a:t>all</a:t>
            </a:r>
            <a:r>
              <a:rPr sz="1500" b="0" spc="-40" dirty="0">
                <a:latin typeface="Roboto Light"/>
                <a:cs typeface="Roboto Light"/>
              </a:rPr>
              <a:t> </a:t>
            </a:r>
            <a:r>
              <a:rPr sz="1500" b="0" dirty="0">
                <a:latin typeface="Roboto Light"/>
                <a:cs typeface="Roboto Light"/>
              </a:rPr>
              <a:t>have</a:t>
            </a:r>
            <a:r>
              <a:rPr sz="1500" b="0" spc="-35" dirty="0">
                <a:latin typeface="Roboto Light"/>
                <a:cs typeface="Roboto Light"/>
              </a:rPr>
              <a:t> </a:t>
            </a:r>
            <a:r>
              <a:rPr sz="1500" b="0" dirty="0">
                <a:latin typeface="Roboto Light"/>
                <a:cs typeface="Roboto Light"/>
              </a:rPr>
              <a:t>biases</a:t>
            </a:r>
            <a:r>
              <a:rPr sz="1500" b="0" spc="-40" dirty="0">
                <a:latin typeface="Roboto Light"/>
                <a:cs typeface="Roboto Light"/>
              </a:rPr>
              <a:t> </a:t>
            </a:r>
            <a:r>
              <a:rPr sz="1500" b="0" dirty="0">
                <a:latin typeface="Roboto Light"/>
                <a:cs typeface="Roboto Light"/>
              </a:rPr>
              <a:t>and</a:t>
            </a:r>
            <a:r>
              <a:rPr sz="1500" b="0" spc="-35" dirty="0">
                <a:latin typeface="Roboto Light"/>
                <a:cs typeface="Roboto Light"/>
              </a:rPr>
              <a:t> </a:t>
            </a:r>
            <a:r>
              <a:rPr sz="1500" b="0" dirty="0">
                <a:latin typeface="Roboto Light"/>
                <a:cs typeface="Roboto Light"/>
              </a:rPr>
              <a:t>make</a:t>
            </a:r>
            <a:r>
              <a:rPr sz="1500" b="0" spc="-35" dirty="0">
                <a:latin typeface="Roboto Light"/>
                <a:cs typeface="Roboto Light"/>
              </a:rPr>
              <a:t> </a:t>
            </a:r>
            <a:r>
              <a:rPr sz="1500" b="0" spc="-10" dirty="0">
                <a:latin typeface="Roboto Light"/>
                <a:cs typeface="Roboto Light"/>
              </a:rPr>
              <a:t>assumptions </a:t>
            </a:r>
            <a:r>
              <a:rPr sz="1500" b="0" dirty="0">
                <a:latin typeface="Roboto Light"/>
                <a:cs typeface="Roboto Light"/>
              </a:rPr>
              <a:t>when</a:t>
            </a:r>
            <a:r>
              <a:rPr sz="1500" b="0" spc="-30" dirty="0">
                <a:latin typeface="Roboto Light"/>
                <a:cs typeface="Roboto Light"/>
              </a:rPr>
              <a:t> </a:t>
            </a:r>
            <a:r>
              <a:rPr sz="1500" b="0" dirty="0">
                <a:latin typeface="Roboto Light"/>
                <a:cs typeface="Roboto Light"/>
              </a:rPr>
              <a:t>we</a:t>
            </a:r>
            <a:r>
              <a:rPr sz="1500" b="0" spc="-25" dirty="0">
                <a:latin typeface="Roboto Light"/>
                <a:cs typeface="Roboto Light"/>
              </a:rPr>
              <a:t> </a:t>
            </a:r>
            <a:r>
              <a:rPr sz="1500" b="0" dirty="0">
                <a:latin typeface="Roboto Light"/>
                <a:cs typeface="Roboto Light"/>
              </a:rPr>
              <a:t>collect</a:t>
            </a:r>
            <a:r>
              <a:rPr sz="1500" b="0" spc="-25" dirty="0">
                <a:latin typeface="Roboto Light"/>
                <a:cs typeface="Roboto Light"/>
              </a:rPr>
              <a:t> </a:t>
            </a:r>
            <a:r>
              <a:rPr sz="1500" b="0" dirty="0">
                <a:latin typeface="Roboto Light"/>
                <a:cs typeface="Roboto Light"/>
              </a:rPr>
              <a:t>and</a:t>
            </a:r>
            <a:r>
              <a:rPr sz="1500" b="0" spc="-25" dirty="0">
                <a:latin typeface="Roboto Light"/>
                <a:cs typeface="Roboto Light"/>
              </a:rPr>
              <a:t> </a:t>
            </a:r>
            <a:r>
              <a:rPr sz="1500" b="0" dirty="0">
                <a:latin typeface="Roboto Light"/>
                <a:cs typeface="Roboto Light"/>
              </a:rPr>
              <a:t>analyse</a:t>
            </a:r>
            <a:r>
              <a:rPr sz="1500" b="0" spc="-20" dirty="0">
                <a:latin typeface="Roboto Light"/>
                <a:cs typeface="Roboto Light"/>
              </a:rPr>
              <a:t> </a:t>
            </a:r>
            <a:r>
              <a:rPr sz="1500" b="0" spc="-10" dirty="0">
                <a:latin typeface="Roboto Light"/>
                <a:cs typeface="Roboto Light"/>
              </a:rPr>
              <a:t>data.</a:t>
            </a:r>
            <a:endParaRPr sz="1500">
              <a:latin typeface="Roboto Light"/>
              <a:cs typeface="Roboto Light"/>
            </a:endParaRPr>
          </a:p>
          <a:p>
            <a:pPr marL="111760" marR="103505" algn="ctr">
              <a:lnSpc>
                <a:spcPct val="116700"/>
              </a:lnSpc>
              <a:spcBef>
                <a:spcPts val="1415"/>
              </a:spcBef>
            </a:pPr>
            <a:r>
              <a:rPr sz="1500" b="0" dirty="0">
                <a:latin typeface="Roboto Medium"/>
                <a:cs typeface="Roboto Medium"/>
              </a:rPr>
              <a:t>We</a:t>
            </a:r>
            <a:r>
              <a:rPr sz="1500" b="0" spc="-45" dirty="0">
                <a:latin typeface="Roboto Medium"/>
                <a:cs typeface="Roboto Medium"/>
              </a:rPr>
              <a:t> </a:t>
            </a:r>
            <a:r>
              <a:rPr sz="1500" b="0" dirty="0">
                <a:latin typeface="Roboto Medium"/>
                <a:cs typeface="Roboto Medium"/>
              </a:rPr>
              <a:t>need</a:t>
            </a:r>
            <a:r>
              <a:rPr sz="1500" b="0" spc="-50" dirty="0">
                <a:latin typeface="Roboto Medium"/>
                <a:cs typeface="Roboto Medium"/>
              </a:rPr>
              <a:t> </a:t>
            </a:r>
            <a:r>
              <a:rPr sz="1500" b="0" dirty="0">
                <a:latin typeface="Roboto Medium"/>
                <a:cs typeface="Roboto Medium"/>
              </a:rPr>
              <a:t>to</a:t>
            </a:r>
            <a:r>
              <a:rPr sz="1500" b="0" spc="-50" dirty="0">
                <a:latin typeface="Roboto Medium"/>
                <a:cs typeface="Roboto Medium"/>
              </a:rPr>
              <a:t> </a:t>
            </a:r>
            <a:r>
              <a:rPr sz="1500" b="0" dirty="0">
                <a:latin typeface="Roboto Medium"/>
                <a:cs typeface="Roboto Medium"/>
              </a:rPr>
              <a:t>continually</a:t>
            </a:r>
            <a:r>
              <a:rPr sz="1500" b="0" spc="-45" dirty="0">
                <a:latin typeface="Roboto Medium"/>
                <a:cs typeface="Roboto Medium"/>
              </a:rPr>
              <a:t> </a:t>
            </a:r>
            <a:r>
              <a:rPr sz="1500" b="0" dirty="0">
                <a:latin typeface="Roboto Medium"/>
                <a:cs typeface="Roboto Medium"/>
              </a:rPr>
              <a:t>check</a:t>
            </a:r>
            <a:r>
              <a:rPr sz="1500" b="0" spc="-50" dirty="0">
                <a:latin typeface="Roboto Medium"/>
                <a:cs typeface="Roboto Medium"/>
              </a:rPr>
              <a:t> </a:t>
            </a:r>
            <a:r>
              <a:rPr sz="1500" b="0" dirty="0">
                <a:latin typeface="Roboto Medium"/>
                <a:cs typeface="Roboto Medium"/>
              </a:rPr>
              <a:t>them</a:t>
            </a:r>
            <a:r>
              <a:rPr sz="1500" b="0" spc="-45" dirty="0">
                <a:latin typeface="Roboto Medium"/>
                <a:cs typeface="Roboto Medium"/>
              </a:rPr>
              <a:t> </a:t>
            </a:r>
            <a:r>
              <a:rPr sz="1500" b="0" spc="-25" dirty="0">
                <a:latin typeface="Roboto Medium"/>
                <a:cs typeface="Roboto Medium"/>
              </a:rPr>
              <a:t>and </a:t>
            </a:r>
            <a:r>
              <a:rPr sz="1500" b="0" dirty="0">
                <a:latin typeface="Roboto Medium"/>
                <a:cs typeface="Roboto Medium"/>
              </a:rPr>
              <a:t>challenge</a:t>
            </a:r>
            <a:r>
              <a:rPr sz="1500" b="0" spc="-65" dirty="0">
                <a:latin typeface="Roboto Medium"/>
                <a:cs typeface="Roboto Medium"/>
              </a:rPr>
              <a:t> </a:t>
            </a:r>
            <a:r>
              <a:rPr sz="1500" b="0" spc="-10" dirty="0">
                <a:latin typeface="Roboto Medium"/>
                <a:cs typeface="Roboto Medium"/>
              </a:rPr>
              <a:t>them!</a:t>
            </a:r>
            <a:endParaRPr sz="1500">
              <a:latin typeface="Roboto Medium"/>
              <a:cs typeface="Roboto Medium"/>
            </a:endParaRPr>
          </a:p>
        </p:txBody>
      </p:sp>
      <p:sp>
        <p:nvSpPr>
          <p:cNvPr id="4" name="object 4"/>
          <p:cNvSpPr/>
          <p:nvPr/>
        </p:nvSpPr>
        <p:spPr>
          <a:xfrm>
            <a:off x="2537995" y="2598353"/>
            <a:ext cx="5616575" cy="0"/>
          </a:xfrm>
          <a:custGeom>
            <a:avLst/>
            <a:gdLst/>
            <a:ahLst/>
            <a:cxnLst/>
            <a:rect l="l" t="t" r="r" b="b"/>
            <a:pathLst>
              <a:path w="5616575">
                <a:moveTo>
                  <a:pt x="5616003" y="0"/>
                </a:moveTo>
                <a:lnTo>
                  <a:pt x="0" y="0"/>
                </a:lnTo>
              </a:path>
            </a:pathLst>
          </a:custGeom>
          <a:ln w="9525">
            <a:solidFill>
              <a:srgbClr val="FFC901"/>
            </a:solidFill>
          </a:ln>
        </p:spPr>
        <p:txBody>
          <a:bodyPr wrap="square" lIns="0" tIns="0" rIns="0" bIns="0" rtlCol="0"/>
          <a:lstStyle/>
          <a:p>
            <a:endParaRPr/>
          </a:p>
        </p:txBody>
      </p:sp>
      <p:sp>
        <p:nvSpPr>
          <p:cNvPr id="5" name="object 5" descr="$PPTXTitle"/>
          <p:cNvSpPr txBox="1">
            <a:spLocks noGrp="1"/>
          </p:cNvSpPr>
          <p:nvPr>
            <p:ph type="title"/>
          </p:nvPr>
        </p:nvSpPr>
        <p:spPr>
          <a:xfrm>
            <a:off x="4441355" y="1868880"/>
            <a:ext cx="1809750" cy="482600"/>
          </a:xfrm>
          <a:prstGeom prst="rect">
            <a:avLst/>
          </a:prstGeom>
        </p:spPr>
        <p:txBody>
          <a:bodyPr vert="horz" wrap="square" lIns="0" tIns="12700" rIns="0" bIns="0" rtlCol="0">
            <a:spAutoFit/>
          </a:bodyPr>
          <a:lstStyle/>
          <a:p>
            <a:pPr marL="12700">
              <a:lnSpc>
                <a:spcPct val="100000"/>
              </a:lnSpc>
              <a:spcBef>
                <a:spcPts val="100"/>
              </a:spcBef>
            </a:pPr>
            <a:r>
              <a:rPr spc="-25" dirty="0"/>
              <a:t>Take</a:t>
            </a:r>
            <a:r>
              <a:rPr spc="-165" dirty="0"/>
              <a:t> </a:t>
            </a:r>
            <a:r>
              <a:rPr spc="-20" dirty="0"/>
              <a:t>away</a:t>
            </a:r>
          </a:p>
        </p:txBody>
      </p:sp>
      <p:pic>
        <p:nvPicPr>
          <p:cNvPr id="9" name="Picture 8">
            <a:extLst>
              <a:ext uri="{FF2B5EF4-FFF2-40B4-BE49-F238E27FC236}">
                <a16:creationId xmlns:a16="http://schemas.microsoft.com/office/drawing/2014/main" id="{35C65DE4-8B10-D255-1FB3-0C167DA4B04F}"/>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10" name="object 14">
            <a:extLst>
              <a:ext uri="{FF2B5EF4-FFF2-40B4-BE49-F238E27FC236}">
                <a16:creationId xmlns:a16="http://schemas.microsoft.com/office/drawing/2014/main" id="{E09C0B99-DB93-2E8C-1A8E-A5A1494558B6}"/>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11" name="object 15">
            <a:extLst>
              <a:ext uri="{FF2B5EF4-FFF2-40B4-BE49-F238E27FC236}">
                <a16:creationId xmlns:a16="http://schemas.microsoft.com/office/drawing/2014/main" id="{118D9A4F-3CCB-2CAC-810E-D3AF7A9C4D62}"/>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12" name="object 4">
            <a:extLst>
              <a:ext uri="{FF2B5EF4-FFF2-40B4-BE49-F238E27FC236}">
                <a16:creationId xmlns:a16="http://schemas.microsoft.com/office/drawing/2014/main" id="{B092858C-62D1-722A-7C0F-AE72416D7D2A}"/>
              </a:ext>
            </a:extLst>
          </p:cNvPr>
          <p:cNvPicPr/>
          <p:nvPr/>
        </p:nvPicPr>
        <p:blipFill>
          <a:blip r:embed="rId4" cstate="print"/>
          <a:stretch>
            <a:fillRect/>
          </a:stretch>
        </p:blipFill>
        <p:spPr>
          <a:xfrm>
            <a:off x="8472119" y="7065429"/>
            <a:ext cx="1179955" cy="298856"/>
          </a:xfrm>
          <a:prstGeom prst="rect">
            <a:avLst/>
          </a:prstGeom>
        </p:spPr>
      </p:pic>
      <p:sp>
        <p:nvSpPr>
          <p:cNvPr id="13" name="object 5">
            <a:extLst>
              <a:ext uri="{FF2B5EF4-FFF2-40B4-BE49-F238E27FC236}">
                <a16:creationId xmlns:a16="http://schemas.microsoft.com/office/drawing/2014/main" id="{22CCEFE7-4508-59E7-64FC-E0CAAEE1687E}"/>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14" name="object 6">
            <a:extLst>
              <a:ext uri="{FF2B5EF4-FFF2-40B4-BE49-F238E27FC236}">
                <a16:creationId xmlns:a16="http://schemas.microsoft.com/office/drawing/2014/main" id="{C7B13D40-1066-97EA-35D3-D56C39511ED2}"/>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18</a:t>
            </a:fld>
            <a:endParaRPr spc="-25" dirty="0"/>
          </a:p>
        </p:txBody>
      </p:sp>
      <p:sp>
        <p:nvSpPr>
          <p:cNvPr id="15" name="object 3">
            <a:extLst>
              <a:ext uri="{FF2B5EF4-FFF2-40B4-BE49-F238E27FC236}">
                <a16:creationId xmlns:a16="http://schemas.microsoft.com/office/drawing/2014/main" id="{4F4201F0-4212-283F-3919-8676D84AA260}"/>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D16CD758-5898-E771-A70A-7A201FDECE44}"/>
              </a:ext>
            </a:extLst>
          </p:cNvPr>
          <p:cNvGrpSpPr>
            <a:grpSpLocks noGrp="1" noUngrp="1" noRot="1" noMove="1" noResize="1"/>
          </p:cNvGrpSpPr>
          <p:nvPr/>
        </p:nvGrpSpPr>
        <p:grpSpPr>
          <a:xfrm>
            <a:off x="0" y="373"/>
            <a:ext cx="10693400" cy="7562477"/>
            <a:chOff x="0" y="373"/>
            <a:chExt cx="10693400" cy="7562477"/>
          </a:xfrm>
        </p:grpSpPr>
        <p:pic>
          <p:nvPicPr>
            <p:cNvPr id="38" name="Picture 37">
              <a:extLst>
                <a:ext uri="{FF2B5EF4-FFF2-40B4-BE49-F238E27FC236}">
                  <a16:creationId xmlns:a16="http://schemas.microsoft.com/office/drawing/2014/main" id="{E4FC8C8D-3ADB-F288-4396-037F3832673A}"/>
                </a:ext>
              </a:extLst>
            </p:cNvPr>
            <p:cNvPicPr>
              <a:picLocks noGrp="1" noRot="1" noChangeAspect="1" noMove="1" noResize="1" noEditPoints="1" noAdjustHandles="1" noChangeArrowheads="1" noChangeShapeType="1" noCrop="1"/>
            </p:cNvPicPr>
            <p:nvPr/>
          </p:nvPicPr>
          <p:blipFill>
            <a:blip r:embed="rId2" cstate="print">
              <a:extLst>
                <a:ext uri="{28A0092B-C50C-407E-A947-70E740481C1C}">
                  <a14:useLocalDpi xmlns:a14="http://schemas.microsoft.com/office/drawing/2010/main" val="0"/>
                </a:ext>
              </a:extLst>
            </a:blip>
            <a:stretch>
              <a:fillRect/>
            </a:stretch>
          </p:blipFill>
          <p:spPr>
            <a:xfrm>
              <a:off x="497" y="373"/>
              <a:ext cx="10692406" cy="7562103"/>
            </a:xfrm>
            <a:prstGeom prst="rect">
              <a:avLst/>
            </a:prstGeom>
          </p:spPr>
        </p:pic>
        <p:sp>
          <p:nvSpPr>
            <p:cNvPr id="39" name="Rectangle 38">
              <a:extLst>
                <a:ext uri="{FF2B5EF4-FFF2-40B4-BE49-F238E27FC236}">
                  <a16:creationId xmlns:a16="http://schemas.microsoft.com/office/drawing/2014/main" id="{6FD851B9-0CA4-3C28-97F2-3362D4525BF7}"/>
                </a:ext>
              </a:extLst>
            </p:cNvPr>
            <p:cNvSpPr>
              <a:spLocks noGrp="1" noRot="1" noMove="1" noResize="1" noEditPoints="1" noAdjustHandles="1" noChangeArrowheads="1" noChangeShapeType="1"/>
            </p:cNvSpPr>
            <p:nvPr/>
          </p:nvSpPr>
          <p:spPr>
            <a:xfrm>
              <a:off x="0" y="6448425"/>
              <a:ext cx="10693400" cy="11144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object 3">
            <a:extLst>
              <a:ext uri="{FF2B5EF4-FFF2-40B4-BE49-F238E27FC236}">
                <a16:creationId xmlns:a16="http://schemas.microsoft.com/office/drawing/2014/main" id="{A7C8B762-2A13-3E77-4512-AC47DD0D46DC}"/>
              </a:ext>
            </a:extLst>
          </p:cNvPr>
          <p:cNvGrpSpPr/>
          <p:nvPr/>
        </p:nvGrpSpPr>
        <p:grpSpPr>
          <a:xfrm>
            <a:off x="722325" y="6699148"/>
            <a:ext cx="525780" cy="525780"/>
            <a:chOff x="722325" y="6699148"/>
            <a:chExt cx="525780" cy="525780"/>
          </a:xfrm>
        </p:grpSpPr>
        <p:sp>
          <p:nvSpPr>
            <p:cNvPr id="42" name="object 4">
              <a:extLst>
                <a:ext uri="{FF2B5EF4-FFF2-40B4-BE49-F238E27FC236}">
                  <a16:creationId xmlns:a16="http://schemas.microsoft.com/office/drawing/2014/main" id="{5D471802-5191-446D-0352-AAC69D6E8A39}"/>
                </a:ext>
              </a:extLst>
            </p:cNvPr>
            <p:cNvSpPr/>
            <p:nvPr/>
          </p:nvSpPr>
          <p:spPr>
            <a:xfrm>
              <a:off x="722325" y="6699148"/>
              <a:ext cx="525780" cy="525780"/>
            </a:xfrm>
            <a:custGeom>
              <a:avLst/>
              <a:gdLst/>
              <a:ahLst/>
              <a:cxnLst/>
              <a:rect l="l" t="t" r="r" b="b"/>
              <a:pathLst>
                <a:path w="525780" h="525779">
                  <a:moveTo>
                    <a:pt x="525538" y="0"/>
                  </a:moveTo>
                  <a:lnTo>
                    <a:pt x="0" y="0"/>
                  </a:lnTo>
                  <a:lnTo>
                    <a:pt x="0" y="525538"/>
                  </a:lnTo>
                  <a:lnTo>
                    <a:pt x="525538" y="525538"/>
                  </a:lnTo>
                  <a:lnTo>
                    <a:pt x="525538" y="0"/>
                  </a:lnTo>
                  <a:close/>
                </a:path>
              </a:pathLst>
            </a:custGeom>
            <a:solidFill>
              <a:srgbClr val="FF5A00"/>
            </a:solidFill>
          </p:spPr>
          <p:txBody>
            <a:bodyPr wrap="square" lIns="0" tIns="0" rIns="0" bIns="0" rtlCol="0"/>
            <a:lstStyle/>
            <a:p>
              <a:endParaRPr/>
            </a:p>
          </p:txBody>
        </p:sp>
        <p:pic>
          <p:nvPicPr>
            <p:cNvPr id="43" name="object 5">
              <a:extLst>
                <a:ext uri="{FF2B5EF4-FFF2-40B4-BE49-F238E27FC236}">
                  <a16:creationId xmlns:a16="http://schemas.microsoft.com/office/drawing/2014/main" id="{016238F1-CD2F-29B9-41CF-51BDA58E3E39}"/>
                </a:ext>
              </a:extLst>
            </p:cNvPr>
            <p:cNvPicPr/>
            <p:nvPr/>
          </p:nvPicPr>
          <p:blipFill>
            <a:blip r:embed="rId3" cstate="print"/>
            <a:stretch>
              <a:fillRect/>
            </a:stretch>
          </p:blipFill>
          <p:spPr>
            <a:xfrm>
              <a:off x="779418" y="6925466"/>
              <a:ext cx="135102" cy="182689"/>
            </a:xfrm>
            <a:prstGeom prst="rect">
              <a:avLst/>
            </a:prstGeom>
          </p:spPr>
        </p:pic>
        <p:pic>
          <p:nvPicPr>
            <p:cNvPr id="44" name="object 6">
              <a:extLst>
                <a:ext uri="{FF2B5EF4-FFF2-40B4-BE49-F238E27FC236}">
                  <a16:creationId xmlns:a16="http://schemas.microsoft.com/office/drawing/2014/main" id="{8A8914F4-E597-8142-B539-54292A86E387}"/>
                </a:ext>
              </a:extLst>
            </p:cNvPr>
            <p:cNvPicPr/>
            <p:nvPr/>
          </p:nvPicPr>
          <p:blipFill>
            <a:blip r:embed="rId4" cstate="print"/>
            <a:stretch>
              <a:fillRect/>
            </a:stretch>
          </p:blipFill>
          <p:spPr>
            <a:xfrm>
              <a:off x="934944" y="6921757"/>
              <a:ext cx="256047" cy="189649"/>
            </a:xfrm>
            <a:prstGeom prst="rect">
              <a:avLst/>
            </a:prstGeom>
          </p:spPr>
        </p:pic>
      </p:grpSp>
      <p:grpSp>
        <p:nvGrpSpPr>
          <p:cNvPr id="45" name="object 7">
            <a:extLst>
              <a:ext uri="{FF2B5EF4-FFF2-40B4-BE49-F238E27FC236}">
                <a16:creationId xmlns:a16="http://schemas.microsoft.com/office/drawing/2014/main" id="{33FD21F1-CD52-B962-2FE7-5352D6DF8237}"/>
              </a:ext>
            </a:extLst>
          </p:cNvPr>
          <p:cNvGrpSpPr/>
          <p:nvPr/>
        </p:nvGrpSpPr>
        <p:grpSpPr>
          <a:xfrm>
            <a:off x="1354641" y="6923384"/>
            <a:ext cx="940435" cy="109855"/>
            <a:chOff x="1354641" y="6923384"/>
            <a:chExt cx="940435" cy="109855"/>
          </a:xfrm>
        </p:grpSpPr>
        <p:pic>
          <p:nvPicPr>
            <p:cNvPr id="46" name="object 8">
              <a:extLst>
                <a:ext uri="{FF2B5EF4-FFF2-40B4-BE49-F238E27FC236}">
                  <a16:creationId xmlns:a16="http://schemas.microsoft.com/office/drawing/2014/main" id="{61E71DE2-DBED-6DAF-2DFC-DE5928AF9367}"/>
                </a:ext>
              </a:extLst>
            </p:cNvPr>
            <p:cNvPicPr/>
            <p:nvPr/>
          </p:nvPicPr>
          <p:blipFill>
            <a:blip r:embed="rId5" cstate="print"/>
            <a:stretch>
              <a:fillRect/>
            </a:stretch>
          </p:blipFill>
          <p:spPr>
            <a:xfrm>
              <a:off x="1354641" y="6926400"/>
              <a:ext cx="81470" cy="103987"/>
            </a:xfrm>
            <a:prstGeom prst="rect">
              <a:avLst/>
            </a:prstGeom>
          </p:spPr>
        </p:pic>
        <p:pic>
          <p:nvPicPr>
            <p:cNvPr id="47" name="object 9">
              <a:extLst>
                <a:ext uri="{FF2B5EF4-FFF2-40B4-BE49-F238E27FC236}">
                  <a16:creationId xmlns:a16="http://schemas.microsoft.com/office/drawing/2014/main" id="{3C31A781-B338-AC72-39D8-80A4B2DA3662}"/>
                </a:ext>
              </a:extLst>
            </p:cNvPr>
            <p:cNvPicPr/>
            <p:nvPr/>
          </p:nvPicPr>
          <p:blipFill>
            <a:blip r:embed="rId6" cstate="print"/>
            <a:stretch>
              <a:fillRect/>
            </a:stretch>
          </p:blipFill>
          <p:spPr>
            <a:xfrm>
              <a:off x="1461455" y="6923384"/>
              <a:ext cx="104646" cy="109562"/>
            </a:xfrm>
            <a:prstGeom prst="rect">
              <a:avLst/>
            </a:prstGeom>
          </p:spPr>
        </p:pic>
        <p:pic>
          <p:nvPicPr>
            <p:cNvPr id="48" name="object 10">
              <a:extLst>
                <a:ext uri="{FF2B5EF4-FFF2-40B4-BE49-F238E27FC236}">
                  <a16:creationId xmlns:a16="http://schemas.microsoft.com/office/drawing/2014/main" id="{6F4361A3-14FF-45F9-5FD2-E2A27FB294BC}"/>
                </a:ext>
              </a:extLst>
            </p:cNvPr>
            <p:cNvPicPr/>
            <p:nvPr/>
          </p:nvPicPr>
          <p:blipFill>
            <a:blip r:embed="rId7" cstate="print"/>
            <a:stretch>
              <a:fillRect/>
            </a:stretch>
          </p:blipFill>
          <p:spPr>
            <a:xfrm>
              <a:off x="1591637" y="6926395"/>
              <a:ext cx="239783" cy="104000"/>
            </a:xfrm>
            <a:prstGeom prst="rect">
              <a:avLst/>
            </a:prstGeom>
          </p:spPr>
        </p:pic>
        <p:pic>
          <p:nvPicPr>
            <p:cNvPr id="49" name="object 11">
              <a:extLst>
                <a:ext uri="{FF2B5EF4-FFF2-40B4-BE49-F238E27FC236}">
                  <a16:creationId xmlns:a16="http://schemas.microsoft.com/office/drawing/2014/main" id="{0CD7422A-6A6A-8CDD-6878-D8C84722F97D}"/>
                </a:ext>
              </a:extLst>
            </p:cNvPr>
            <p:cNvPicPr/>
            <p:nvPr/>
          </p:nvPicPr>
          <p:blipFill>
            <a:blip r:embed="rId8" cstate="print"/>
            <a:stretch>
              <a:fillRect/>
            </a:stretch>
          </p:blipFill>
          <p:spPr>
            <a:xfrm>
              <a:off x="1851620" y="6923614"/>
              <a:ext cx="189410" cy="109334"/>
            </a:xfrm>
            <a:prstGeom prst="rect">
              <a:avLst/>
            </a:prstGeom>
          </p:spPr>
        </p:pic>
        <p:sp>
          <p:nvSpPr>
            <p:cNvPr id="50" name="object 12">
              <a:extLst>
                <a:ext uri="{FF2B5EF4-FFF2-40B4-BE49-F238E27FC236}">
                  <a16:creationId xmlns:a16="http://schemas.microsoft.com/office/drawing/2014/main" id="{0AE7CA37-DE1C-3AFC-1DA4-729A1F2A0DE1}"/>
                </a:ext>
              </a:extLst>
            </p:cNvPr>
            <p:cNvSpPr/>
            <p:nvPr/>
          </p:nvSpPr>
          <p:spPr>
            <a:xfrm>
              <a:off x="2069122" y="6926401"/>
              <a:ext cx="124460" cy="104139"/>
            </a:xfrm>
            <a:custGeom>
              <a:avLst/>
              <a:gdLst/>
              <a:ahLst/>
              <a:cxnLst/>
              <a:rect l="l" t="t" r="r" b="b"/>
              <a:pathLst>
                <a:path w="124460" h="104140">
                  <a:moveTo>
                    <a:pt x="13931" y="0"/>
                  </a:moveTo>
                  <a:lnTo>
                    <a:pt x="0" y="0"/>
                  </a:lnTo>
                  <a:lnTo>
                    <a:pt x="0" y="103987"/>
                  </a:lnTo>
                  <a:lnTo>
                    <a:pt x="13931" y="103987"/>
                  </a:lnTo>
                  <a:lnTo>
                    <a:pt x="13931" y="0"/>
                  </a:lnTo>
                  <a:close/>
                </a:path>
                <a:path w="124460" h="104140">
                  <a:moveTo>
                    <a:pt x="124180" y="104000"/>
                  </a:moveTo>
                  <a:lnTo>
                    <a:pt x="112610" y="72199"/>
                  </a:lnTo>
                  <a:lnTo>
                    <a:pt x="108394" y="60591"/>
                  </a:lnTo>
                  <a:lnTo>
                    <a:pt x="94462" y="22313"/>
                  </a:lnTo>
                  <a:lnTo>
                    <a:pt x="94462" y="60591"/>
                  </a:lnTo>
                  <a:lnTo>
                    <a:pt x="63360" y="60591"/>
                  </a:lnTo>
                  <a:lnTo>
                    <a:pt x="79375" y="17183"/>
                  </a:lnTo>
                  <a:lnTo>
                    <a:pt x="94462" y="60591"/>
                  </a:lnTo>
                  <a:lnTo>
                    <a:pt x="94462" y="22313"/>
                  </a:lnTo>
                  <a:lnTo>
                    <a:pt x="92595" y="17183"/>
                  </a:lnTo>
                  <a:lnTo>
                    <a:pt x="86347" y="12"/>
                  </a:lnTo>
                  <a:lnTo>
                    <a:pt x="71945" y="12"/>
                  </a:lnTo>
                  <a:lnTo>
                    <a:pt x="32258" y="104000"/>
                  </a:lnTo>
                  <a:lnTo>
                    <a:pt x="47117" y="104000"/>
                  </a:lnTo>
                  <a:lnTo>
                    <a:pt x="58724" y="72199"/>
                  </a:lnTo>
                  <a:lnTo>
                    <a:pt x="98412" y="72199"/>
                  </a:lnTo>
                  <a:lnTo>
                    <a:pt x="109550" y="104000"/>
                  </a:lnTo>
                  <a:lnTo>
                    <a:pt x="124180" y="104000"/>
                  </a:lnTo>
                  <a:close/>
                </a:path>
              </a:pathLst>
            </a:custGeom>
            <a:solidFill>
              <a:srgbClr val="000000"/>
            </a:solidFill>
          </p:spPr>
          <p:txBody>
            <a:bodyPr wrap="square" lIns="0" tIns="0" rIns="0" bIns="0" rtlCol="0"/>
            <a:lstStyle/>
            <a:p>
              <a:endParaRPr/>
            </a:p>
          </p:txBody>
        </p:sp>
        <p:pic>
          <p:nvPicPr>
            <p:cNvPr id="51" name="object 13">
              <a:extLst>
                <a:ext uri="{FF2B5EF4-FFF2-40B4-BE49-F238E27FC236}">
                  <a16:creationId xmlns:a16="http://schemas.microsoft.com/office/drawing/2014/main" id="{235C9A0A-7C84-863C-8A4F-F7DA05FB5052}"/>
                </a:ext>
              </a:extLst>
            </p:cNvPr>
            <p:cNvPicPr/>
            <p:nvPr/>
          </p:nvPicPr>
          <p:blipFill>
            <a:blip r:embed="rId9" cstate="print"/>
            <a:stretch>
              <a:fillRect/>
            </a:stretch>
          </p:blipFill>
          <p:spPr>
            <a:xfrm>
              <a:off x="2213046" y="6926400"/>
              <a:ext cx="81470" cy="103987"/>
            </a:xfrm>
            <a:prstGeom prst="rect">
              <a:avLst/>
            </a:prstGeom>
          </p:spPr>
        </p:pic>
      </p:grpSp>
      <p:grpSp>
        <p:nvGrpSpPr>
          <p:cNvPr id="52" name="object 14">
            <a:extLst>
              <a:ext uri="{FF2B5EF4-FFF2-40B4-BE49-F238E27FC236}">
                <a16:creationId xmlns:a16="http://schemas.microsoft.com/office/drawing/2014/main" id="{CF82B84E-E328-AFB6-9776-15A4BAA1ED94}"/>
              </a:ext>
            </a:extLst>
          </p:cNvPr>
          <p:cNvGrpSpPr/>
          <p:nvPr/>
        </p:nvGrpSpPr>
        <p:grpSpPr>
          <a:xfrm>
            <a:off x="1354869" y="7093531"/>
            <a:ext cx="688340" cy="109855"/>
            <a:chOff x="1354869" y="7093531"/>
            <a:chExt cx="688340" cy="109855"/>
          </a:xfrm>
        </p:grpSpPr>
        <p:pic>
          <p:nvPicPr>
            <p:cNvPr id="53" name="object 15">
              <a:extLst>
                <a:ext uri="{FF2B5EF4-FFF2-40B4-BE49-F238E27FC236}">
                  <a16:creationId xmlns:a16="http://schemas.microsoft.com/office/drawing/2014/main" id="{04D01306-37FF-0C7B-4C1C-DEF61E9FDC60}"/>
                </a:ext>
              </a:extLst>
            </p:cNvPr>
            <p:cNvPicPr/>
            <p:nvPr/>
          </p:nvPicPr>
          <p:blipFill>
            <a:blip r:embed="rId10" cstate="print"/>
            <a:stretch>
              <a:fillRect/>
            </a:stretch>
          </p:blipFill>
          <p:spPr>
            <a:xfrm>
              <a:off x="1354869" y="7096312"/>
              <a:ext cx="85191" cy="104000"/>
            </a:xfrm>
            <a:prstGeom prst="rect">
              <a:avLst/>
            </a:prstGeom>
          </p:spPr>
        </p:pic>
        <p:pic>
          <p:nvPicPr>
            <p:cNvPr id="54" name="object 16">
              <a:extLst>
                <a:ext uri="{FF2B5EF4-FFF2-40B4-BE49-F238E27FC236}">
                  <a16:creationId xmlns:a16="http://schemas.microsoft.com/office/drawing/2014/main" id="{8828C655-2E1D-D690-E684-F7247F90D87B}"/>
                </a:ext>
              </a:extLst>
            </p:cNvPr>
            <p:cNvPicPr/>
            <p:nvPr/>
          </p:nvPicPr>
          <p:blipFill>
            <a:blip r:embed="rId11" cstate="print"/>
            <a:stretch>
              <a:fillRect/>
            </a:stretch>
          </p:blipFill>
          <p:spPr>
            <a:xfrm>
              <a:off x="1460253" y="7096313"/>
              <a:ext cx="73583" cy="104000"/>
            </a:xfrm>
            <a:prstGeom prst="rect">
              <a:avLst/>
            </a:prstGeom>
          </p:spPr>
        </p:pic>
        <p:pic>
          <p:nvPicPr>
            <p:cNvPr id="55" name="object 17">
              <a:extLst>
                <a:ext uri="{FF2B5EF4-FFF2-40B4-BE49-F238E27FC236}">
                  <a16:creationId xmlns:a16="http://schemas.microsoft.com/office/drawing/2014/main" id="{15D2F56E-FA0F-5B36-FDCF-C43ED100CE7A}"/>
                </a:ext>
              </a:extLst>
            </p:cNvPr>
            <p:cNvPicPr/>
            <p:nvPr/>
          </p:nvPicPr>
          <p:blipFill>
            <a:blip r:embed="rId12" cstate="print"/>
            <a:stretch>
              <a:fillRect/>
            </a:stretch>
          </p:blipFill>
          <p:spPr>
            <a:xfrm>
              <a:off x="1640611" y="7095856"/>
              <a:ext cx="79159" cy="106768"/>
            </a:xfrm>
            <a:prstGeom prst="rect">
              <a:avLst/>
            </a:prstGeom>
          </p:spPr>
        </p:pic>
        <p:pic>
          <p:nvPicPr>
            <p:cNvPr id="56" name="object 18">
              <a:extLst>
                <a:ext uri="{FF2B5EF4-FFF2-40B4-BE49-F238E27FC236}">
                  <a16:creationId xmlns:a16="http://schemas.microsoft.com/office/drawing/2014/main" id="{5854989B-F282-3734-C90F-D49173E524CB}"/>
                </a:ext>
              </a:extLst>
            </p:cNvPr>
            <p:cNvPicPr/>
            <p:nvPr/>
          </p:nvPicPr>
          <p:blipFill>
            <a:blip r:embed="rId13" cstate="print"/>
            <a:stretch>
              <a:fillRect/>
            </a:stretch>
          </p:blipFill>
          <p:spPr>
            <a:xfrm>
              <a:off x="1554492" y="7096086"/>
              <a:ext cx="66852" cy="104228"/>
            </a:xfrm>
            <a:prstGeom prst="rect">
              <a:avLst/>
            </a:prstGeom>
          </p:spPr>
        </p:pic>
        <p:pic>
          <p:nvPicPr>
            <p:cNvPr id="57" name="object 19">
              <a:extLst>
                <a:ext uri="{FF2B5EF4-FFF2-40B4-BE49-F238E27FC236}">
                  <a16:creationId xmlns:a16="http://schemas.microsoft.com/office/drawing/2014/main" id="{217A30F3-89DE-7C6E-44D6-E80FE6CEACD2}"/>
                </a:ext>
              </a:extLst>
            </p:cNvPr>
            <p:cNvPicPr/>
            <p:nvPr/>
          </p:nvPicPr>
          <p:blipFill>
            <a:blip r:embed="rId14" cstate="print"/>
            <a:stretch>
              <a:fillRect/>
            </a:stretch>
          </p:blipFill>
          <p:spPr>
            <a:xfrm>
              <a:off x="1744371" y="7093531"/>
              <a:ext cx="101904" cy="109334"/>
            </a:xfrm>
            <a:prstGeom prst="rect">
              <a:avLst/>
            </a:prstGeom>
          </p:spPr>
        </p:pic>
        <p:pic>
          <p:nvPicPr>
            <p:cNvPr id="58" name="object 20">
              <a:extLst>
                <a:ext uri="{FF2B5EF4-FFF2-40B4-BE49-F238E27FC236}">
                  <a16:creationId xmlns:a16="http://schemas.microsoft.com/office/drawing/2014/main" id="{9A9AEF8E-55A1-1EFD-BB7C-60183362E7B2}"/>
                </a:ext>
              </a:extLst>
            </p:cNvPr>
            <p:cNvPicPr/>
            <p:nvPr/>
          </p:nvPicPr>
          <p:blipFill>
            <a:blip r:embed="rId11" cstate="print"/>
            <a:stretch>
              <a:fillRect/>
            </a:stretch>
          </p:blipFill>
          <p:spPr>
            <a:xfrm>
              <a:off x="1874832" y="7096313"/>
              <a:ext cx="73583" cy="104000"/>
            </a:xfrm>
            <a:prstGeom prst="rect">
              <a:avLst/>
            </a:prstGeom>
          </p:spPr>
        </p:pic>
        <p:pic>
          <p:nvPicPr>
            <p:cNvPr id="59" name="object 21">
              <a:extLst>
                <a:ext uri="{FF2B5EF4-FFF2-40B4-BE49-F238E27FC236}">
                  <a16:creationId xmlns:a16="http://schemas.microsoft.com/office/drawing/2014/main" id="{FC092EA5-DCBE-C0CE-0350-EBD83D11C01B}"/>
                </a:ext>
              </a:extLst>
            </p:cNvPr>
            <p:cNvPicPr/>
            <p:nvPr/>
          </p:nvPicPr>
          <p:blipFill>
            <a:blip r:embed="rId11" cstate="print"/>
            <a:stretch>
              <a:fillRect/>
            </a:stretch>
          </p:blipFill>
          <p:spPr>
            <a:xfrm>
              <a:off x="1969309" y="7096313"/>
              <a:ext cx="73583" cy="104000"/>
            </a:xfrm>
            <a:prstGeom prst="rect">
              <a:avLst/>
            </a:prstGeom>
          </p:spPr>
        </p:pic>
      </p:grpSp>
      <p:grpSp>
        <p:nvGrpSpPr>
          <p:cNvPr id="60" name="object 22">
            <a:extLst>
              <a:ext uri="{FF2B5EF4-FFF2-40B4-BE49-F238E27FC236}">
                <a16:creationId xmlns:a16="http://schemas.microsoft.com/office/drawing/2014/main" id="{0D325CD0-7504-507F-BD02-B01085E9BD00}"/>
              </a:ext>
            </a:extLst>
          </p:cNvPr>
          <p:cNvGrpSpPr/>
          <p:nvPr/>
        </p:nvGrpSpPr>
        <p:grpSpPr>
          <a:xfrm>
            <a:off x="2105799" y="7093300"/>
            <a:ext cx="691515" cy="109855"/>
            <a:chOff x="2105799" y="7093300"/>
            <a:chExt cx="691515" cy="109855"/>
          </a:xfrm>
        </p:grpSpPr>
        <p:pic>
          <p:nvPicPr>
            <p:cNvPr id="61" name="object 23">
              <a:extLst>
                <a:ext uri="{FF2B5EF4-FFF2-40B4-BE49-F238E27FC236}">
                  <a16:creationId xmlns:a16="http://schemas.microsoft.com/office/drawing/2014/main" id="{2178CCEA-D28D-D915-4A67-8A3A3C7C316B}"/>
                </a:ext>
              </a:extLst>
            </p:cNvPr>
            <p:cNvPicPr/>
            <p:nvPr/>
          </p:nvPicPr>
          <p:blipFill>
            <a:blip r:embed="rId15" cstate="print"/>
            <a:stretch>
              <a:fillRect/>
            </a:stretch>
          </p:blipFill>
          <p:spPr>
            <a:xfrm>
              <a:off x="2105799" y="7093300"/>
              <a:ext cx="223767" cy="109791"/>
            </a:xfrm>
            <a:prstGeom prst="rect">
              <a:avLst/>
            </a:prstGeom>
          </p:spPr>
        </p:pic>
        <p:pic>
          <p:nvPicPr>
            <p:cNvPr id="62" name="object 24">
              <a:extLst>
                <a:ext uri="{FF2B5EF4-FFF2-40B4-BE49-F238E27FC236}">
                  <a16:creationId xmlns:a16="http://schemas.microsoft.com/office/drawing/2014/main" id="{4A2C4D40-D10F-3101-53BD-ADD0266CD0E0}"/>
                </a:ext>
              </a:extLst>
            </p:cNvPr>
            <p:cNvPicPr/>
            <p:nvPr/>
          </p:nvPicPr>
          <p:blipFill>
            <a:blip r:embed="rId12" cstate="print"/>
            <a:stretch>
              <a:fillRect/>
            </a:stretch>
          </p:blipFill>
          <p:spPr>
            <a:xfrm>
              <a:off x="2353937" y="7095856"/>
              <a:ext cx="79159" cy="106768"/>
            </a:xfrm>
            <a:prstGeom prst="rect">
              <a:avLst/>
            </a:prstGeom>
          </p:spPr>
        </p:pic>
        <p:pic>
          <p:nvPicPr>
            <p:cNvPr id="63" name="object 25">
              <a:extLst>
                <a:ext uri="{FF2B5EF4-FFF2-40B4-BE49-F238E27FC236}">
                  <a16:creationId xmlns:a16="http://schemas.microsoft.com/office/drawing/2014/main" id="{2C062043-A383-2BDF-91BE-F9CCA9E29A98}"/>
                </a:ext>
              </a:extLst>
            </p:cNvPr>
            <p:cNvPicPr/>
            <p:nvPr/>
          </p:nvPicPr>
          <p:blipFill>
            <a:blip r:embed="rId16" cstate="print"/>
            <a:stretch>
              <a:fillRect/>
            </a:stretch>
          </p:blipFill>
          <p:spPr>
            <a:xfrm>
              <a:off x="2462812" y="7096317"/>
              <a:ext cx="81241" cy="103987"/>
            </a:xfrm>
            <a:prstGeom prst="rect">
              <a:avLst/>
            </a:prstGeom>
          </p:spPr>
        </p:pic>
        <p:pic>
          <p:nvPicPr>
            <p:cNvPr id="64" name="object 26">
              <a:extLst>
                <a:ext uri="{FF2B5EF4-FFF2-40B4-BE49-F238E27FC236}">
                  <a16:creationId xmlns:a16="http://schemas.microsoft.com/office/drawing/2014/main" id="{BA8F3F41-2690-47A4-032E-9402FB72876F}"/>
                </a:ext>
              </a:extLst>
            </p:cNvPr>
            <p:cNvPicPr/>
            <p:nvPr/>
          </p:nvPicPr>
          <p:blipFill>
            <a:blip r:embed="rId17" cstate="print"/>
            <a:stretch>
              <a:fillRect/>
            </a:stretch>
          </p:blipFill>
          <p:spPr>
            <a:xfrm>
              <a:off x="2569124" y="7093528"/>
              <a:ext cx="102133" cy="109562"/>
            </a:xfrm>
            <a:prstGeom prst="rect">
              <a:avLst/>
            </a:prstGeom>
          </p:spPr>
        </p:pic>
        <p:sp>
          <p:nvSpPr>
            <p:cNvPr id="65" name="object 27">
              <a:extLst>
                <a:ext uri="{FF2B5EF4-FFF2-40B4-BE49-F238E27FC236}">
                  <a16:creationId xmlns:a16="http://schemas.microsoft.com/office/drawing/2014/main" id="{51CBA913-EB60-0BCA-BBA7-BA983348D6D7}"/>
                </a:ext>
              </a:extLst>
            </p:cNvPr>
            <p:cNvSpPr/>
            <p:nvPr/>
          </p:nvSpPr>
          <p:spPr>
            <a:xfrm>
              <a:off x="2690977" y="7096328"/>
              <a:ext cx="106680" cy="104775"/>
            </a:xfrm>
            <a:custGeom>
              <a:avLst/>
              <a:gdLst/>
              <a:ahLst/>
              <a:cxnLst/>
              <a:rect l="l" t="t" r="r" b="b"/>
              <a:pathLst>
                <a:path w="106680" h="104775">
                  <a:moveTo>
                    <a:pt x="13944" y="0"/>
                  </a:moveTo>
                  <a:lnTo>
                    <a:pt x="0" y="0"/>
                  </a:lnTo>
                  <a:lnTo>
                    <a:pt x="0" y="103987"/>
                  </a:lnTo>
                  <a:lnTo>
                    <a:pt x="13944" y="103987"/>
                  </a:lnTo>
                  <a:lnTo>
                    <a:pt x="13944" y="0"/>
                  </a:lnTo>
                  <a:close/>
                </a:path>
                <a:path w="106680" h="104775">
                  <a:moveTo>
                    <a:pt x="106311" y="91681"/>
                  </a:moveTo>
                  <a:lnTo>
                    <a:pt x="55943" y="91681"/>
                  </a:lnTo>
                  <a:lnTo>
                    <a:pt x="55943" y="241"/>
                  </a:lnTo>
                  <a:lnTo>
                    <a:pt x="42011" y="241"/>
                  </a:lnTo>
                  <a:lnTo>
                    <a:pt x="42011" y="91681"/>
                  </a:lnTo>
                  <a:lnTo>
                    <a:pt x="42011" y="104381"/>
                  </a:lnTo>
                  <a:lnTo>
                    <a:pt x="106311" y="104381"/>
                  </a:lnTo>
                  <a:lnTo>
                    <a:pt x="106311" y="91681"/>
                  </a:lnTo>
                  <a:close/>
                </a:path>
              </a:pathLst>
            </a:custGeom>
            <a:solidFill>
              <a:srgbClr val="000000"/>
            </a:solidFill>
          </p:spPr>
          <p:txBody>
            <a:bodyPr wrap="square" lIns="0" tIns="0" rIns="0" bIns="0" rtlCol="0"/>
            <a:lstStyle/>
            <a:p>
              <a:endParaRPr/>
            </a:p>
          </p:txBody>
        </p:sp>
      </p:grpSp>
      <p:pic>
        <p:nvPicPr>
          <p:cNvPr id="66" name="object 28">
            <a:extLst>
              <a:ext uri="{FF2B5EF4-FFF2-40B4-BE49-F238E27FC236}">
                <a16:creationId xmlns:a16="http://schemas.microsoft.com/office/drawing/2014/main" id="{15AC0BB1-2035-BF8F-2B7E-802635F43495}"/>
              </a:ext>
            </a:extLst>
          </p:cNvPr>
          <p:cNvPicPr/>
          <p:nvPr/>
        </p:nvPicPr>
        <p:blipFill>
          <a:blip r:embed="rId18" cstate="print"/>
          <a:stretch>
            <a:fillRect/>
          </a:stretch>
        </p:blipFill>
        <p:spPr>
          <a:xfrm>
            <a:off x="4462995" y="6718823"/>
            <a:ext cx="1102484" cy="322033"/>
          </a:xfrm>
          <a:prstGeom prst="rect">
            <a:avLst/>
          </a:prstGeom>
        </p:spPr>
      </p:pic>
      <p:pic>
        <p:nvPicPr>
          <p:cNvPr id="67" name="object 29">
            <a:extLst>
              <a:ext uri="{FF2B5EF4-FFF2-40B4-BE49-F238E27FC236}">
                <a16:creationId xmlns:a16="http://schemas.microsoft.com/office/drawing/2014/main" id="{460B810E-911B-D61B-25B4-F141148D1FB5}"/>
              </a:ext>
            </a:extLst>
          </p:cNvPr>
          <p:cNvPicPr/>
          <p:nvPr/>
        </p:nvPicPr>
        <p:blipFill>
          <a:blip r:embed="rId19" cstate="print"/>
          <a:stretch>
            <a:fillRect/>
          </a:stretch>
        </p:blipFill>
        <p:spPr>
          <a:xfrm>
            <a:off x="4464607" y="7170854"/>
            <a:ext cx="1268605" cy="64471"/>
          </a:xfrm>
          <a:prstGeom prst="rect">
            <a:avLst/>
          </a:prstGeom>
        </p:spPr>
      </p:pic>
      <p:pic>
        <p:nvPicPr>
          <p:cNvPr id="68" name="object 30">
            <a:extLst>
              <a:ext uri="{FF2B5EF4-FFF2-40B4-BE49-F238E27FC236}">
                <a16:creationId xmlns:a16="http://schemas.microsoft.com/office/drawing/2014/main" id="{BB4C15F5-4B4F-5CBB-1B9E-D30BBCD38A6D}"/>
              </a:ext>
            </a:extLst>
          </p:cNvPr>
          <p:cNvPicPr/>
          <p:nvPr/>
        </p:nvPicPr>
        <p:blipFill>
          <a:blip r:embed="rId20" cstate="print"/>
          <a:stretch>
            <a:fillRect/>
          </a:stretch>
        </p:blipFill>
        <p:spPr>
          <a:xfrm>
            <a:off x="4201624" y="6705834"/>
            <a:ext cx="187318" cy="206032"/>
          </a:xfrm>
          <a:prstGeom prst="rect">
            <a:avLst/>
          </a:prstGeom>
        </p:spPr>
      </p:pic>
      <p:sp>
        <p:nvSpPr>
          <p:cNvPr id="69" name="object 34">
            <a:extLst>
              <a:ext uri="{FF2B5EF4-FFF2-40B4-BE49-F238E27FC236}">
                <a16:creationId xmlns:a16="http://schemas.microsoft.com/office/drawing/2014/main" id="{95B854A8-F258-288C-4955-E2F8995C968C}"/>
              </a:ext>
            </a:extLst>
          </p:cNvPr>
          <p:cNvSpPr txBox="1"/>
          <p:nvPr/>
        </p:nvSpPr>
        <p:spPr>
          <a:xfrm>
            <a:off x="8056302" y="6638907"/>
            <a:ext cx="1938020" cy="559435"/>
          </a:xfrm>
          <a:prstGeom prst="rect">
            <a:avLst/>
          </a:prstGeom>
        </p:spPr>
        <p:txBody>
          <a:bodyPr vert="horz" wrap="square" lIns="0" tIns="12700" rIns="0" bIns="0" rtlCol="0">
            <a:spAutoFit/>
          </a:bodyPr>
          <a:lstStyle/>
          <a:p>
            <a:pPr marL="12700" marR="5080" indent="442595" algn="r">
              <a:lnSpc>
                <a:spcPct val="122800"/>
              </a:lnSpc>
              <a:spcBef>
                <a:spcPts val="100"/>
              </a:spcBef>
            </a:pPr>
            <a:r>
              <a:rPr sz="950" b="0" dirty="0">
                <a:latin typeface="Roboto Light"/>
                <a:cs typeface="Roboto Light"/>
              </a:rPr>
              <a:t>Norwegian</a:t>
            </a:r>
            <a:r>
              <a:rPr sz="950" b="0" spc="-10" dirty="0">
                <a:latin typeface="Roboto Light"/>
                <a:cs typeface="Roboto Light"/>
              </a:rPr>
              <a:t> </a:t>
            </a:r>
            <a:r>
              <a:rPr sz="950" b="0" dirty="0">
                <a:latin typeface="Roboto Light"/>
                <a:cs typeface="Roboto Light"/>
              </a:rPr>
              <a:t>Refugee</a:t>
            </a:r>
            <a:r>
              <a:rPr sz="950" b="0" spc="-5" dirty="0">
                <a:latin typeface="Roboto Light"/>
                <a:cs typeface="Roboto Light"/>
              </a:rPr>
              <a:t> </a:t>
            </a:r>
            <a:r>
              <a:rPr sz="950" b="0" spc="-10" dirty="0">
                <a:latin typeface="Roboto Light"/>
                <a:cs typeface="Roboto Light"/>
              </a:rPr>
              <a:t>Council </a:t>
            </a:r>
            <a:r>
              <a:rPr sz="950" b="0" dirty="0">
                <a:latin typeface="Roboto Light"/>
                <a:cs typeface="Roboto Light"/>
              </a:rPr>
              <a:t>Prinsens gate 2</a:t>
            </a:r>
            <a:r>
              <a:rPr sz="950" b="0" spc="229" dirty="0">
                <a:latin typeface="Roboto Light"/>
                <a:cs typeface="Roboto Light"/>
              </a:rPr>
              <a:t> </a:t>
            </a:r>
            <a:r>
              <a:rPr sz="950" b="0" dirty="0">
                <a:latin typeface="Roboto Light"/>
                <a:cs typeface="Roboto Light"/>
              </a:rPr>
              <a:t>-0152 Oslo, </a:t>
            </a:r>
            <a:r>
              <a:rPr sz="950" b="0" spc="-10" dirty="0">
                <a:latin typeface="Roboto Light"/>
                <a:cs typeface="Roboto Light"/>
              </a:rPr>
              <a:t>Norway </a:t>
            </a:r>
            <a:r>
              <a:rPr sz="950" b="0" dirty="0">
                <a:latin typeface="Roboto Medium"/>
                <a:cs typeface="Roboto Medium"/>
              </a:rPr>
              <a:t>Website:</a:t>
            </a:r>
            <a:r>
              <a:rPr sz="950" b="0" spc="-60" dirty="0">
                <a:latin typeface="Roboto Medium"/>
                <a:cs typeface="Roboto Medium"/>
              </a:rPr>
              <a:t> </a:t>
            </a:r>
            <a:r>
              <a:rPr sz="950" b="0" spc="-10" dirty="0">
                <a:latin typeface="Roboto Light"/>
                <a:cs typeface="Roboto Light"/>
                <a:hlinkClick r:id="rId21"/>
              </a:rPr>
              <a:t>https://www.nrc.no/</a:t>
            </a:r>
            <a:endParaRPr sz="950">
              <a:latin typeface="Roboto Light"/>
              <a:cs typeface="Roboto Light"/>
            </a:endParaRPr>
          </a:p>
        </p:txBody>
      </p:sp>
      <p:sp>
        <p:nvSpPr>
          <p:cNvPr id="70" name="object 2">
            <a:extLst>
              <a:ext uri="{FF2B5EF4-FFF2-40B4-BE49-F238E27FC236}">
                <a16:creationId xmlns:a16="http://schemas.microsoft.com/office/drawing/2014/main" id="{C75AAFE3-7FFB-8409-D878-3CB62C10C3DA}"/>
              </a:ext>
            </a:extLst>
          </p:cNvPr>
          <p:cNvSpPr txBox="1"/>
          <p:nvPr/>
        </p:nvSpPr>
        <p:spPr>
          <a:xfrm>
            <a:off x="719810" y="660615"/>
            <a:ext cx="4626610" cy="278923"/>
          </a:xfrm>
          <a:prstGeom prst="rect">
            <a:avLst/>
          </a:prstGeom>
          <a:solidFill>
            <a:srgbClr val="FFC901">
              <a:alpha val="7998"/>
            </a:srgbClr>
          </a:solidFill>
        </p:spPr>
        <p:txBody>
          <a:bodyPr vert="horz" wrap="square" lIns="0" tIns="93345" rIns="0" bIns="0" rtlCol="0">
            <a:spAutoFit/>
          </a:bodyPr>
          <a:lstStyle/>
          <a:p>
            <a:pPr marL="125730">
              <a:lnSpc>
                <a:spcPct val="100000"/>
              </a:lnSpc>
              <a:spcBef>
                <a:spcPts val="735"/>
              </a:spcBef>
            </a:pPr>
            <a:r>
              <a:rPr sz="1200" dirty="0">
                <a:latin typeface="Roboto"/>
                <a:cs typeface="Roboto"/>
              </a:rPr>
              <a:t>NRC</a:t>
            </a:r>
            <a:r>
              <a:rPr sz="1200" spc="-10" dirty="0">
                <a:latin typeface="Roboto"/>
                <a:cs typeface="Roboto"/>
              </a:rPr>
              <a:t> </a:t>
            </a:r>
            <a:r>
              <a:rPr lang="es-AR" sz="1200" dirty="0">
                <a:latin typeface="Roboto"/>
                <a:cs typeface="Roboto"/>
              </a:rPr>
              <a:t>p</a:t>
            </a:r>
            <a:r>
              <a:rPr sz="1200" dirty="0" err="1">
                <a:latin typeface="Roboto"/>
                <a:cs typeface="Roboto"/>
              </a:rPr>
              <a:t>rotection</a:t>
            </a:r>
            <a:r>
              <a:rPr sz="1200" spc="-5" dirty="0">
                <a:latin typeface="Roboto"/>
                <a:cs typeface="Roboto"/>
              </a:rPr>
              <a:t> </a:t>
            </a:r>
            <a:r>
              <a:rPr sz="1200" dirty="0">
                <a:latin typeface="Roboto"/>
                <a:cs typeface="Roboto"/>
              </a:rPr>
              <a:t>risk</a:t>
            </a:r>
            <a:r>
              <a:rPr sz="1200" spc="-10" dirty="0">
                <a:latin typeface="Roboto"/>
                <a:cs typeface="Roboto"/>
              </a:rPr>
              <a:t> </a:t>
            </a:r>
            <a:r>
              <a:rPr sz="1200" dirty="0">
                <a:latin typeface="Roboto"/>
                <a:cs typeface="Roboto"/>
              </a:rPr>
              <a:t>analysis</a:t>
            </a:r>
            <a:r>
              <a:rPr sz="1200" spc="-5" dirty="0">
                <a:latin typeface="Roboto"/>
                <a:cs typeface="Roboto"/>
              </a:rPr>
              <a:t> </a:t>
            </a:r>
            <a:r>
              <a:rPr sz="1200" dirty="0">
                <a:latin typeface="Roboto"/>
                <a:cs typeface="Roboto"/>
              </a:rPr>
              <a:t>skills</a:t>
            </a:r>
            <a:r>
              <a:rPr sz="1200" spc="-10" dirty="0">
                <a:latin typeface="Roboto"/>
                <a:cs typeface="Roboto"/>
              </a:rPr>
              <a:t> </a:t>
            </a:r>
            <a:r>
              <a:rPr sz="1200" dirty="0">
                <a:latin typeface="Roboto"/>
                <a:cs typeface="Roboto"/>
              </a:rPr>
              <a:t>training</a:t>
            </a:r>
            <a:r>
              <a:rPr sz="1200" spc="-10" dirty="0">
                <a:latin typeface="Roboto"/>
                <a:cs typeface="Roboto"/>
              </a:rPr>
              <a:t> package</a:t>
            </a:r>
            <a:endParaRPr sz="1200" dirty="0">
              <a:latin typeface="Roboto"/>
              <a:cs typeface="Roboto"/>
            </a:endParaRPr>
          </a:p>
        </p:txBody>
      </p:sp>
      <p:sp>
        <p:nvSpPr>
          <p:cNvPr id="71" name="object 31">
            <a:extLst>
              <a:ext uri="{FF2B5EF4-FFF2-40B4-BE49-F238E27FC236}">
                <a16:creationId xmlns:a16="http://schemas.microsoft.com/office/drawing/2014/main" id="{5304DD80-716B-B8FA-48F1-286D8A21EBE6}"/>
              </a:ext>
            </a:extLst>
          </p:cNvPr>
          <p:cNvSpPr txBox="1"/>
          <p:nvPr/>
        </p:nvSpPr>
        <p:spPr>
          <a:xfrm>
            <a:off x="707299" y="4003557"/>
            <a:ext cx="2297430" cy="788035"/>
          </a:xfrm>
          <a:prstGeom prst="rect">
            <a:avLst/>
          </a:prstGeom>
        </p:spPr>
        <p:txBody>
          <a:bodyPr vert="horz" wrap="square" lIns="0" tIns="12700" rIns="0" bIns="0" rtlCol="0">
            <a:spAutoFit/>
          </a:bodyPr>
          <a:lstStyle/>
          <a:p>
            <a:pPr marL="12700" marR="5080">
              <a:lnSpc>
                <a:spcPct val="106100"/>
              </a:lnSpc>
              <a:spcBef>
                <a:spcPts val="100"/>
              </a:spcBef>
            </a:pPr>
            <a:r>
              <a:rPr sz="1100" b="0" dirty="0">
                <a:latin typeface="Roboto Medium"/>
                <a:cs typeface="Roboto Medium"/>
              </a:rPr>
              <a:t>For</a:t>
            </a:r>
            <a:r>
              <a:rPr sz="1100" b="0" spc="-20" dirty="0">
                <a:latin typeface="Roboto Medium"/>
                <a:cs typeface="Roboto Medium"/>
              </a:rPr>
              <a:t> </a:t>
            </a:r>
            <a:r>
              <a:rPr sz="1100" b="0" dirty="0">
                <a:latin typeface="Roboto Medium"/>
                <a:cs typeface="Roboto Medium"/>
              </a:rPr>
              <a:t>more</a:t>
            </a:r>
            <a:r>
              <a:rPr sz="1100" b="0" spc="-15" dirty="0">
                <a:latin typeface="Roboto Medium"/>
                <a:cs typeface="Roboto Medium"/>
              </a:rPr>
              <a:t> </a:t>
            </a:r>
            <a:r>
              <a:rPr sz="1100" b="0" dirty="0">
                <a:latin typeface="Roboto Medium"/>
                <a:cs typeface="Roboto Medium"/>
              </a:rPr>
              <a:t>information</a:t>
            </a:r>
            <a:r>
              <a:rPr sz="1100" b="0" spc="-20" dirty="0">
                <a:latin typeface="Roboto Medium"/>
                <a:cs typeface="Roboto Medium"/>
              </a:rPr>
              <a:t> </a:t>
            </a:r>
            <a:r>
              <a:rPr sz="1100" b="0" dirty="0">
                <a:latin typeface="Roboto Medium"/>
                <a:cs typeface="Roboto Medium"/>
              </a:rPr>
              <a:t>on</a:t>
            </a:r>
            <a:r>
              <a:rPr sz="1100" b="0" spc="-15" dirty="0">
                <a:latin typeface="Roboto Medium"/>
                <a:cs typeface="Roboto Medium"/>
              </a:rPr>
              <a:t> </a:t>
            </a:r>
            <a:r>
              <a:rPr sz="1100" b="0" dirty="0">
                <a:latin typeface="Roboto Medium"/>
                <a:cs typeface="Roboto Medium"/>
              </a:rPr>
              <a:t>the</a:t>
            </a:r>
            <a:r>
              <a:rPr sz="1100" b="0" spc="-20" dirty="0">
                <a:latin typeface="Roboto Medium"/>
                <a:cs typeface="Roboto Medium"/>
              </a:rPr>
              <a:t> </a:t>
            </a:r>
            <a:r>
              <a:rPr sz="1100" b="0" spc="-10" dirty="0">
                <a:latin typeface="Roboto Medium"/>
                <a:cs typeface="Roboto Medium"/>
              </a:rPr>
              <a:t>content </a:t>
            </a:r>
            <a:r>
              <a:rPr sz="1100" b="0" dirty="0">
                <a:latin typeface="Roboto Medium"/>
                <a:cs typeface="Roboto Medium"/>
              </a:rPr>
              <a:t>of</a:t>
            </a:r>
            <a:r>
              <a:rPr sz="1100" b="0" spc="-15" dirty="0">
                <a:latin typeface="Roboto Medium"/>
                <a:cs typeface="Roboto Medium"/>
              </a:rPr>
              <a:t> </a:t>
            </a:r>
            <a:r>
              <a:rPr sz="1100" b="0" dirty="0">
                <a:latin typeface="Roboto Medium"/>
                <a:cs typeface="Roboto Medium"/>
              </a:rPr>
              <a:t>this</a:t>
            </a:r>
            <a:r>
              <a:rPr sz="1100" b="0" spc="-10" dirty="0">
                <a:latin typeface="Roboto Medium"/>
                <a:cs typeface="Roboto Medium"/>
              </a:rPr>
              <a:t> </a:t>
            </a:r>
            <a:r>
              <a:rPr sz="1100" b="0" dirty="0">
                <a:latin typeface="Roboto Medium"/>
                <a:cs typeface="Roboto Medium"/>
              </a:rPr>
              <a:t>module,</a:t>
            </a:r>
            <a:r>
              <a:rPr sz="1100" b="0" spc="-15" dirty="0">
                <a:latin typeface="Roboto Medium"/>
                <a:cs typeface="Roboto Medium"/>
              </a:rPr>
              <a:t> </a:t>
            </a:r>
            <a:r>
              <a:rPr sz="1100" b="0" dirty="0">
                <a:latin typeface="Roboto Medium"/>
                <a:cs typeface="Roboto Medium"/>
              </a:rPr>
              <a:t>please</a:t>
            </a:r>
            <a:r>
              <a:rPr sz="1100" b="0" spc="-10" dirty="0">
                <a:latin typeface="Roboto Medium"/>
                <a:cs typeface="Roboto Medium"/>
              </a:rPr>
              <a:t> contact:</a:t>
            </a:r>
            <a:endParaRPr sz="1100">
              <a:latin typeface="Roboto Medium"/>
              <a:cs typeface="Roboto Medium"/>
            </a:endParaRPr>
          </a:p>
          <a:p>
            <a:pPr marL="12700" marR="858519">
              <a:lnSpc>
                <a:spcPct val="106100"/>
              </a:lnSpc>
              <a:spcBef>
                <a:spcPts val="395"/>
              </a:spcBef>
            </a:pPr>
            <a:r>
              <a:rPr sz="1100" b="0" dirty="0">
                <a:latin typeface="Roboto Light"/>
                <a:cs typeface="Roboto Light"/>
              </a:rPr>
              <a:t>Nicolas </a:t>
            </a:r>
            <a:r>
              <a:rPr sz="1100" b="0" spc="-10" dirty="0">
                <a:latin typeface="Roboto Light"/>
                <a:cs typeface="Roboto Light"/>
              </a:rPr>
              <a:t>Alvarez </a:t>
            </a:r>
            <a:r>
              <a:rPr sz="1100" b="0" spc="-10" dirty="0">
                <a:latin typeface="Roboto Light"/>
                <a:cs typeface="Roboto Light"/>
                <a:hlinkClick r:id="rId22"/>
              </a:rPr>
              <a:t>nicolas.alvarez@nrc.no</a:t>
            </a:r>
            <a:endParaRPr sz="1100">
              <a:latin typeface="Roboto Light"/>
              <a:cs typeface="Roboto Light"/>
            </a:endParaRPr>
          </a:p>
        </p:txBody>
      </p:sp>
      <p:sp>
        <p:nvSpPr>
          <p:cNvPr id="72" name="object 32">
            <a:extLst>
              <a:ext uri="{FF2B5EF4-FFF2-40B4-BE49-F238E27FC236}">
                <a16:creationId xmlns:a16="http://schemas.microsoft.com/office/drawing/2014/main" id="{BA9A731F-A09F-EF05-C22A-115EC36B5CE6}"/>
              </a:ext>
            </a:extLst>
          </p:cNvPr>
          <p:cNvSpPr/>
          <p:nvPr/>
        </p:nvSpPr>
        <p:spPr>
          <a:xfrm>
            <a:off x="719801" y="3684968"/>
            <a:ext cx="2313305" cy="0"/>
          </a:xfrm>
          <a:custGeom>
            <a:avLst/>
            <a:gdLst/>
            <a:ahLst/>
            <a:cxnLst/>
            <a:rect l="l" t="t" r="r" b="b"/>
            <a:pathLst>
              <a:path w="2313305">
                <a:moveTo>
                  <a:pt x="2313101" y="0"/>
                </a:moveTo>
                <a:lnTo>
                  <a:pt x="0" y="0"/>
                </a:lnTo>
              </a:path>
            </a:pathLst>
          </a:custGeom>
          <a:ln w="3175">
            <a:solidFill>
              <a:srgbClr val="000000"/>
            </a:solidFill>
          </a:ln>
        </p:spPr>
        <p:txBody>
          <a:bodyPr wrap="square" lIns="0" tIns="0" rIns="0" bIns="0" rtlCol="0"/>
          <a:lstStyle/>
          <a:p>
            <a:endParaRPr/>
          </a:p>
        </p:txBody>
      </p:sp>
      <p:sp>
        <p:nvSpPr>
          <p:cNvPr id="73" name="object 33">
            <a:extLst>
              <a:ext uri="{FF2B5EF4-FFF2-40B4-BE49-F238E27FC236}">
                <a16:creationId xmlns:a16="http://schemas.microsoft.com/office/drawing/2014/main" id="{1CCB9129-3996-0A79-A1B4-C85202DF79BD}"/>
              </a:ext>
            </a:extLst>
          </p:cNvPr>
          <p:cNvSpPr txBox="1"/>
          <p:nvPr/>
        </p:nvSpPr>
        <p:spPr>
          <a:xfrm>
            <a:off x="707108" y="1360921"/>
            <a:ext cx="3594735" cy="1833880"/>
          </a:xfrm>
          <a:prstGeom prst="rect">
            <a:avLst/>
          </a:prstGeom>
        </p:spPr>
        <p:txBody>
          <a:bodyPr vert="horz" wrap="square" lIns="0" tIns="11430" rIns="0" bIns="0" rtlCol="0">
            <a:spAutoFit/>
          </a:bodyPr>
          <a:lstStyle/>
          <a:p>
            <a:pPr marL="12700">
              <a:lnSpc>
                <a:spcPct val="100000"/>
              </a:lnSpc>
              <a:spcBef>
                <a:spcPts val="90"/>
              </a:spcBef>
            </a:pPr>
            <a:r>
              <a:rPr sz="1450" b="1" dirty="0">
                <a:solidFill>
                  <a:srgbClr val="FF5A00"/>
                </a:solidFill>
                <a:latin typeface="Noto Serif" panose="02020502060505020204" pitchFamily="18" charset="0"/>
                <a:ea typeface="Noto Serif" panose="02020502060505020204" pitchFamily="18" charset="0"/>
                <a:cs typeface="Noto Serif" panose="02020502060505020204" pitchFamily="18" charset="0"/>
              </a:rPr>
              <a:t>Module</a:t>
            </a:r>
            <a:r>
              <a:rPr sz="1450" b="1" spc="45" dirty="0">
                <a:solidFill>
                  <a:srgbClr val="FF5A00"/>
                </a:solidFill>
                <a:latin typeface="Noto Serif" panose="02020502060505020204" pitchFamily="18" charset="0"/>
                <a:ea typeface="Noto Serif" panose="02020502060505020204" pitchFamily="18" charset="0"/>
                <a:cs typeface="Noto Serif" panose="02020502060505020204" pitchFamily="18" charset="0"/>
              </a:rPr>
              <a:t> </a:t>
            </a:r>
            <a:r>
              <a:rPr sz="1450" b="1" spc="-50" dirty="0">
                <a:solidFill>
                  <a:srgbClr val="FF5A00"/>
                </a:solidFill>
                <a:latin typeface="Noto Serif" panose="02020502060505020204" pitchFamily="18" charset="0"/>
                <a:ea typeface="Noto Serif" panose="02020502060505020204" pitchFamily="18" charset="0"/>
                <a:cs typeface="Noto Serif" panose="02020502060505020204" pitchFamily="18" charset="0"/>
              </a:rPr>
              <a:t>2</a:t>
            </a:r>
            <a:endParaRPr sz="1450" dirty="0">
              <a:latin typeface="Noto Serif" panose="02020502060505020204" pitchFamily="18" charset="0"/>
              <a:ea typeface="Noto Serif" panose="02020502060505020204" pitchFamily="18" charset="0"/>
              <a:cs typeface="Noto Serif" panose="02020502060505020204" pitchFamily="18" charset="0"/>
            </a:endParaRPr>
          </a:p>
          <a:p>
            <a:pPr>
              <a:lnSpc>
                <a:spcPct val="100000"/>
              </a:lnSpc>
              <a:spcBef>
                <a:spcPts val="35"/>
              </a:spcBef>
            </a:pPr>
            <a:endParaRPr sz="1450" dirty="0">
              <a:latin typeface="Noto Sans Ethiopic"/>
              <a:cs typeface="Noto Sans Ethiopic"/>
            </a:endParaRPr>
          </a:p>
          <a:p>
            <a:pPr marL="12700">
              <a:lnSpc>
                <a:spcPct val="100000"/>
              </a:lnSpc>
            </a:pPr>
            <a:r>
              <a:rPr sz="1700" b="0" dirty="0">
                <a:latin typeface="Roboto Medium"/>
                <a:cs typeface="Roboto Medium"/>
              </a:rPr>
              <a:t>Bias</a:t>
            </a:r>
            <a:r>
              <a:rPr sz="1700" b="0" spc="-40" dirty="0">
                <a:latin typeface="Roboto Medium"/>
                <a:cs typeface="Roboto Medium"/>
              </a:rPr>
              <a:t> </a:t>
            </a:r>
            <a:r>
              <a:rPr sz="1700" b="0" dirty="0">
                <a:latin typeface="Roboto Medium"/>
                <a:cs typeface="Roboto Medium"/>
              </a:rPr>
              <a:t>and</a:t>
            </a:r>
            <a:r>
              <a:rPr sz="1700" b="0" spc="-45" dirty="0">
                <a:latin typeface="Roboto Medium"/>
                <a:cs typeface="Roboto Medium"/>
              </a:rPr>
              <a:t> </a:t>
            </a:r>
            <a:r>
              <a:rPr sz="1700" b="0" dirty="0">
                <a:latin typeface="Roboto Medium"/>
                <a:cs typeface="Roboto Medium"/>
              </a:rPr>
              <a:t>Assumptions</a:t>
            </a:r>
            <a:r>
              <a:rPr sz="1700" b="0" spc="-35" dirty="0">
                <a:latin typeface="Roboto Medium"/>
                <a:cs typeface="Roboto Medium"/>
              </a:rPr>
              <a:t> </a:t>
            </a:r>
            <a:r>
              <a:rPr sz="1700" b="0" dirty="0">
                <a:latin typeface="Roboto Medium"/>
                <a:cs typeface="Roboto Medium"/>
              </a:rPr>
              <a:t>in</a:t>
            </a:r>
            <a:r>
              <a:rPr sz="1700" b="0" spc="310" dirty="0">
                <a:latin typeface="Roboto Medium"/>
                <a:cs typeface="Roboto Medium"/>
              </a:rPr>
              <a:t> </a:t>
            </a:r>
            <a:r>
              <a:rPr sz="1700" b="0" spc="-10" dirty="0">
                <a:latin typeface="Roboto Medium"/>
                <a:cs typeface="Roboto Medium"/>
              </a:rPr>
              <a:t>Analysis</a:t>
            </a:r>
            <a:endParaRPr sz="1700" dirty="0">
              <a:latin typeface="Roboto Medium"/>
              <a:cs typeface="Roboto Medium"/>
            </a:endParaRPr>
          </a:p>
          <a:p>
            <a:pPr marL="12700" marR="5080">
              <a:lnSpc>
                <a:spcPct val="125000"/>
              </a:lnSpc>
              <a:spcBef>
                <a:spcPts val="1255"/>
              </a:spcBef>
            </a:pPr>
            <a:r>
              <a:rPr sz="1200" b="0" dirty="0">
                <a:latin typeface="Roboto Light"/>
                <a:cs typeface="Roboto Light"/>
              </a:rPr>
              <a:t>This</a:t>
            </a:r>
            <a:r>
              <a:rPr sz="1200" b="0" spc="-30" dirty="0">
                <a:latin typeface="Roboto Light"/>
                <a:cs typeface="Roboto Light"/>
              </a:rPr>
              <a:t> </a:t>
            </a:r>
            <a:r>
              <a:rPr sz="1200" b="0" dirty="0">
                <a:latin typeface="Roboto Light"/>
                <a:cs typeface="Roboto Light"/>
              </a:rPr>
              <a:t>module</a:t>
            </a:r>
            <a:r>
              <a:rPr sz="1200" b="0" spc="-25" dirty="0">
                <a:latin typeface="Roboto Light"/>
                <a:cs typeface="Roboto Light"/>
              </a:rPr>
              <a:t> </a:t>
            </a:r>
            <a:r>
              <a:rPr sz="1200" b="0" dirty="0">
                <a:latin typeface="Roboto Light"/>
                <a:cs typeface="Roboto Light"/>
              </a:rPr>
              <a:t>was</a:t>
            </a:r>
            <a:r>
              <a:rPr sz="1200" b="0" spc="-30" dirty="0">
                <a:latin typeface="Roboto Light"/>
                <a:cs typeface="Roboto Light"/>
              </a:rPr>
              <a:t> </a:t>
            </a:r>
            <a:r>
              <a:rPr sz="1200" b="0" dirty="0">
                <a:latin typeface="Roboto Light"/>
                <a:cs typeface="Roboto Light"/>
              </a:rPr>
              <a:t>designed</a:t>
            </a:r>
            <a:r>
              <a:rPr sz="1200" b="0" spc="-25" dirty="0">
                <a:latin typeface="Roboto Light"/>
                <a:cs typeface="Roboto Light"/>
              </a:rPr>
              <a:t> </a:t>
            </a:r>
            <a:r>
              <a:rPr sz="1200" b="0" dirty="0">
                <a:latin typeface="Roboto Light"/>
                <a:cs typeface="Roboto Light"/>
              </a:rPr>
              <a:t>to</a:t>
            </a:r>
            <a:r>
              <a:rPr sz="1200" b="0" spc="-30" dirty="0">
                <a:latin typeface="Roboto Light"/>
                <a:cs typeface="Roboto Light"/>
              </a:rPr>
              <a:t> </a:t>
            </a:r>
            <a:r>
              <a:rPr sz="1200" b="0" dirty="0">
                <a:latin typeface="Roboto Light"/>
                <a:cs typeface="Roboto Light"/>
              </a:rPr>
              <a:t>enhance</a:t>
            </a:r>
            <a:r>
              <a:rPr sz="1200" b="0" spc="-25" dirty="0">
                <a:latin typeface="Roboto Light"/>
                <a:cs typeface="Roboto Light"/>
              </a:rPr>
              <a:t> </a:t>
            </a:r>
            <a:r>
              <a:rPr sz="1200" b="0" spc="-10" dirty="0">
                <a:latin typeface="Roboto Light"/>
                <a:cs typeface="Roboto Light"/>
              </a:rPr>
              <a:t>understanding </a:t>
            </a:r>
            <a:r>
              <a:rPr sz="1200" b="0" dirty="0">
                <a:latin typeface="Roboto Light"/>
                <a:cs typeface="Roboto Light"/>
              </a:rPr>
              <a:t>of</a:t>
            </a:r>
            <a:r>
              <a:rPr sz="1200" b="0" spc="-30" dirty="0">
                <a:latin typeface="Roboto Light"/>
                <a:cs typeface="Roboto Light"/>
              </a:rPr>
              <a:t> </a:t>
            </a:r>
            <a:r>
              <a:rPr sz="1200" b="0" dirty="0">
                <a:latin typeface="Roboto Light"/>
                <a:cs typeface="Roboto Light"/>
              </a:rPr>
              <a:t>the</a:t>
            </a:r>
            <a:r>
              <a:rPr sz="1200" b="0" spc="-25" dirty="0">
                <a:latin typeface="Roboto Light"/>
                <a:cs typeface="Roboto Light"/>
              </a:rPr>
              <a:t> </a:t>
            </a:r>
            <a:r>
              <a:rPr sz="1200" b="0" dirty="0">
                <a:latin typeface="Roboto Light"/>
                <a:cs typeface="Roboto Light"/>
              </a:rPr>
              <a:t>components</a:t>
            </a:r>
            <a:r>
              <a:rPr sz="1200" b="0" spc="-25" dirty="0">
                <a:latin typeface="Roboto Light"/>
                <a:cs typeface="Roboto Light"/>
              </a:rPr>
              <a:t> </a:t>
            </a:r>
            <a:r>
              <a:rPr sz="1200" b="0" dirty="0">
                <a:latin typeface="Roboto Light"/>
                <a:cs typeface="Roboto Light"/>
              </a:rPr>
              <a:t>of</a:t>
            </a:r>
            <a:r>
              <a:rPr sz="1200" b="0" spc="-30" dirty="0">
                <a:latin typeface="Roboto Light"/>
                <a:cs typeface="Roboto Light"/>
              </a:rPr>
              <a:t> </a:t>
            </a:r>
            <a:r>
              <a:rPr sz="1200" b="0" dirty="0">
                <a:latin typeface="Roboto Light"/>
                <a:cs typeface="Roboto Light"/>
              </a:rPr>
              <a:t>the</a:t>
            </a:r>
            <a:r>
              <a:rPr sz="1200" b="0" spc="-20" dirty="0">
                <a:latin typeface="Roboto Light"/>
                <a:cs typeface="Roboto Light"/>
              </a:rPr>
              <a:t> </a:t>
            </a:r>
            <a:r>
              <a:rPr sz="1200" b="0" dirty="0">
                <a:latin typeface="Roboto Light"/>
                <a:cs typeface="Roboto Light"/>
              </a:rPr>
              <a:t>protection</a:t>
            </a:r>
            <a:r>
              <a:rPr sz="1200" b="0" spc="-30" dirty="0">
                <a:latin typeface="Roboto Light"/>
                <a:cs typeface="Roboto Light"/>
              </a:rPr>
              <a:t> </a:t>
            </a:r>
            <a:r>
              <a:rPr sz="1200" b="0" dirty="0">
                <a:latin typeface="Roboto Light"/>
                <a:cs typeface="Roboto Light"/>
              </a:rPr>
              <a:t>risk</a:t>
            </a:r>
            <a:r>
              <a:rPr sz="1200" b="0" spc="-25" dirty="0">
                <a:latin typeface="Roboto Light"/>
                <a:cs typeface="Roboto Light"/>
              </a:rPr>
              <a:t> </a:t>
            </a:r>
            <a:r>
              <a:rPr sz="1200" b="0" spc="-10" dirty="0">
                <a:latin typeface="Roboto Light"/>
                <a:cs typeface="Roboto Light"/>
              </a:rPr>
              <a:t>equation, </a:t>
            </a:r>
            <a:r>
              <a:rPr sz="1200" b="0" dirty="0">
                <a:latin typeface="Roboto Light"/>
                <a:cs typeface="Roboto Light"/>
              </a:rPr>
              <a:t>familiarity</a:t>
            </a:r>
            <a:r>
              <a:rPr sz="1200" b="0" spc="-35" dirty="0">
                <a:latin typeface="Roboto Light"/>
                <a:cs typeface="Roboto Light"/>
              </a:rPr>
              <a:t> </a:t>
            </a:r>
            <a:r>
              <a:rPr sz="1200" b="0" dirty="0">
                <a:latin typeface="Roboto Light"/>
                <a:cs typeface="Roboto Light"/>
              </a:rPr>
              <a:t>with</a:t>
            </a:r>
            <a:r>
              <a:rPr sz="1200" b="0" spc="-30" dirty="0">
                <a:latin typeface="Roboto Light"/>
                <a:cs typeface="Roboto Light"/>
              </a:rPr>
              <a:t> </a:t>
            </a:r>
            <a:r>
              <a:rPr sz="1200" b="0" dirty="0">
                <a:latin typeface="Roboto Light"/>
                <a:cs typeface="Roboto Light"/>
              </a:rPr>
              <a:t>prioritization</a:t>
            </a:r>
            <a:r>
              <a:rPr sz="1200" b="0" spc="-30" dirty="0">
                <a:latin typeface="Roboto Light"/>
                <a:cs typeface="Roboto Light"/>
              </a:rPr>
              <a:t> </a:t>
            </a:r>
            <a:r>
              <a:rPr sz="1200" b="0" dirty="0">
                <a:latin typeface="Roboto Light"/>
                <a:cs typeface="Roboto Light"/>
              </a:rPr>
              <a:t>and</a:t>
            </a:r>
            <a:r>
              <a:rPr sz="1200" b="0" spc="-30" dirty="0">
                <a:latin typeface="Roboto Light"/>
                <a:cs typeface="Roboto Light"/>
              </a:rPr>
              <a:t> </a:t>
            </a:r>
            <a:r>
              <a:rPr sz="1200" b="0" dirty="0">
                <a:latin typeface="Roboto Light"/>
                <a:cs typeface="Roboto Light"/>
              </a:rPr>
              <a:t>usage</a:t>
            </a:r>
            <a:r>
              <a:rPr sz="1200" b="0" spc="-25" dirty="0">
                <a:latin typeface="Roboto Light"/>
                <a:cs typeface="Roboto Light"/>
              </a:rPr>
              <a:t> </a:t>
            </a:r>
            <a:r>
              <a:rPr sz="1200" b="0" dirty="0">
                <a:latin typeface="Roboto Light"/>
                <a:cs typeface="Roboto Light"/>
              </a:rPr>
              <a:t>of</a:t>
            </a:r>
            <a:r>
              <a:rPr sz="1200" b="0" spc="-30" dirty="0">
                <a:latin typeface="Roboto Light"/>
                <a:cs typeface="Roboto Light"/>
              </a:rPr>
              <a:t> </a:t>
            </a:r>
            <a:r>
              <a:rPr sz="1200" b="0" dirty="0">
                <a:latin typeface="Roboto Light"/>
                <a:cs typeface="Roboto Light"/>
              </a:rPr>
              <a:t>tools</a:t>
            </a:r>
            <a:r>
              <a:rPr sz="1200" b="0" spc="-30" dirty="0">
                <a:latin typeface="Roboto Light"/>
                <a:cs typeface="Roboto Light"/>
              </a:rPr>
              <a:t> </a:t>
            </a:r>
            <a:r>
              <a:rPr sz="1200" b="0" spc="-20" dirty="0">
                <a:latin typeface="Roboto Light"/>
                <a:cs typeface="Roboto Light"/>
              </a:rPr>
              <a:t>like </a:t>
            </a:r>
            <a:r>
              <a:rPr sz="1200" b="0" dirty="0">
                <a:latin typeface="Roboto Light"/>
                <a:cs typeface="Roboto Light"/>
              </a:rPr>
              <a:t>5W+H</a:t>
            </a:r>
            <a:r>
              <a:rPr sz="1200" b="0" spc="-25" dirty="0">
                <a:latin typeface="Roboto Light"/>
                <a:cs typeface="Roboto Light"/>
              </a:rPr>
              <a:t> </a:t>
            </a:r>
            <a:r>
              <a:rPr sz="1200" b="0" dirty="0">
                <a:latin typeface="Roboto Light"/>
                <a:cs typeface="Roboto Light"/>
              </a:rPr>
              <a:t>to</a:t>
            </a:r>
            <a:r>
              <a:rPr sz="1200" b="0" spc="-30" dirty="0">
                <a:latin typeface="Roboto Light"/>
                <a:cs typeface="Roboto Light"/>
              </a:rPr>
              <a:t> </a:t>
            </a:r>
            <a:r>
              <a:rPr sz="1200" b="0" dirty="0">
                <a:latin typeface="Roboto Light"/>
                <a:cs typeface="Roboto Light"/>
              </a:rPr>
              <a:t>describe</a:t>
            </a:r>
            <a:r>
              <a:rPr sz="1200" b="0" spc="-25" dirty="0">
                <a:latin typeface="Roboto Light"/>
                <a:cs typeface="Roboto Light"/>
              </a:rPr>
              <a:t> </a:t>
            </a:r>
            <a:r>
              <a:rPr sz="1200" b="0" dirty="0">
                <a:latin typeface="Roboto Light"/>
                <a:cs typeface="Roboto Light"/>
              </a:rPr>
              <a:t>protection</a:t>
            </a:r>
            <a:r>
              <a:rPr sz="1200" b="0" spc="-30" dirty="0">
                <a:latin typeface="Roboto Light"/>
                <a:cs typeface="Roboto Light"/>
              </a:rPr>
              <a:t> </a:t>
            </a:r>
            <a:r>
              <a:rPr sz="1200" b="0" spc="-10" dirty="0">
                <a:latin typeface="Roboto Light"/>
                <a:cs typeface="Roboto Light"/>
              </a:rPr>
              <a:t>risks.</a:t>
            </a:r>
            <a:endParaRPr sz="1200" dirty="0">
              <a:latin typeface="Roboto Light"/>
              <a:cs typeface="Roboto Light"/>
            </a:endParaRPr>
          </a:p>
        </p:txBody>
      </p:sp>
    </p:spTree>
    <p:extLst>
      <p:ext uri="{BB962C8B-B14F-4D97-AF65-F5344CB8AC3E}">
        <p14:creationId xmlns:p14="http://schemas.microsoft.com/office/powerpoint/2010/main" val="3682999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E51ABD4-7AA8-A554-2B04-FE4F1CACB952}"/>
              </a:ext>
            </a:extLst>
          </p:cNvPr>
          <p:cNvGrpSpPr/>
          <p:nvPr/>
        </p:nvGrpSpPr>
        <p:grpSpPr>
          <a:xfrm>
            <a:off x="5526504" y="1876426"/>
            <a:ext cx="2844340" cy="1012054"/>
            <a:chOff x="2216956" y="4137757"/>
            <a:chExt cx="2844340" cy="1012054"/>
          </a:xfrm>
        </p:grpSpPr>
        <p:sp>
          <p:nvSpPr>
            <p:cNvPr id="25" name="Rectangle 24">
              <a:extLst>
                <a:ext uri="{FF2B5EF4-FFF2-40B4-BE49-F238E27FC236}">
                  <a16:creationId xmlns:a16="http://schemas.microsoft.com/office/drawing/2014/main" id="{5B3B9E85-67A5-92C6-E867-1B90EA8D28FA}"/>
                </a:ext>
              </a:extLst>
            </p:cNvPr>
            <p:cNvSpPr/>
            <p:nvPr/>
          </p:nvSpPr>
          <p:spPr>
            <a:xfrm rot="5400000">
              <a:off x="3133099" y="3221614"/>
              <a:ext cx="1012054" cy="2844340"/>
            </a:xfrm>
            <a:prstGeom prst="rect">
              <a:avLst/>
            </a:prstGeom>
            <a:gradFill flip="none" rotWithShape="1">
              <a:gsLst>
                <a:gs pos="0">
                  <a:schemeClr val="accent2">
                    <a:alpha val="0"/>
                    <a:lumMod val="0"/>
                    <a:lumOff val="100000"/>
                  </a:schemeClr>
                </a:gs>
                <a:gs pos="100000">
                  <a:srgbClr val="FCC72E">
                    <a:alpha val="15686"/>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bject 10">
              <a:extLst>
                <a:ext uri="{FF2B5EF4-FFF2-40B4-BE49-F238E27FC236}">
                  <a16:creationId xmlns:a16="http://schemas.microsoft.com/office/drawing/2014/main" id="{1A211CCF-6135-EE51-968B-D4B71A305E9F}"/>
                </a:ext>
              </a:extLst>
            </p:cNvPr>
            <p:cNvSpPr/>
            <p:nvPr/>
          </p:nvSpPr>
          <p:spPr>
            <a:xfrm>
              <a:off x="2217131" y="5149811"/>
              <a:ext cx="2844165" cy="0"/>
            </a:xfrm>
            <a:custGeom>
              <a:avLst/>
              <a:gdLst/>
              <a:ahLst/>
              <a:cxnLst/>
              <a:rect l="l" t="t" r="r" b="b"/>
              <a:pathLst>
                <a:path w="2844165">
                  <a:moveTo>
                    <a:pt x="0" y="0"/>
                  </a:moveTo>
                  <a:lnTo>
                    <a:pt x="2843999" y="0"/>
                  </a:lnTo>
                </a:path>
              </a:pathLst>
            </a:custGeom>
            <a:ln w="12700">
              <a:solidFill>
                <a:srgbClr val="FCC72E"/>
              </a:solidFill>
            </a:ln>
          </p:spPr>
          <p:style>
            <a:lnRef idx="1">
              <a:schemeClr val="dk1"/>
            </a:lnRef>
            <a:fillRef idx="0">
              <a:schemeClr val="dk1"/>
            </a:fillRef>
            <a:effectRef idx="0">
              <a:schemeClr val="dk1"/>
            </a:effectRef>
            <a:fontRef idx="minor">
              <a:schemeClr val="tx1"/>
            </a:fontRef>
          </p:style>
          <p:txBody>
            <a:bodyPr wrap="square" lIns="0" tIns="0" rIns="0" bIns="0" rtlCol="0"/>
            <a:lstStyle/>
            <a:p>
              <a:endParaRPr/>
            </a:p>
          </p:txBody>
        </p:sp>
      </p:grpSp>
      <p:grpSp>
        <p:nvGrpSpPr>
          <p:cNvPr id="22" name="Group 21">
            <a:extLst>
              <a:ext uri="{FF2B5EF4-FFF2-40B4-BE49-F238E27FC236}">
                <a16:creationId xmlns:a16="http://schemas.microsoft.com/office/drawing/2014/main" id="{2E6E272E-60B3-6C37-3513-BC96573F5759}"/>
              </a:ext>
            </a:extLst>
          </p:cNvPr>
          <p:cNvGrpSpPr/>
          <p:nvPr/>
        </p:nvGrpSpPr>
        <p:grpSpPr>
          <a:xfrm>
            <a:off x="2349960" y="1876426"/>
            <a:ext cx="2844340" cy="1012054"/>
            <a:chOff x="2216956" y="4137757"/>
            <a:chExt cx="2844340" cy="1012054"/>
          </a:xfrm>
        </p:grpSpPr>
        <p:sp>
          <p:nvSpPr>
            <p:cNvPr id="16" name="Rectangle 15">
              <a:extLst>
                <a:ext uri="{FF2B5EF4-FFF2-40B4-BE49-F238E27FC236}">
                  <a16:creationId xmlns:a16="http://schemas.microsoft.com/office/drawing/2014/main" id="{9DC38E8E-0FAC-7C67-A3B4-7E76E734CA17}"/>
                </a:ext>
              </a:extLst>
            </p:cNvPr>
            <p:cNvSpPr/>
            <p:nvPr/>
          </p:nvSpPr>
          <p:spPr>
            <a:xfrm rot="5400000">
              <a:off x="3133099" y="3221614"/>
              <a:ext cx="1012054" cy="2844340"/>
            </a:xfrm>
            <a:prstGeom prst="rect">
              <a:avLst/>
            </a:prstGeom>
            <a:gradFill flip="none" rotWithShape="1">
              <a:gsLst>
                <a:gs pos="0">
                  <a:schemeClr val="accent2">
                    <a:alpha val="0"/>
                    <a:lumMod val="0"/>
                    <a:lumOff val="100000"/>
                  </a:schemeClr>
                </a:gs>
                <a:gs pos="100000">
                  <a:srgbClr val="FCC72E">
                    <a:alpha val="15686"/>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bject 10">
              <a:extLst>
                <a:ext uri="{FF2B5EF4-FFF2-40B4-BE49-F238E27FC236}">
                  <a16:creationId xmlns:a16="http://schemas.microsoft.com/office/drawing/2014/main" id="{930A1E08-F795-5D02-616C-A94237085547}"/>
                </a:ext>
              </a:extLst>
            </p:cNvPr>
            <p:cNvSpPr/>
            <p:nvPr/>
          </p:nvSpPr>
          <p:spPr>
            <a:xfrm>
              <a:off x="2217131" y="5149811"/>
              <a:ext cx="2844165" cy="0"/>
            </a:xfrm>
            <a:custGeom>
              <a:avLst/>
              <a:gdLst/>
              <a:ahLst/>
              <a:cxnLst/>
              <a:rect l="l" t="t" r="r" b="b"/>
              <a:pathLst>
                <a:path w="2844165">
                  <a:moveTo>
                    <a:pt x="0" y="0"/>
                  </a:moveTo>
                  <a:lnTo>
                    <a:pt x="2843999" y="0"/>
                  </a:lnTo>
                </a:path>
              </a:pathLst>
            </a:custGeom>
            <a:ln w="12700">
              <a:solidFill>
                <a:srgbClr val="FCC72E"/>
              </a:solidFill>
            </a:ln>
          </p:spPr>
          <p:style>
            <a:lnRef idx="1">
              <a:schemeClr val="dk1"/>
            </a:lnRef>
            <a:fillRef idx="0">
              <a:schemeClr val="dk1"/>
            </a:fillRef>
            <a:effectRef idx="0">
              <a:schemeClr val="dk1"/>
            </a:effectRef>
            <a:fontRef idx="minor">
              <a:schemeClr val="tx1"/>
            </a:fontRef>
          </p:style>
          <p:txBody>
            <a:bodyPr wrap="square" lIns="0" tIns="0" rIns="0" bIns="0" rtlCol="0"/>
            <a:lstStyle/>
            <a:p>
              <a:endParaRPr/>
            </a:p>
          </p:txBody>
        </p:sp>
      </p:grpSp>
      <p:pic>
        <p:nvPicPr>
          <p:cNvPr id="18" name="Picture 17">
            <a:extLst>
              <a:ext uri="{FF2B5EF4-FFF2-40B4-BE49-F238E27FC236}">
                <a16:creationId xmlns:a16="http://schemas.microsoft.com/office/drawing/2014/main" id="{F9616956-A2B1-E6A5-9C8E-CF04F97B2243}"/>
              </a:ext>
            </a:extLst>
          </p:cNvPr>
          <p:cNvPicPr>
            <a:picLocks noGrp="1" noRot="1" noChangeAspect="1" noMove="1" noResize="1" noEditPoints="1" noAdjustHandles="1" noChangeArrowheads="1" noChangeShapeType="1" noCrop="1"/>
          </p:cNvPicPr>
          <p:nvPr/>
        </p:nvPicPr>
        <p:blipFill>
          <a:blip r:embed="rId2"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8" name="object 8"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Module</a:t>
            </a:r>
            <a:r>
              <a:rPr spc="-55" dirty="0"/>
              <a:t> </a:t>
            </a:r>
            <a:r>
              <a:rPr dirty="0"/>
              <a:t>2</a:t>
            </a:r>
            <a:r>
              <a:rPr spc="-55" dirty="0"/>
              <a:t> </a:t>
            </a:r>
            <a:r>
              <a:rPr spc="-10" dirty="0"/>
              <a:t>Objectives</a:t>
            </a:r>
          </a:p>
        </p:txBody>
      </p:sp>
      <p:sp>
        <p:nvSpPr>
          <p:cNvPr id="14" name="object 14"/>
          <p:cNvSpPr txBox="1">
            <a:spLocks noGrp="1"/>
          </p:cNvSpPr>
          <p:nvPr>
            <p:ph type="dt" sz="half" idx="6"/>
          </p:nvPr>
        </p:nvSpPr>
        <p:spPr>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15" name="object 15"/>
          <p:cNvSpPr txBox="1">
            <a:spLocks noGrp="1"/>
          </p:cNvSpPr>
          <p:nvPr>
            <p:ph type="ftr" sz="quarter" idx="5"/>
          </p:nvPr>
        </p:nvSpPr>
        <p:spPr>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sp>
        <p:nvSpPr>
          <p:cNvPr id="9" name="object 9"/>
          <p:cNvSpPr txBox="1"/>
          <p:nvPr/>
        </p:nvSpPr>
        <p:spPr>
          <a:xfrm>
            <a:off x="2309299" y="3082939"/>
            <a:ext cx="2807335" cy="749300"/>
          </a:xfrm>
          <a:prstGeom prst="rect">
            <a:avLst/>
          </a:prstGeom>
        </p:spPr>
        <p:txBody>
          <a:bodyPr vert="horz" wrap="square" lIns="0" tIns="12700" rIns="0" bIns="0" rtlCol="0">
            <a:spAutoFit/>
          </a:bodyPr>
          <a:lstStyle/>
          <a:p>
            <a:pPr marL="12700" marR="5080">
              <a:lnSpc>
                <a:spcPct val="113100"/>
              </a:lnSpc>
              <a:spcBef>
                <a:spcPts val="100"/>
              </a:spcBef>
            </a:pPr>
            <a:r>
              <a:rPr sz="1400" b="0" dirty="0">
                <a:latin typeface="Roboto Light"/>
                <a:cs typeface="Roboto Light"/>
              </a:rPr>
              <a:t>Increase</a:t>
            </a:r>
            <a:r>
              <a:rPr sz="1400" b="0" spc="-25" dirty="0">
                <a:latin typeface="Roboto Light"/>
                <a:cs typeface="Roboto Light"/>
              </a:rPr>
              <a:t> </a:t>
            </a:r>
            <a:r>
              <a:rPr sz="1400" b="0" dirty="0">
                <a:latin typeface="Roboto Light"/>
                <a:cs typeface="Roboto Light"/>
              </a:rPr>
              <a:t>our</a:t>
            </a:r>
            <a:r>
              <a:rPr sz="1400" b="0" spc="-25" dirty="0">
                <a:latin typeface="Roboto Light"/>
                <a:cs typeface="Roboto Light"/>
              </a:rPr>
              <a:t> </a:t>
            </a:r>
            <a:r>
              <a:rPr sz="1400" b="0" spc="-10" dirty="0">
                <a:latin typeface="Roboto Light"/>
                <a:cs typeface="Roboto Light"/>
              </a:rPr>
              <a:t>understanding</a:t>
            </a:r>
            <a:r>
              <a:rPr sz="1400" b="0" spc="-25" dirty="0">
                <a:latin typeface="Roboto Light"/>
                <a:cs typeface="Roboto Light"/>
              </a:rPr>
              <a:t> </a:t>
            </a:r>
            <a:r>
              <a:rPr sz="1400" b="0" dirty="0">
                <a:latin typeface="Roboto Light"/>
                <a:cs typeface="Roboto Light"/>
              </a:rPr>
              <a:t>of</a:t>
            </a:r>
            <a:r>
              <a:rPr sz="1400" b="0" spc="-25" dirty="0">
                <a:latin typeface="Roboto Light"/>
                <a:cs typeface="Roboto Light"/>
              </a:rPr>
              <a:t> </a:t>
            </a:r>
            <a:r>
              <a:rPr sz="1400" b="0" spc="-25" dirty="0">
                <a:latin typeface="Roboto Medium"/>
                <a:cs typeface="Roboto Medium"/>
              </a:rPr>
              <a:t>the </a:t>
            </a:r>
            <a:r>
              <a:rPr sz="1400" b="0" dirty="0">
                <a:latin typeface="Roboto Medium"/>
                <a:cs typeface="Roboto Medium"/>
              </a:rPr>
              <a:t>impact</a:t>
            </a:r>
            <a:r>
              <a:rPr sz="1400" b="0" spc="-30" dirty="0">
                <a:latin typeface="Roboto Medium"/>
                <a:cs typeface="Roboto Medium"/>
              </a:rPr>
              <a:t> </a:t>
            </a:r>
            <a:r>
              <a:rPr sz="1400" b="0" dirty="0">
                <a:latin typeface="Roboto Medium"/>
                <a:cs typeface="Roboto Medium"/>
              </a:rPr>
              <a:t>of</a:t>
            </a:r>
            <a:r>
              <a:rPr sz="1400" b="0" spc="-35" dirty="0">
                <a:latin typeface="Roboto Medium"/>
                <a:cs typeface="Roboto Medium"/>
              </a:rPr>
              <a:t> </a:t>
            </a:r>
            <a:r>
              <a:rPr sz="1400" b="0" dirty="0">
                <a:latin typeface="Roboto Medium"/>
                <a:cs typeface="Roboto Medium"/>
              </a:rPr>
              <a:t>bias</a:t>
            </a:r>
            <a:r>
              <a:rPr sz="1400" b="0" spc="-30" dirty="0">
                <a:latin typeface="Roboto Medium"/>
                <a:cs typeface="Roboto Medium"/>
              </a:rPr>
              <a:t> </a:t>
            </a:r>
            <a:r>
              <a:rPr sz="1400" b="0" dirty="0">
                <a:latin typeface="Roboto Medium"/>
                <a:cs typeface="Roboto Medium"/>
              </a:rPr>
              <a:t>on</a:t>
            </a:r>
            <a:r>
              <a:rPr sz="1400" b="0" spc="-30" dirty="0">
                <a:latin typeface="Roboto Medium"/>
                <a:cs typeface="Roboto Medium"/>
              </a:rPr>
              <a:t> </a:t>
            </a:r>
            <a:r>
              <a:rPr sz="1400" b="0" dirty="0">
                <a:latin typeface="Roboto Medium"/>
                <a:cs typeface="Roboto Medium"/>
              </a:rPr>
              <a:t>analysis</a:t>
            </a:r>
            <a:r>
              <a:rPr sz="1400" b="0" spc="-45" dirty="0">
                <a:latin typeface="Roboto Medium"/>
                <a:cs typeface="Roboto Medium"/>
              </a:rPr>
              <a:t> </a:t>
            </a:r>
            <a:r>
              <a:rPr sz="1400" b="0" dirty="0">
                <a:latin typeface="Roboto Light"/>
                <a:cs typeface="Roboto Light"/>
              </a:rPr>
              <a:t>and</a:t>
            </a:r>
            <a:r>
              <a:rPr sz="1400" b="0" spc="-30" dirty="0">
                <a:latin typeface="Roboto Light"/>
                <a:cs typeface="Roboto Light"/>
              </a:rPr>
              <a:t> </a:t>
            </a:r>
            <a:r>
              <a:rPr sz="1400" b="0" spc="-25" dirty="0">
                <a:latin typeface="Roboto Light"/>
                <a:cs typeface="Roboto Light"/>
              </a:rPr>
              <a:t>how </a:t>
            </a:r>
            <a:r>
              <a:rPr sz="1400" b="0" dirty="0">
                <a:latin typeface="Roboto Light"/>
                <a:cs typeface="Roboto Light"/>
              </a:rPr>
              <a:t>we</a:t>
            </a:r>
            <a:r>
              <a:rPr sz="1400" b="0" spc="-15" dirty="0">
                <a:latin typeface="Roboto Light"/>
                <a:cs typeface="Roboto Light"/>
              </a:rPr>
              <a:t> </a:t>
            </a:r>
            <a:r>
              <a:rPr sz="1400" b="0" dirty="0">
                <a:latin typeface="Roboto Light"/>
                <a:cs typeface="Roboto Light"/>
              </a:rPr>
              <a:t>can</a:t>
            </a:r>
            <a:r>
              <a:rPr sz="1400" b="0" spc="-20" dirty="0">
                <a:latin typeface="Roboto Light"/>
                <a:cs typeface="Roboto Light"/>
              </a:rPr>
              <a:t> </a:t>
            </a:r>
            <a:r>
              <a:rPr sz="1400" b="0" dirty="0">
                <a:latin typeface="Roboto Light"/>
                <a:cs typeface="Roboto Light"/>
              </a:rPr>
              <a:t>mitigate</a:t>
            </a:r>
            <a:r>
              <a:rPr sz="1400" b="0" spc="-15" dirty="0">
                <a:latin typeface="Roboto Light"/>
                <a:cs typeface="Roboto Light"/>
              </a:rPr>
              <a:t> </a:t>
            </a:r>
            <a:r>
              <a:rPr sz="1400" b="0" dirty="0">
                <a:latin typeface="Roboto Light"/>
                <a:cs typeface="Roboto Light"/>
              </a:rPr>
              <a:t>its</a:t>
            </a:r>
            <a:r>
              <a:rPr sz="1400" b="0" spc="-20" dirty="0">
                <a:latin typeface="Roboto Light"/>
                <a:cs typeface="Roboto Light"/>
              </a:rPr>
              <a:t> </a:t>
            </a:r>
            <a:r>
              <a:rPr sz="1400" b="0" spc="-10" dirty="0">
                <a:latin typeface="Roboto Light"/>
                <a:cs typeface="Roboto Light"/>
              </a:rPr>
              <a:t>effect.</a:t>
            </a:r>
            <a:endParaRPr sz="1400" dirty="0">
              <a:latin typeface="Roboto Light"/>
              <a:cs typeface="Roboto Light"/>
            </a:endParaRPr>
          </a:p>
        </p:txBody>
      </p:sp>
      <p:sp>
        <p:nvSpPr>
          <p:cNvPr id="10" name="object 10"/>
          <p:cNvSpPr txBox="1"/>
          <p:nvPr/>
        </p:nvSpPr>
        <p:spPr>
          <a:xfrm>
            <a:off x="5513255" y="3082939"/>
            <a:ext cx="2500630" cy="749300"/>
          </a:xfrm>
          <a:prstGeom prst="rect">
            <a:avLst/>
          </a:prstGeom>
        </p:spPr>
        <p:txBody>
          <a:bodyPr vert="horz" wrap="square" lIns="0" tIns="12700" rIns="0" bIns="0" rtlCol="0">
            <a:spAutoFit/>
          </a:bodyPr>
          <a:lstStyle/>
          <a:p>
            <a:pPr marL="12700" marR="5080">
              <a:lnSpc>
                <a:spcPct val="113100"/>
              </a:lnSpc>
              <a:spcBef>
                <a:spcPts val="100"/>
              </a:spcBef>
            </a:pPr>
            <a:r>
              <a:rPr sz="1400" b="0" spc="-10" dirty="0">
                <a:latin typeface="Roboto Light"/>
                <a:cs typeface="Roboto Light"/>
              </a:rPr>
              <a:t>Identify</a:t>
            </a:r>
            <a:r>
              <a:rPr sz="1400" b="0" spc="-15" dirty="0">
                <a:latin typeface="Roboto Light"/>
                <a:cs typeface="Roboto Light"/>
              </a:rPr>
              <a:t> </a:t>
            </a:r>
            <a:r>
              <a:rPr sz="1400" b="0" spc="-10" dirty="0">
                <a:latin typeface="Roboto Light"/>
                <a:cs typeface="Roboto Light"/>
              </a:rPr>
              <a:t>assumptions </a:t>
            </a:r>
            <a:r>
              <a:rPr sz="1400" b="0" dirty="0">
                <a:latin typeface="Roboto Light"/>
                <a:cs typeface="Roboto Light"/>
              </a:rPr>
              <a:t>we</a:t>
            </a:r>
            <a:r>
              <a:rPr sz="1400" b="0" spc="-10" dirty="0">
                <a:latin typeface="Roboto Light"/>
                <a:cs typeface="Roboto Light"/>
              </a:rPr>
              <a:t> </a:t>
            </a:r>
            <a:r>
              <a:rPr sz="1400" b="0" spc="-20" dirty="0">
                <a:latin typeface="Roboto Light"/>
                <a:cs typeface="Roboto Light"/>
              </a:rPr>
              <a:t>make </a:t>
            </a:r>
            <a:r>
              <a:rPr sz="1400" b="0" dirty="0">
                <a:latin typeface="Roboto Light"/>
                <a:cs typeface="Roboto Light"/>
              </a:rPr>
              <a:t>in</a:t>
            </a:r>
            <a:r>
              <a:rPr sz="1400" b="0" spc="-15" dirty="0">
                <a:latin typeface="Roboto Light"/>
                <a:cs typeface="Roboto Light"/>
              </a:rPr>
              <a:t> </a:t>
            </a:r>
            <a:r>
              <a:rPr sz="1400" b="0" spc="-10" dirty="0">
                <a:latin typeface="Roboto Light"/>
                <a:cs typeface="Roboto Light"/>
              </a:rPr>
              <a:t>interpreting </a:t>
            </a:r>
            <a:r>
              <a:rPr sz="1400" b="0" dirty="0">
                <a:latin typeface="Roboto Light"/>
                <a:cs typeface="Roboto Light"/>
              </a:rPr>
              <a:t>data</a:t>
            </a:r>
            <a:r>
              <a:rPr sz="1400" b="0" spc="-10" dirty="0">
                <a:latin typeface="Roboto Light"/>
                <a:cs typeface="Roboto Light"/>
              </a:rPr>
              <a:t> </a:t>
            </a:r>
            <a:r>
              <a:rPr sz="1400" b="0" dirty="0">
                <a:latin typeface="Roboto Light"/>
                <a:cs typeface="Roboto Light"/>
              </a:rPr>
              <a:t>and</a:t>
            </a:r>
            <a:r>
              <a:rPr sz="1400" b="0" spc="-5" dirty="0">
                <a:latin typeface="Roboto Light"/>
                <a:cs typeface="Roboto Light"/>
              </a:rPr>
              <a:t> </a:t>
            </a:r>
            <a:r>
              <a:rPr sz="1400" b="0" spc="-10" dirty="0">
                <a:latin typeface="Roboto Light"/>
                <a:cs typeface="Roboto Light"/>
              </a:rPr>
              <a:t>mitigate </a:t>
            </a:r>
            <a:r>
              <a:rPr sz="1400" b="0" dirty="0">
                <a:latin typeface="Roboto Light"/>
                <a:cs typeface="Roboto Light"/>
              </a:rPr>
              <a:t>negative</a:t>
            </a:r>
            <a:r>
              <a:rPr sz="1400" b="0" spc="-65" dirty="0">
                <a:latin typeface="Roboto Light"/>
                <a:cs typeface="Roboto Light"/>
              </a:rPr>
              <a:t> </a:t>
            </a:r>
            <a:r>
              <a:rPr sz="1400" b="0" spc="-10" dirty="0">
                <a:latin typeface="Roboto Light"/>
                <a:cs typeface="Roboto Light"/>
              </a:rPr>
              <a:t>effects.</a:t>
            </a:r>
            <a:endParaRPr sz="1400">
              <a:latin typeface="Roboto Light"/>
              <a:cs typeface="Roboto Light"/>
            </a:endParaRPr>
          </a:p>
        </p:txBody>
      </p:sp>
      <p:sp>
        <p:nvSpPr>
          <p:cNvPr id="11" name="object 11"/>
          <p:cNvSpPr txBox="1"/>
          <p:nvPr/>
        </p:nvSpPr>
        <p:spPr>
          <a:xfrm>
            <a:off x="2322004" y="2317836"/>
            <a:ext cx="2872295" cy="452120"/>
          </a:xfrm>
          <a:prstGeom prst="rect">
            <a:avLst/>
          </a:prstGeom>
        </p:spPr>
        <p:txBody>
          <a:bodyPr vert="horz" wrap="square" lIns="0" tIns="12700" rIns="0" bIns="0" rtlCol="0">
            <a:spAutoFit/>
          </a:bodyPr>
          <a:lstStyle/>
          <a:p>
            <a:pPr algn="ctr">
              <a:lnSpc>
                <a:spcPct val="100000"/>
              </a:lnSpc>
              <a:spcBef>
                <a:spcPts val="100"/>
              </a:spcBef>
            </a:pPr>
            <a:r>
              <a:rPr sz="2800" b="1" spc="-50" dirty="0">
                <a:solidFill>
                  <a:srgbClr val="FFC901"/>
                </a:solidFill>
                <a:latin typeface="Noto Serif" panose="02020502060505020204" pitchFamily="18" charset="0"/>
                <a:ea typeface="Noto Serif" panose="02020502060505020204" pitchFamily="18" charset="0"/>
                <a:cs typeface="Noto Serif" panose="02020502060505020204" pitchFamily="18" charset="0"/>
              </a:rPr>
              <a:t>1</a:t>
            </a:r>
            <a:endParaRPr sz="2800" dirty="0">
              <a:latin typeface="Noto Serif" panose="02020502060505020204" pitchFamily="18" charset="0"/>
              <a:ea typeface="Noto Serif" panose="02020502060505020204" pitchFamily="18" charset="0"/>
              <a:cs typeface="Noto Serif" panose="02020502060505020204" pitchFamily="18" charset="0"/>
            </a:endParaRPr>
          </a:p>
        </p:txBody>
      </p:sp>
      <p:sp>
        <p:nvSpPr>
          <p:cNvPr id="12" name="object 12"/>
          <p:cNvSpPr txBox="1"/>
          <p:nvPr/>
        </p:nvSpPr>
        <p:spPr>
          <a:xfrm>
            <a:off x="5525998" y="2317836"/>
            <a:ext cx="2844165" cy="452120"/>
          </a:xfrm>
          <a:prstGeom prst="rect">
            <a:avLst/>
          </a:prstGeom>
        </p:spPr>
        <p:txBody>
          <a:bodyPr vert="horz" wrap="square" lIns="0" tIns="12700" rIns="0" bIns="0" rtlCol="0">
            <a:spAutoFit/>
          </a:bodyPr>
          <a:lstStyle/>
          <a:p>
            <a:pPr algn="ctr">
              <a:lnSpc>
                <a:spcPct val="100000"/>
              </a:lnSpc>
              <a:spcBef>
                <a:spcPts val="100"/>
              </a:spcBef>
            </a:pPr>
            <a:r>
              <a:rPr sz="2800" b="1" spc="-50" dirty="0">
                <a:solidFill>
                  <a:srgbClr val="FFC901"/>
                </a:solidFill>
                <a:latin typeface="Noto Serif" panose="02020502060505020204" pitchFamily="18" charset="0"/>
                <a:ea typeface="Noto Serif" panose="02020502060505020204" pitchFamily="18" charset="0"/>
                <a:cs typeface="Noto Serif" panose="02020502060505020204" pitchFamily="18" charset="0"/>
              </a:rPr>
              <a:t>2</a:t>
            </a:r>
            <a:endParaRPr sz="2800" dirty="0">
              <a:latin typeface="Noto Serif" panose="02020502060505020204" pitchFamily="18" charset="0"/>
              <a:ea typeface="Noto Serif" panose="02020502060505020204" pitchFamily="18" charset="0"/>
              <a:cs typeface="Noto Serif" panose="02020502060505020204" pitchFamily="18" charset="0"/>
            </a:endParaRPr>
          </a:p>
        </p:txBody>
      </p:sp>
      <p:pic>
        <p:nvPicPr>
          <p:cNvPr id="19" name="object 4">
            <a:extLst>
              <a:ext uri="{FF2B5EF4-FFF2-40B4-BE49-F238E27FC236}">
                <a16:creationId xmlns:a16="http://schemas.microsoft.com/office/drawing/2014/main" id="{D28AD7A2-6252-9B29-D699-1A0DE77CA2C7}"/>
              </a:ext>
            </a:extLst>
          </p:cNvPr>
          <p:cNvPicPr/>
          <p:nvPr/>
        </p:nvPicPr>
        <p:blipFill>
          <a:blip r:embed="rId3" cstate="print"/>
          <a:stretch>
            <a:fillRect/>
          </a:stretch>
        </p:blipFill>
        <p:spPr>
          <a:xfrm>
            <a:off x="8472119" y="7065429"/>
            <a:ext cx="1179955" cy="298856"/>
          </a:xfrm>
          <a:prstGeom prst="rect">
            <a:avLst/>
          </a:prstGeom>
        </p:spPr>
      </p:pic>
      <p:sp>
        <p:nvSpPr>
          <p:cNvPr id="20" name="object 5">
            <a:extLst>
              <a:ext uri="{FF2B5EF4-FFF2-40B4-BE49-F238E27FC236}">
                <a16:creationId xmlns:a16="http://schemas.microsoft.com/office/drawing/2014/main" id="{7FD98520-2AC3-F54B-8F4A-4F1172030395}"/>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21" name="object 6">
            <a:extLst>
              <a:ext uri="{FF2B5EF4-FFF2-40B4-BE49-F238E27FC236}">
                <a16:creationId xmlns:a16="http://schemas.microsoft.com/office/drawing/2014/main" id="{0BBDC7F5-49E4-1520-5F00-5D65195F9855}"/>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2</a:t>
            </a:fld>
            <a:endParaRPr spc="-25" dirty="0"/>
          </a:p>
        </p:txBody>
      </p:sp>
      <p:sp>
        <p:nvSpPr>
          <p:cNvPr id="24" name="object 3">
            <a:extLst>
              <a:ext uri="{FF2B5EF4-FFF2-40B4-BE49-F238E27FC236}">
                <a16:creationId xmlns:a16="http://schemas.microsoft.com/office/drawing/2014/main" id="{F319FD09-2087-8E2C-C30F-E77F1CF72334}"/>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FA32BC0-E299-A055-254C-3B128101D7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 y="0"/>
            <a:ext cx="10692406" cy="6955550"/>
          </a:xfrm>
          <a:prstGeom prst="rect">
            <a:avLst/>
          </a:prstGeom>
        </p:spPr>
      </p:pic>
      <p:sp>
        <p:nvSpPr>
          <p:cNvPr id="5" name="object 2" descr="$PPTXTitle">
            <a:extLst>
              <a:ext uri="{FF2B5EF4-FFF2-40B4-BE49-F238E27FC236}">
                <a16:creationId xmlns:a16="http://schemas.microsoft.com/office/drawing/2014/main" id="{A359CF76-49B5-55ED-644E-6D2A2C43F7BF}"/>
              </a:ext>
            </a:extLst>
          </p:cNvPr>
          <p:cNvSpPr txBox="1">
            <a:spLocks noGrp="1"/>
          </p:cNvSpPr>
          <p:nvPr>
            <p:ph type="title"/>
          </p:nvPr>
        </p:nvSpPr>
        <p:spPr>
          <a:xfrm>
            <a:off x="707299" y="2237355"/>
            <a:ext cx="2768600" cy="1579880"/>
          </a:xfrm>
          <a:prstGeom prst="rect">
            <a:avLst/>
          </a:prstGeom>
        </p:spPr>
        <p:txBody>
          <a:bodyPr vert="horz" wrap="square" lIns="0" tIns="12700" rIns="0" bIns="0" rtlCol="0">
            <a:spAutoFit/>
          </a:bodyPr>
          <a:lstStyle/>
          <a:p>
            <a:pPr marL="12700" marR="5080">
              <a:lnSpc>
                <a:spcPct val="100000"/>
              </a:lnSpc>
              <a:spcBef>
                <a:spcPts val="100"/>
              </a:spcBef>
            </a:pPr>
            <a:r>
              <a:rPr sz="3400" dirty="0"/>
              <a:t>Bias</a:t>
            </a:r>
            <a:r>
              <a:rPr sz="3400" spc="-70" dirty="0"/>
              <a:t> </a:t>
            </a:r>
            <a:r>
              <a:rPr sz="3400" dirty="0"/>
              <a:t>and</a:t>
            </a:r>
            <a:r>
              <a:rPr sz="3400" spc="-70" dirty="0"/>
              <a:t> </a:t>
            </a:r>
            <a:r>
              <a:rPr sz="3400" spc="-25" dirty="0"/>
              <a:t>our </a:t>
            </a:r>
            <a:r>
              <a:rPr sz="3400" dirty="0"/>
              <a:t>perceptions</a:t>
            </a:r>
            <a:r>
              <a:rPr sz="3400" spc="-85" dirty="0"/>
              <a:t> </a:t>
            </a:r>
            <a:r>
              <a:rPr sz="3400" spc="-25" dirty="0"/>
              <a:t>in </a:t>
            </a:r>
            <a:r>
              <a:rPr sz="3400" spc="-10" dirty="0"/>
              <a:t>analysis</a:t>
            </a:r>
            <a:endParaRPr sz="3400" dirty="0"/>
          </a:p>
        </p:txBody>
      </p:sp>
      <p:sp>
        <p:nvSpPr>
          <p:cNvPr id="6" name="object 3">
            <a:extLst>
              <a:ext uri="{FF2B5EF4-FFF2-40B4-BE49-F238E27FC236}">
                <a16:creationId xmlns:a16="http://schemas.microsoft.com/office/drawing/2014/main" id="{6BD5023E-C7E4-F888-DA58-64B56E314EC6}"/>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pic>
        <p:nvPicPr>
          <p:cNvPr id="7" name="object 4">
            <a:extLst>
              <a:ext uri="{FF2B5EF4-FFF2-40B4-BE49-F238E27FC236}">
                <a16:creationId xmlns:a16="http://schemas.microsoft.com/office/drawing/2014/main" id="{EEE07DED-5EFF-659D-87F1-1EC6A5B53BA1}"/>
              </a:ext>
            </a:extLst>
          </p:cNvPr>
          <p:cNvPicPr/>
          <p:nvPr/>
        </p:nvPicPr>
        <p:blipFill>
          <a:blip r:embed="rId4" cstate="print"/>
          <a:stretch>
            <a:fillRect/>
          </a:stretch>
        </p:blipFill>
        <p:spPr>
          <a:xfrm>
            <a:off x="8472119" y="7065429"/>
            <a:ext cx="1179955" cy="298856"/>
          </a:xfrm>
          <a:prstGeom prst="rect">
            <a:avLst/>
          </a:prstGeom>
        </p:spPr>
      </p:pic>
      <p:sp>
        <p:nvSpPr>
          <p:cNvPr id="8" name="object 5">
            <a:extLst>
              <a:ext uri="{FF2B5EF4-FFF2-40B4-BE49-F238E27FC236}">
                <a16:creationId xmlns:a16="http://schemas.microsoft.com/office/drawing/2014/main" id="{D1D5B4A0-4AA4-437A-8BAF-0F810CAB96F3}"/>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9" name="object 6">
            <a:extLst>
              <a:ext uri="{FF2B5EF4-FFF2-40B4-BE49-F238E27FC236}">
                <a16:creationId xmlns:a16="http://schemas.microsoft.com/office/drawing/2014/main" id="{61631022-4616-5757-0032-CD263023F00B}"/>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3</a:t>
            </a:fld>
            <a:endParaRPr spc="-25" dirty="0"/>
          </a:p>
        </p:txBody>
      </p:sp>
      <p:sp>
        <p:nvSpPr>
          <p:cNvPr id="10" name="object 7">
            <a:extLst>
              <a:ext uri="{FF2B5EF4-FFF2-40B4-BE49-F238E27FC236}">
                <a16:creationId xmlns:a16="http://schemas.microsoft.com/office/drawing/2014/main" id="{779ED92F-93D6-56EB-99D2-D53F6A7BE119}"/>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12" name="object 8">
            <a:extLst>
              <a:ext uri="{FF2B5EF4-FFF2-40B4-BE49-F238E27FC236}">
                <a16:creationId xmlns:a16="http://schemas.microsoft.com/office/drawing/2014/main" id="{26FC24EB-85EA-1705-6345-6CF663F52A3A}"/>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spTree>
    <p:extLst>
      <p:ext uri="{BB962C8B-B14F-4D97-AF65-F5344CB8AC3E}">
        <p14:creationId xmlns:p14="http://schemas.microsoft.com/office/powerpoint/2010/main" val="206238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object 10"/>
          <p:cNvGrpSpPr/>
          <p:nvPr/>
        </p:nvGrpSpPr>
        <p:grpSpPr>
          <a:xfrm>
            <a:off x="719998" y="1975769"/>
            <a:ext cx="9252585" cy="3875730"/>
            <a:chOff x="719998" y="1975769"/>
            <a:chExt cx="9252585" cy="3875730"/>
          </a:xfrm>
        </p:grpSpPr>
        <p:sp>
          <p:nvSpPr>
            <p:cNvPr id="11" name="object 11"/>
            <p:cNvSpPr/>
            <p:nvPr/>
          </p:nvSpPr>
          <p:spPr>
            <a:xfrm>
              <a:off x="6948004" y="1980539"/>
              <a:ext cx="3018155" cy="3870960"/>
            </a:xfrm>
            <a:custGeom>
              <a:avLst/>
              <a:gdLst/>
              <a:ahLst/>
              <a:cxnLst/>
              <a:rect l="l" t="t" r="r" b="b"/>
              <a:pathLst>
                <a:path w="3018154" h="3870960">
                  <a:moveTo>
                    <a:pt x="3018053" y="0"/>
                  </a:moveTo>
                  <a:lnTo>
                    <a:pt x="0" y="0"/>
                  </a:lnTo>
                  <a:lnTo>
                    <a:pt x="0" y="3870756"/>
                  </a:lnTo>
                  <a:lnTo>
                    <a:pt x="3018053" y="3870756"/>
                  </a:lnTo>
                  <a:lnTo>
                    <a:pt x="3018053" y="0"/>
                  </a:lnTo>
                  <a:close/>
                </a:path>
              </a:pathLst>
            </a:custGeom>
            <a:solidFill>
              <a:srgbClr val="FFFAEA"/>
            </a:solidFill>
          </p:spPr>
          <p:txBody>
            <a:bodyPr wrap="square" lIns="0" tIns="0" rIns="0" bIns="0" rtlCol="0"/>
            <a:lstStyle/>
            <a:p>
              <a:endParaRPr dirty="0"/>
            </a:p>
          </p:txBody>
        </p:sp>
        <p:sp>
          <p:nvSpPr>
            <p:cNvPr id="13" name="object 13"/>
            <p:cNvSpPr/>
            <p:nvPr/>
          </p:nvSpPr>
          <p:spPr>
            <a:xfrm>
              <a:off x="719998" y="1975769"/>
              <a:ext cx="9252585" cy="0"/>
            </a:xfrm>
            <a:custGeom>
              <a:avLst/>
              <a:gdLst/>
              <a:ahLst/>
              <a:cxnLst/>
              <a:rect l="l" t="t" r="r" b="b"/>
              <a:pathLst>
                <a:path w="9252585">
                  <a:moveTo>
                    <a:pt x="9252000" y="0"/>
                  </a:moveTo>
                  <a:lnTo>
                    <a:pt x="0" y="0"/>
                  </a:lnTo>
                </a:path>
              </a:pathLst>
            </a:custGeom>
            <a:ln w="9525">
              <a:solidFill>
                <a:srgbClr val="FFC901"/>
              </a:solidFill>
            </a:ln>
          </p:spPr>
          <p:txBody>
            <a:bodyPr wrap="square" lIns="0" tIns="0" rIns="0" bIns="0" rtlCol="0"/>
            <a:lstStyle/>
            <a:p>
              <a:endParaRPr dirty="0"/>
            </a:p>
          </p:txBody>
        </p:sp>
      </p:grpSp>
      <p:sp>
        <p:nvSpPr>
          <p:cNvPr id="14" name="object 14"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Perceptions</a:t>
            </a:r>
            <a:r>
              <a:rPr spc="-85" dirty="0"/>
              <a:t> </a:t>
            </a:r>
            <a:r>
              <a:rPr dirty="0"/>
              <a:t>in</a:t>
            </a:r>
            <a:r>
              <a:rPr spc="-85" dirty="0"/>
              <a:t> </a:t>
            </a:r>
            <a:r>
              <a:rPr spc="-10" dirty="0"/>
              <a:t>analysis</a:t>
            </a:r>
          </a:p>
        </p:txBody>
      </p:sp>
      <p:pic>
        <p:nvPicPr>
          <p:cNvPr id="15" name="object 15"/>
          <p:cNvPicPr/>
          <p:nvPr/>
        </p:nvPicPr>
        <p:blipFill>
          <a:blip r:embed="rId3" cstate="print"/>
          <a:stretch>
            <a:fillRect/>
          </a:stretch>
        </p:blipFill>
        <p:spPr>
          <a:xfrm>
            <a:off x="721374" y="2253691"/>
            <a:ext cx="6046633" cy="3597605"/>
          </a:xfrm>
          <a:prstGeom prst="rect">
            <a:avLst/>
          </a:prstGeom>
        </p:spPr>
      </p:pic>
      <p:pic>
        <p:nvPicPr>
          <p:cNvPr id="19" name="Picture 18">
            <a:extLst>
              <a:ext uri="{FF2B5EF4-FFF2-40B4-BE49-F238E27FC236}">
                <a16:creationId xmlns:a16="http://schemas.microsoft.com/office/drawing/2014/main" id="{440A5EA8-8063-AB98-F722-4E28917691A1}"/>
              </a:ext>
            </a:extLst>
          </p:cNvPr>
          <p:cNvPicPr>
            <a:picLocks noGrp="1" noRot="1" noChangeAspect="1" noMove="1" noResize="1" noEditPoints="1" noAdjustHandles="1" noChangeArrowheads="1" noChangeShapeType="1" noCrop="1"/>
          </p:cNvPicPr>
          <p:nvPr/>
        </p:nvPicPr>
        <p:blipFill>
          <a:blip r:embed="rId4"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20" name="object 14">
            <a:extLst>
              <a:ext uri="{FF2B5EF4-FFF2-40B4-BE49-F238E27FC236}">
                <a16:creationId xmlns:a16="http://schemas.microsoft.com/office/drawing/2014/main" id="{67E596CD-E229-8FE0-3DE5-34C502005575}"/>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21" name="object 15">
            <a:extLst>
              <a:ext uri="{FF2B5EF4-FFF2-40B4-BE49-F238E27FC236}">
                <a16:creationId xmlns:a16="http://schemas.microsoft.com/office/drawing/2014/main" id="{C5A6FC95-5254-BCCC-959F-0D995EB429A5}"/>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22" name="object 4">
            <a:extLst>
              <a:ext uri="{FF2B5EF4-FFF2-40B4-BE49-F238E27FC236}">
                <a16:creationId xmlns:a16="http://schemas.microsoft.com/office/drawing/2014/main" id="{C92A517A-336C-F34B-12F4-908C78E35DC9}"/>
              </a:ext>
            </a:extLst>
          </p:cNvPr>
          <p:cNvPicPr/>
          <p:nvPr/>
        </p:nvPicPr>
        <p:blipFill>
          <a:blip r:embed="rId5" cstate="print"/>
          <a:stretch>
            <a:fillRect/>
          </a:stretch>
        </p:blipFill>
        <p:spPr>
          <a:xfrm>
            <a:off x="8472119" y="7065429"/>
            <a:ext cx="1179955" cy="298856"/>
          </a:xfrm>
          <a:prstGeom prst="rect">
            <a:avLst/>
          </a:prstGeom>
        </p:spPr>
      </p:pic>
      <p:sp>
        <p:nvSpPr>
          <p:cNvPr id="23" name="object 5">
            <a:extLst>
              <a:ext uri="{FF2B5EF4-FFF2-40B4-BE49-F238E27FC236}">
                <a16:creationId xmlns:a16="http://schemas.microsoft.com/office/drawing/2014/main" id="{1DAC2CFA-6E7C-A26E-B242-2DFF0235B6E3}"/>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24" name="object 6">
            <a:extLst>
              <a:ext uri="{FF2B5EF4-FFF2-40B4-BE49-F238E27FC236}">
                <a16:creationId xmlns:a16="http://schemas.microsoft.com/office/drawing/2014/main" id="{FF27F068-CAC3-55F5-BDC7-C436CA6A1E1F}"/>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4</a:t>
            </a:fld>
            <a:endParaRPr spc="-25" dirty="0"/>
          </a:p>
        </p:txBody>
      </p:sp>
      <p:sp>
        <p:nvSpPr>
          <p:cNvPr id="25" name="object 3">
            <a:extLst>
              <a:ext uri="{FF2B5EF4-FFF2-40B4-BE49-F238E27FC236}">
                <a16:creationId xmlns:a16="http://schemas.microsoft.com/office/drawing/2014/main" id="{D52F77C3-915A-A28F-D0D6-3817108AA91A}"/>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pic>
        <p:nvPicPr>
          <p:cNvPr id="2" name="object 12"/>
          <p:cNvPicPr/>
          <p:nvPr/>
        </p:nvPicPr>
        <p:blipFill>
          <a:blip r:embed="rId6" cstate="print"/>
          <a:stretch>
            <a:fillRect/>
          </a:stretch>
        </p:blipFill>
        <p:spPr>
          <a:xfrm>
            <a:off x="7126249" y="3276993"/>
            <a:ext cx="2662542" cy="14169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26351" y="1976831"/>
            <a:ext cx="9239885" cy="4497070"/>
          </a:xfrm>
          <a:custGeom>
            <a:avLst/>
            <a:gdLst/>
            <a:ahLst/>
            <a:cxnLst/>
            <a:rect l="l" t="t" r="r" b="b"/>
            <a:pathLst>
              <a:path w="9239885" h="4497070">
                <a:moveTo>
                  <a:pt x="9239300" y="0"/>
                </a:moveTo>
                <a:lnTo>
                  <a:pt x="0" y="0"/>
                </a:lnTo>
                <a:lnTo>
                  <a:pt x="0" y="4496828"/>
                </a:lnTo>
                <a:lnTo>
                  <a:pt x="9239300" y="4496828"/>
                </a:lnTo>
                <a:lnTo>
                  <a:pt x="9239300" y="0"/>
                </a:lnTo>
                <a:close/>
              </a:path>
            </a:pathLst>
          </a:custGeom>
          <a:solidFill>
            <a:srgbClr val="FFFAEA"/>
          </a:solidFill>
        </p:spPr>
        <p:txBody>
          <a:bodyPr wrap="square" lIns="0" tIns="0" rIns="0" bIns="0" rtlCol="0"/>
          <a:lstStyle/>
          <a:p>
            <a:endParaRPr/>
          </a:p>
        </p:txBody>
      </p:sp>
      <p:sp>
        <p:nvSpPr>
          <p:cNvPr id="3" name="object 3"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Reflection</a:t>
            </a:r>
            <a:r>
              <a:rPr spc="-114" dirty="0"/>
              <a:t> </a:t>
            </a:r>
            <a:r>
              <a:rPr dirty="0"/>
              <a:t>on</a:t>
            </a:r>
            <a:r>
              <a:rPr spc="-114" dirty="0"/>
              <a:t> </a:t>
            </a:r>
            <a:r>
              <a:rPr dirty="0"/>
              <a:t>unconscious</a:t>
            </a:r>
            <a:r>
              <a:rPr spc="-114" dirty="0"/>
              <a:t> </a:t>
            </a:r>
            <a:r>
              <a:rPr spc="-20" dirty="0"/>
              <a:t>bias</a:t>
            </a:r>
          </a:p>
        </p:txBody>
      </p:sp>
      <p:sp>
        <p:nvSpPr>
          <p:cNvPr id="4" name="object 4"/>
          <p:cNvSpPr txBox="1"/>
          <p:nvPr/>
        </p:nvSpPr>
        <p:spPr>
          <a:xfrm>
            <a:off x="1243131" y="2445964"/>
            <a:ext cx="3721735" cy="2361565"/>
          </a:xfrm>
          <a:prstGeom prst="rect">
            <a:avLst/>
          </a:prstGeom>
        </p:spPr>
        <p:txBody>
          <a:bodyPr vert="horz" wrap="square" lIns="0" tIns="12700" rIns="0" bIns="0" rtlCol="0">
            <a:spAutoFit/>
          </a:bodyPr>
          <a:lstStyle/>
          <a:p>
            <a:pPr marL="12700" marR="5080">
              <a:lnSpc>
                <a:spcPct val="119800"/>
              </a:lnSpc>
              <a:spcBef>
                <a:spcPts val="100"/>
              </a:spcBef>
            </a:pPr>
            <a:r>
              <a:rPr sz="1600" b="0" dirty="0">
                <a:latin typeface="Roboto Light"/>
                <a:cs typeface="Roboto Light"/>
              </a:rPr>
              <a:t>A</a:t>
            </a:r>
            <a:r>
              <a:rPr sz="1600" b="0" spc="-25" dirty="0">
                <a:latin typeface="Roboto Light"/>
                <a:cs typeface="Roboto Light"/>
              </a:rPr>
              <a:t> </a:t>
            </a:r>
            <a:r>
              <a:rPr sz="1600" b="0" dirty="0">
                <a:latin typeface="Roboto Light"/>
                <a:cs typeface="Roboto Light"/>
              </a:rPr>
              <a:t>man</a:t>
            </a:r>
            <a:r>
              <a:rPr sz="1600" b="0" spc="-25" dirty="0">
                <a:latin typeface="Roboto Light"/>
                <a:cs typeface="Roboto Light"/>
              </a:rPr>
              <a:t> </a:t>
            </a:r>
            <a:r>
              <a:rPr sz="1600" b="0" dirty="0">
                <a:latin typeface="Roboto Light"/>
                <a:cs typeface="Roboto Light"/>
              </a:rPr>
              <a:t>and</a:t>
            </a:r>
            <a:r>
              <a:rPr sz="1600" b="0" spc="-20" dirty="0">
                <a:latin typeface="Roboto Light"/>
                <a:cs typeface="Roboto Light"/>
              </a:rPr>
              <a:t> </a:t>
            </a:r>
            <a:r>
              <a:rPr sz="1600" b="0" dirty="0">
                <a:latin typeface="Roboto Light"/>
                <a:cs typeface="Roboto Light"/>
              </a:rPr>
              <a:t>his</a:t>
            </a:r>
            <a:r>
              <a:rPr sz="1600" b="0" spc="-30" dirty="0">
                <a:latin typeface="Roboto Light"/>
                <a:cs typeface="Roboto Light"/>
              </a:rPr>
              <a:t> </a:t>
            </a:r>
            <a:r>
              <a:rPr sz="1600" b="0" dirty="0">
                <a:latin typeface="Roboto Light"/>
                <a:cs typeface="Roboto Light"/>
              </a:rPr>
              <a:t>son</a:t>
            </a:r>
            <a:r>
              <a:rPr sz="1600" b="0" spc="-25" dirty="0">
                <a:latin typeface="Roboto Light"/>
                <a:cs typeface="Roboto Light"/>
              </a:rPr>
              <a:t> </a:t>
            </a:r>
            <a:r>
              <a:rPr sz="1600" b="0" dirty="0">
                <a:latin typeface="Roboto Light"/>
                <a:cs typeface="Roboto Light"/>
              </a:rPr>
              <a:t>are</a:t>
            </a:r>
            <a:r>
              <a:rPr sz="1600" b="0" spc="-20" dirty="0">
                <a:latin typeface="Roboto Light"/>
                <a:cs typeface="Roboto Light"/>
              </a:rPr>
              <a:t> </a:t>
            </a:r>
            <a:r>
              <a:rPr sz="1600" b="0" dirty="0">
                <a:latin typeface="Roboto Light"/>
                <a:cs typeface="Roboto Light"/>
              </a:rPr>
              <a:t>driving</a:t>
            </a:r>
            <a:r>
              <a:rPr sz="1600" b="0" spc="-20" dirty="0">
                <a:latin typeface="Roboto Light"/>
                <a:cs typeface="Roboto Light"/>
              </a:rPr>
              <a:t> </a:t>
            </a:r>
            <a:r>
              <a:rPr sz="1600" b="0" dirty="0">
                <a:latin typeface="Roboto Light"/>
                <a:cs typeface="Roboto Light"/>
              </a:rPr>
              <a:t>in</a:t>
            </a:r>
            <a:r>
              <a:rPr sz="1600" b="0" spc="-30" dirty="0">
                <a:latin typeface="Roboto Light"/>
                <a:cs typeface="Roboto Light"/>
              </a:rPr>
              <a:t> </a:t>
            </a:r>
            <a:r>
              <a:rPr sz="1600" b="0" dirty="0">
                <a:latin typeface="Roboto Light"/>
                <a:cs typeface="Roboto Light"/>
              </a:rPr>
              <a:t>a</a:t>
            </a:r>
            <a:r>
              <a:rPr sz="1600" b="0" spc="-20" dirty="0">
                <a:latin typeface="Roboto Light"/>
                <a:cs typeface="Roboto Light"/>
              </a:rPr>
              <a:t> </a:t>
            </a:r>
            <a:r>
              <a:rPr sz="1600" b="0" dirty="0">
                <a:latin typeface="Roboto Light"/>
                <a:cs typeface="Roboto Light"/>
              </a:rPr>
              <a:t>car</a:t>
            </a:r>
            <a:r>
              <a:rPr sz="1600" b="0" spc="-25" dirty="0">
                <a:latin typeface="Roboto Light"/>
                <a:cs typeface="Roboto Light"/>
              </a:rPr>
              <a:t> one </a:t>
            </a:r>
            <a:r>
              <a:rPr sz="1600" b="0" dirty="0">
                <a:latin typeface="Roboto Light"/>
                <a:cs typeface="Roboto Light"/>
              </a:rPr>
              <a:t>day</a:t>
            </a:r>
            <a:r>
              <a:rPr sz="1600" b="0" spc="-35" dirty="0">
                <a:latin typeface="Roboto Light"/>
                <a:cs typeface="Roboto Light"/>
              </a:rPr>
              <a:t> </a:t>
            </a:r>
            <a:r>
              <a:rPr sz="1600" b="0" dirty="0">
                <a:latin typeface="Roboto Light"/>
                <a:cs typeface="Roboto Light"/>
              </a:rPr>
              <a:t>when</a:t>
            </a:r>
            <a:r>
              <a:rPr sz="1600" b="0" spc="-30" dirty="0">
                <a:latin typeface="Roboto Light"/>
                <a:cs typeface="Roboto Light"/>
              </a:rPr>
              <a:t> </a:t>
            </a:r>
            <a:r>
              <a:rPr sz="1600" b="0" dirty="0">
                <a:latin typeface="Roboto Light"/>
                <a:cs typeface="Roboto Light"/>
              </a:rPr>
              <a:t>they</a:t>
            </a:r>
            <a:r>
              <a:rPr sz="1600" b="0" spc="-30" dirty="0">
                <a:latin typeface="Roboto Light"/>
                <a:cs typeface="Roboto Light"/>
              </a:rPr>
              <a:t> </a:t>
            </a:r>
            <a:r>
              <a:rPr sz="1600" b="0" dirty="0">
                <a:latin typeface="Roboto Light"/>
                <a:cs typeface="Roboto Light"/>
              </a:rPr>
              <a:t>get</a:t>
            </a:r>
            <a:r>
              <a:rPr sz="1600" b="0" spc="-30" dirty="0">
                <a:latin typeface="Roboto Light"/>
                <a:cs typeface="Roboto Light"/>
              </a:rPr>
              <a:t> </a:t>
            </a:r>
            <a:r>
              <a:rPr sz="1600" b="0" dirty="0">
                <a:latin typeface="Roboto Light"/>
                <a:cs typeface="Roboto Light"/>
              </a:rPr>
              <a:t>into</a:t>
            </a:r>
            <a:r>
              <a:rPr sz="1600" b="0" spc="-30" dirty="0">
                <a:latin typeface="Roboto Light"/>
                <a:cs typeface="Roboto Light"/>
              </a:rPr>
              <a:t> </a:t>
            </a:r>
            <a:r>
              <a:rPr sz="1600" b="0" dirty="0">
                <a:latin typeface="Roboto Light"/>
                <a:cs typeface="Roboto Light"/>
              </a:rPr>
              <a:t>a</a:t>
            </a:r>
            <a:r>
              <a:rPr sz="1600" b="0" spc="-25" dirty="0">
                <a:latin typeface="Roboto Light"/>
                <a:cs typeface="Roboto Light"/>
              </a:rPr>
              <a:t> </a:t>
            </a:r>
            <a:r>
              <a:rPr sz="1600" b="0" dirty="0">
                <a:latin typeface="Roboto Light"/>
                <a:cs typeface="Roboto Light"/>
              </a:rPr>
              <a:t>fatal</a:t>
            </a:r>
            <a:r>
              <a:rPr sz="1600" b="0" spc="-30" dirty="0">
                <a:latin typeface="Roboto Light"/>
                <a:cs typeface="Roboto Light"/>
              </a:rPr>
              <a:t> </a:t>
            </a:r>
            <a:r>
              <a:rPr sz="1600" b="0" spc="-10" dirty="0">
                <a:latin typeface="Roboto Light"/>
                <a:cs typeface="Roboto Light"/>
              </a:rPr>
              <a:t>accident.</a:t>
            </a:r>
            <a:endParaRPr sz="1600">
              <a:latin typeface="Roboto Light"/>
              <a:cs typeface="Roboto Light"/>
            </a:endParaRPr>
          </a:p>
          <a:p>
            <a:pPr marL="12700" marR="13970">
              <a:lnSpc>
                <a:spcPct val="119700"/>
              </a:lnSpc>
            </a:pPr>
            <a:r>
              <a:rPr sz="1600" b="0" dirty="0">
                <a:latin typeface="Roboto Light"/>
                <a:cs typeface="Roboto Light"/>
              </a:rPr>
              <a:t>The</a:t>
            </a:r>
            <a:r>
              <a:rPr sz="1600" b="0" spc="-15" dirty="0">
                <a:latin typeface="Roboto Light"/>
                <a:cs typeface="Roboto Light"/>
              </a:rPr>
              <a:t> </a:t>
            </a:r>
            <a:r>
              <a:rPr sz="1600" b="0" dirty="0">
                <a:latin typeface="Roboto Light"/>
                <a:cs typeface="Roboto Light"/>
              </a:rPr>
              <a:t>man</a:t>
            </a:r>
            <a:r>
              <a:rPr sz="1600" b="0" spc="-20" dirty="0">
                <a:latin typeface="Roboto Light"/>
                <a:cs typeface="Roboto Light"/>
              </a:rPr>
              <a:t> </a:t>
            </a:r>
            <a:r>
              <a:rPr sz="1600" b="0" dirty="0">
                <a:latin typeface="Roboto Light"/>
                <a:cs typeface="Roboto Light"/>
              </a:rPr>
              <a:t>is</a:t>
            </a:r>
            <a:r>
              <a:rPr sz="1600" b="0" spc="-20" dirty="0">
                <a:latin typeface="Roboto Light"/>
                <a:cs typeface="Roboto Light"/>
              </a:rPr>
              <a:t> </a:t>
            </a:r>
            <a:r>
              <a:rPr sz="1600" b="0" dirty="0">
                <a:latin typeface="Roboto Light"/>
                <a:cs typeface="Roboto Light"/>
              </a:rPr>
              <a:t>killed</a:t>
            </a:r>
            <a:r>
              <a:rPr sz="1600" b="0" spc="-15" dirty="0">
                <a:latin typeface="Roboto Light"/>
                <a:cs typeface="Roboto Light"/>
              </a:rPr>
              <a:t> </a:t>
            </a:r>
            <a:r>
              <a:rPr sz="1600" b="0" spc="-20" dirty="0">
                <a:latin typeface="Roboto Light"/>
                <a:cs typeface="Roboto Light"/>
              </a:rPr>
              <a:t>instantly.</a:t>
            </a:r>
            <a:r>
              <a:rPr sz="1600" b="0" spc="-50" dirty="0">
                <a:latin typeface="Roboto Light"/>
                <a:cs typeface="Roboto Light"/>
              </a:rPr>
              <a:t> </a:t>
            </a:r>
            <a:r>
              <a:rPr sz="1600" b="0" dirty="0">
                <a:latin typeface="Roboto Light"/>
                <a:cs typeface="Roboto Light"/>
              </a:rPr>
              <a:t>The</a:t>
            </a:r>
            <a:r>
              <a:rPr sz="1600" b="0" spc="-15" dirty="0">
                <a:latin typeface="Roboto Light"/>
                <a:cs typeface="Roboto Light"/>
              </a:rPr>
              <a:t> </a:t>
            </a:r>
            <a:r>
              <a:rPr sz="1600" b="0" dirty="0">
                <a:latin typeface="Roboto Light"/>
                <a:cs typeface="Roboto Light"/>
              </a:rPr>
              <a:t>boy</a:t>
            </a:r>
            <a:r>
              <a:rPr sz="1600" b="0" spc="-20" dirty="0">
                <a:latin typeface="Roboto Light"/>
                <a:cs typeface="Roboto Light"/>
              </a:rPr>
              <a:t> </a:t>
            </a:r>
            <a:r>
              <a:rPr sz="1600" b="0" spc="-25" dirty="0">
                <a:latin typeface="Roboto Light"/>
                <a:cs typeface="Roboto Light"/>
              </a:rPr>
              <a:t>is </a:t>
            </a:r>
            <a:r>
              <a:rPr sz="1600" b="0" dirty="0">
                <a:latin typeface="Roboto Light"/>
                <a:cs typeface="Roboto Light"/>
              </a:rPr>
              <a:t>knocked</a:t>
            </a:r>
            <a:r>
              <a:rPr sz="1600" b="0" spc="-45" dirty="0">
                <a:latin typeface="Roboto Light"/>
                <a:cs typeface="Roboto Light"/>
              </a:rPr>
              <a:t> </a:t>
            </a:r>
            <a:r>
              <a:rPr sz="1600" b="0" dirty="0">
                <a:latin typeface="Roboto Light"/>
                <a:cs typeface="Roboto Light"/>
              </a:rPr>
              <a:t>unconscious.</a:t>
            </a:r>
            <a:r>
              <a:rPr sz="1600" b="0" spc="-50" dirty="0">
                <a:latin typeface="Roboto Light"/>
                <a:cs typeface="Roboto Light"/>
              </a:rPr>
              <a:t> </a:t>
            </a:r>
            <a:r>
              <a:rPr sz="1600" b="0" dirty="0">
                <a:latin typeface="Roboto Light"/>
                <a:cs typeface="Roboto Light"/>
              </a:rPr>
              <a:t>He</a:t>
            </a:r>
            <a:r>
              <a:rPr sz="1600" b="0" spc="-45" dirty="0">
                <a:latin typeface="Roboto Light"/>
                <a:cs typeface="Roboto Light"/>
              </a:rPr>
              <a:t> </a:t>
            </a:r>
            <a:r>
              <a:rPr sz="1600" b="0" dirty="0">
                <a:latin typeface="Roboto Light"/>
                <a:cs typeface="Roboto Light"/>
              </a:rPr>
              <a:t>is</a:t>
            </a:r>
            <a:r>
              <a:rPr sz="1600" b="0" spc="-45" dirty="0">
                <a:latin typeface="Roboto Light"/>
                <a:cs typeface="Roboto Light"/>
              </a:rPr>
              <a:t> </a:t>
            </a:r>
            <a:r>
              <a:rPr sz="1600" b="0" dirty="0">
                <a:latin typeface="Roboto Light"/>
                <a:cs typeface="Roboto Light"/>
              </a:rPr>
              <a:t>still</a:t>
            </a:r>
            <a:r>
              <a:rPr sz="1600" b="0" spc="-50" dirty="0">
                <a:latin typeface="Roboto Light"/>
                <a:cs typeface="Roboto Light"/>
              </a:rPr>
              <a:t> </a:t>
            </a:r>
            <a:r>
              <a:rPr sz="1600" b="0" dirty="0">
                <a:latin typeface="Roboto Light"/>
                <a:cs typeface="Roboto Light"/>
              </a:rPr>
              <a:t>alive</a:t>
            </a:r>
            <a:r>
              <a:rPr sz="1600" b="0" spc="-45" dirty="0">
                <a:latin typeface="Roboto Light"/>
                <a:cs typeface="Roboto Light"/>
              </a:rPr>
              <a:t> </a:t>
            </a:r>
            <a:r>
              <a:rPr sz="1600" b="0" spc="-25" dirty="0">
                <a:latin typeface="Roboto Light"/>
                <a:cs typeface="Roboto Light"/>
              </a:rPr>
              <a:t>and </a:t>
            </a:r>
            <a:r>
              <a:rPr sz="1600" b="0" dirty="0">
                <a:latin typeface="Roboto Light"/>
                <a:cs typeface="Roboto Light"/>
              </a:rPr>
              <a:t>is</a:t>
            </a:r>
            <a:r>
              <a:rPr sz="1600" b="0" spc="-30" dirty="0">
                <a:latin typeface="Roboto Light"/>
                <a:cs typeface="Roboto Light"/>
              </a:rPr>
              <a:t> </a:t>
            </a:r>
            <a:r>
              <a:rPr sz="1600" b="0" dirty="0">
                <a:latin typeface="Roboto Light"/>
                <a:cs typeface="Roboto Light"/>
              </a:rPr>
              <a:t>rushed</a:t>
            </a:r>
            <a:r>
              <a:rPr sz="1600" b="0" spc="-25" dirty="0">
                <a:latin typeface="Roboto Light"/>
                <a:cs typeface="Roboto Light"/>
              </a:rPr>
              <a:t> </a:t>
            </a:r>
            <a:r>
              <a:rPr sz="1600" b="0" dirty="0">
                <a:latin typeface="Roboto Light"/>
                <a:cs typeface="Roboto Light"/>
              </a:rPr>
              <a:t>to</a:t>
            </a:r>
            <a:r>
              <a:rPr sz="1600" b="0" spc="-30" dirty="0">
                <a:latin typeface="Roboto Light"/>
                <a:cs typeface="Roboto Light"/>
              </a:rPr>
              <a:t> </a:t>
            </a:r>
            <a:r>
              <a:rPr sz="1600" b="0" dirty="0">
                <a:latin typeface="Roboto Light"/>
                <a:cs typeface="Roboto Light"/>
              </a:rPr>
              <a:t>the</a:t>
            </a:r>
            <a:r>
              <a:rPr sz="1600" b="0" spc="-20" dirty="0">
                <a:latin typeface="Roboto Light"/>
                <a:cs typeface="Roboto Light"/>
              </a:rPr>
              <a:t> </a:t>
            </a:r>
            <a:r>
              <a:rPr sz="1600" b="0" dirty="0">
                <a:latin typeface="Roboto Light"/>
                <a:cs typeface="Roboto Light"/>
              </a:rPr>
              <a:t>hospital</a:t>
            </a:r>
            <a:r>
              <a:rPr sz="1600" b="0" spc="-30" dirty="0">
                <a:latin typeface="Roboto Light"/>
                <a:cs typeface="Roboto Light"/>
              </a:rPr>
              <a:t> </a:t>
            </a:r>
            <a:r>
              <a:rPr sz="1600" b="0" dirty="0">
                <a:latin typeface="Roboto Light"/>
                <a:cs typeface="Roboto Light"/>
              </a:rPr>
              <a:t>for</a:t>
            </a:r>
            <a:r>
              <a:rPr sz="1600" b="0" spc="-30" dirty="0">
                <a:latin typeface="Roboto Light"/>
                <a:cs typeface="Roboto Light"/>
              </a:rPr>
              <a:t> </a:t>
            </a:r>
            <a:r>
              <a:rPr sz="1600" b="0" spc="-10" dirty="0">
                <a:latin typeface="Roboto Light"/>
                <a:cs typeface="Roboto Light"/>
              </a:rPr>
              <a:t>immediate surgery.</a:t>
            </a:r>
            <a:r>
              <a:rPr sz="1600" b="0" spc="-65" dirty="0">
                <a:latin typeface="Roboto Light"/>
                <a:cs typeface="Roboto Light"/>
              </a:rPr>
              <a:t> </a:t>
            </a:r>
            <a:r>
              <a:rPr sz="1600" b="0" dirty="0">
                <a:latin typeface="Roboto Light"/>
                <a:cs typeface="Roboto Light"/>
              </a:rPr>
              <a:t>The</a:t>
            </a:r>
            <a:r>
              <a:rPr sz="1600" b="0" spc="-35" dirty="0">
                <a:latin typeface="Roboto Light"/>
                <a:cs typeface="Roboto Light"/>
              </a:rPr>
              <a:t> </a:t>
            </a:r>
            <a:r>
              <a:rPr sz="1600" b="0" dirty="0">
                <a:latin typeface="Roboto Light"/>
                <a:cs typeface="Roboto Light"/>
              </a:rPr>
              <a:t>doctor</a:t>
            </a:r>
            <a:r>
              <a:rPr sz="1600" b="0" spc="-35" dirty="0">
                <a:latin typeface="Roboto Light"/>
                <a:cs typeface="Roboto Light"/>
              </a:rPr>
              <a:t> </a:t>
            </a:r>
            <a:r>
              <a:rPr sz="1600" b="0" dirty="0">
                <a:latin typeface="Roboto Light"/>
                <a:cs typeface="Roboto Light"/>
              </a:rPr>
              <a:t>enters</a:t>
            </a:r>
            <a:r>
              <a:rPr sz="1600" b="0" spc="-35" dirty="0">
                <a:latin typeface="Roboto Light"/>
                <a:cs typeface="Roboto Light"/>
              </a:rPr>
              <a:t> </a:t>
            </a:r>
            <a:r>
              <a:rPr sz="1600" b="0" dirty="0">
                <a:latin typeface="Roboto Light"/>
                <a:cs typeface="Roboto Light"/>
              </a:rPr>
              <a:t>the</a:t>
            </a:r>
            <a:r>
              <a:rPr sz="1600" b="0" spc="-35" dirty="0">
                <a:latin typeface="Roboto Light"/>
                <a:cs typeface="Roboto Light"/>
              </a:rPr>
              <a:t> </a:t>
            </a:r>
            <a:r>
              <a:rPr sz="1600" b="0" spc="-10" dirty="0">
                <a:latin typeface="Roboto Light"/>
                <a:cs typeface="Roboto Light"/>
              </a:rPr>
              <a:t>emergency </a:t>
            </a:r>
            <a:r>
              <a:rPr sz="1600" b="0" dirty="0">
                <a:latin typeface="Roboto Light"/>
                <a:cs typeface="Roboto Light"/>
              </a:rPr>
              <a:t>room,</a:t>
            </a:r>
            <a:r>
              <a:rPr sz="1600" b="0" spc="-40" dirty="0">
                <a:latin typeface="Roboto Light"/>
                <a:cs typeface="Roboto Light"/>
              </a:rPr>
              <a:t> </a:t>
            </a:r>
            <a:r>
              <a:rPr sz="1600" b="0" dirty="0">
                <a:latin typeface="Roboto Light"/>
                <a:cs typeface="Roboto Light"/>
              </a:rPr>
              <a:t>looks</a:t>
            </a:r>
            <a:r>
              <a:rPr sz="1600" b="0" spc="-40" dirty="0">
                <a:latin typeface="Roboto Light"/>
                <a:cs typeface="Roboto Light"/>
              </a:rPr>
              <a:t> </a:t>
            </a:r>
            <a:r>
              <a:rPr sz="1600" b="0" dirty="0">
                <a:latin typeface="Roboto Light"/>
                <a:cs typeface="Roboto Light"/>
              </a:rPr>
              <a:t>at</a:t>
            </a:r>
            <a:r>
              <a:rPr sz="1600" b="0" spc="-40" dirty="0">
                <a:latin typeface="Roboto Light"/>
                <a:cs typeface="Roboto Light"/>
              </a:rPr>
              <a:t> </a:t>
            </a:r>
            <a:r>
              <a:rPr sz="1600" b="0" dirty="0">
                <a:latin typeface="Roboto Light"/>
                <a:cs typeface="Roboto Light"/>
              </a:rPr>
              <a:t>the</a:t>
            </a:r>
            <a:r>
              <a:rPr sz="1600" b="0" spc="-35" dirty="0">
                <a:latin typeface="Roboto Light"/>
                <a:cs typeface="Roboto Light"/>
              </a:rPr>
              <a:t> </a:t>
            </a:r>
            <a:r>
              <a:rPr sz="1600" b="0" spc="-20" dirty="0">
                <a:latin typeface="Roboto Light"/>
                <a:cs typeface="Roboto Light"/>
              </a:rPr>
              <a:t>boy,</a:t>
            </a:r>
            <a:r>
              <a:rPr sz="1600" b="0" spc="-35" dirty="0">
                <a:latin typeface="Roboto Light"/>
                <a:cs typeface="Roboto Light"/>
              </a:rPr>
              <a:t> </a:t>
            </a:r>
            <a:r>
              <a:rPr sz="1600" b="0" dirty="0">
                <a:latin typeface="Roboto Light"/>
                <a:cs typeface="Roboto Light"/>
              </a:rPr>
              <a:t>and</a:t>
            </a:r>
            <a:r>
              <a:rPr sz="1600" b="0" spc="-35" dirty="0">
                <a:latin typeface="Roboto Light"/>
                <a:cs typeface="Roboto Light"/>
              </a:rPr>
              <a:t> </a:t>
            </a:r>
            <a:r>
              <a:rPr sz="1600" b="0" dirty="0">
                <a:latin typeface="Roboto Light"/>
                <a:cs typeface="Roboto Light"/>
              </a:rPr>
              <a:t>says,</a:t>
            </a:r>
            <a:r>
              <a:rPr sz="1600" b="0" spc="-35" dirty="0">
                <a:latin typeface="Roboto Light"/>
                <a:cs typeface="Roboto Light"/>
              </a:rPr>
              <a:t> </a:t>
            </a:r>
            <a:r>
              <a:rPr sz="1600" b="0" i="1" dirty="0">
                <a:latin typeface="Roboto Light"/>
                <a:cs typeface="Roboto Light"/>
              </a:rPr>
              <a:t>“I</a:t>
            </a:r>
            <a:r>
              <a:rPr sz="1600" b="0" i="1" spc="-35" dirty="0">
                <a:latin typeface="Roboto Light"/>
                <a:cs typeface="Roboto Light"/>
              </a:rPr>
              <a:t> </a:t>
            </a:r>
            <a:r>
              <a:rPr sz="1600" b="0" i="1" spc="-10" dirty="0">
                <a:latin typeface="Roboto Light"/>
                <a:cs typeface="Roboto Light"/>
              </a:rPr>
              <a:t>can’t </a:t>
            </a:r>
            <a:r>
              <a:rPr sz="1600" b="0" i="1" dirty="0">
                <a:latin typeface="Roboto Light"/>
                <a:cs typeface="Roboto Light"/>
              </a:rPr>
              <a:t>operate</a:t>
            </a:r>
            <a:r>
              <a:rPr sz="1600" b="0" i="1" spc="-35" dirty="0">
                <a:latin typeface="Roboto Light"/>
                <a:cs typeface="Roboto Light"/>
              </a:rPr>
              <a:t> </a:t>
            </a:r>
            <a:r>
              <a:rPr sz="1600" b="0" i="1" dirty="0">
                <a:latin typeface="Roboto Light"/>
                <a:cs typeface="Roboto Light"/>
              </a:rPr>
              <a:t>on</a:t>
            </a:r>
            <a:r>
              <a:rPr sz="1600" b="0" i="1" spc="-35" dirty="0">
                <a:latin typeface="Roboto Light"/>
                <a:cs typeface="Roboto Light"/>
              </a:rPr>
              <a:t> </a:t>
            </a:r>
            <a:r>
              <a:rPr sz="1600" b="0" i="1" dirty="0">
                <a:latin typeface="Roboto Light"/>
                <a:cs typeface="Roboto Light"/>
              </a:rPr>
              <a:t>this</a:t>
            </a:r>
            <a:r>
              <a:rPr sz="1600" b="0" i="1" spc="-30" dirty="0">
                <a:latin typeface="Roboto Light"/>
                <a:cs typeface="Roboto Light"/>
              </a:rPr>
              <a:t> </a:t>
            </a:r>
            <a:r>
              <a:rPr sz="1600" b="0" i="1" spc="-10" dirty="0">
                <a:latin typeface="Roboto Light"/>
                <a:cs typeface="Roboto Light"/>
              </a:rPr>
              <a:t>boy,</a:t>
            </a:r>
            <a:r>
              <a:rPr sz="1600" b="0" i="1" spc="-40" dirty="0">
                <a:latin typeface="Roboto Light"/>
                <a:cs typeface="Roboto Light"/>
              </a:rPr>
              <a:t> </a:t>
            </a:r>
            <a:r>
              <a:rPr sz="1600" b="0" i="1" dirty="0">
                <a:latin typeface="Roboto Light"/>
                <a:cs typeface="Roboto Light"/>
              </a:rPr>
              <a:t>he</a:t>
            </a:r>
            <a:r>
              <a:rPr sz="1600" b="0" i="1" spc="-30" dirty="0">
                <a:latin typeface="Roboto Light"/>
                <a:cs typeface="Roboto Light"/>
              </a:rPr>
              <a:t> </a:t>
            </a:r>
            <a:r>
              <a:rPr sz="1600" b="0" i="1" dirty="0">
                <a:latin typeface="Roboto Light"/>
                <a:cs typeface="Roboto Light"/>
              </a:rPr>
              <a:t>is</a:t>
            </a:r>
            <a:r>
              <a:rPr sz="1600" b="0" i="1" spc="-35" dirty="0">
                <a:latin typeface="Roboto Light"/>
                <a:cs typeface="Roboto Light"/>
              </a:rPr>
              <a:t> </a:t>
            </a:r>
            <a:r>
              <a:rPr sz="1600" b="0" i="1" dirty="0">
                <a:latin typeface="Roboto Light"/>
                <a:cs typeface="Roboto Light"/>
              </a:rPr>
              <a:t>my</a:t>
            </a:r>
            <a:r>
              <a:rPr sz="1600" b="0" i="1" spc="-35" dirty="0">
                <a:latin typeface="Roboto Light"/>
                <a:cs typeface="Roboto Light"/>
              </a:rPr>
              <a:t> </a:t>
            </a:r>
            <a:r>
              <a:rPr sz="1600" b="0" i="1" spc="-20" dirty="0">
                <a:latin typeface="Roboto Light"/>
                <a:cs typeface="Roboto Light"/>
              </a:rPr>
              <a:t>son.”</a:t>
            </a:r>
            <a:endParaRPr sz="1600">
              <a:latin typeface="Roboto Light"/>
              <a:cs typeface="Roboto Light"/>
            </a:endParaRPr>
          </a:p>
        </p:txBody>
      </p:sp>
      <p:sp>
        <p:nvSpPr>
          <p:cNvPr id="5" name="object 5"/>
          <p:cNvSpPr/>
          <p:nvPr/>
        </p:nvSpPr>
        <p:spPr>
          <a:xfrm>
            <a:off x="5952223" y="2600032"/>
            <a:ext cx="3294379" cy="659765"/>
          </a:xfrm>
          <a:custGeom>
            <a:avLst/>
            <a:gdLst/>
            <a:ahLst/>
            <a:cxnLst/>
            <a:rect l="l" t="t" r="r" b="b"/>
            <a:pathLst>
              <a:path w="3294379" h="659764">
                <a:moveTo>
                  <a:pt x="3294126" y="0"/>
                </a:moveTo>
                <a:lnTo>
                  <a:pt x="0" y="0"/>
                </a:lnTo>
                <a:lnTo>
                  <a:pt x="0" y="659638"/>
                </a:lnTo>
                <a:lnTo>
                  <a:pt x="3294126" y="659638"/>
                </a:lnTo>
                <a:lnTo>
                  <a:pt x="3294126" y="0"/>
                </a:lnTo>
                <a:close/>
              </a:path>
            </a:pathLst>
          </a:custGeom>
          <a:solidFill>
            <a:srgbClr val="FFC901">
              <a:alpha val="7998"/>
            </a:srgbClr>
          </a:solidFill>
        </p:spPr>
        <p:txBody>
          <a:bodyPr wrap="square" lIns="0" tIns="0" rIns="0" bIns="0" rtlCol="0"/>
          <a:lstStyle/>
          <a:p>
            <a:endParaRPr/>
          </a:p>
        </p:txBody>
      </p:sp>
      <p:sp>
        <p:nvSpPr>
          <p:cNvPr id="6" name="object 6"/>
          <p:cNvSpPr txBox="1"/>
          <p:nvPr/>
        </p:nvSpPr>
        <p:spPr>
          <a:xfrm>
            <a:off x="6593299" y="2806941"/>
            <a:ext cx="1833245" cy="243656"/>
          </a:xfrm>
          <a:prstGeom prst="rect">
            <a:avLst/>
          </a:prstGeom>
        </p:spPr>
        <p:txBody>
          <a:bodyPr vert="horz" wrap="square" lIns="0" tIns="12700" rIns="0" bIns="0" rtlCol="0">
            <a:spAutoFit/>
          </a:bodyPr>
          <a:lstStyle/>
          <a:p>
            <a:pPr marL="12700">
              <a:lnSpc>
                <a:spcPct val="100000"/>
              </a:lnSpc>
              <a:spcBef>
                <a:spcPts val="100"/>
              </a:spcBef>
            </a:pPr>
            <a:r>
              <a:rPr sz="1500" b="1" dirty="0">
                <a:latin typeface="Noto Serif" panose="02020502060505020204" pitchFamily="18" charset="0"/>
                <a:ea typeface="Noto Serif" panose="02020502060505020204" pitchFamily="18" charset="0"/>
                <a:cs typeface="Noto Serif" panose="02020502060505020204" pitchFamily="18" charset="0"/>
              </a:rPr>
              <a:t>Who</a:t>
            </a:r>
            <a:r>
              <a:rPr sz="1500" b="1" spc="30" dirty="0">
                <a:latin typeface="Noto Serif" panose="02020502060505020204" pitchFamily="18" charset="0"/>
                <a:ea typeface="Noto Serif" panose="02020502060505020204" pitchFamily="18" charset="0"/>
                <a:cs typeface="Noto Serif" panose="02020502060505020204" pitchFamily="18" charset="0"/>
              </a:rPr>
              <a:t> </a:t>
            </a:r>
            <a:r>
              <a:rPr sz="1500" b="1" dirty="0">
                <a:latin typeface="Noto Serif" panose="02020502060505020204" pitchFamily="18" charset="0"/>
                <a:ea typeface="Noto Serif" panose="02020502060505020204" pitchFamily="18" charset="0"/>
                <a:cs typeface="Noto Serif" panose="02020502060505020204" pitchFamily="18" charset="0"/>
              </a:rPr>
              <a:t>is</a:t>
            </a:r>
            <a:r>
              <a:rPr sz="1500" b="1" spc="30" dirty="0">
                <a:latin typeface="Noto Serif" panose="02020502060505020204" pitchFamily="18" charset="0"/>
                <a:ea typeface="Noto Serif" panose="02020502060505020204" pitchFamily="18" charset="0"/>
                <a:cs typeface="Noto Serif" panose="02020502060505020204" pitchFamily="18" charset="0"/>
              </a:rPr>
              <a:t> </a:t>
            </a:r>
            <a:r>
              <a:rPr sz="1500" b="1" dirty="0">
                <a:latin typeface="Noto Serif" panose="02020502060505020204" pitchFamily="18" charset="0"/>
                <a:ea typeface="Noto Serif" panose="02020502060505020204" pitchFamily="18" charset="0"/>
                <a:cs typeface="Noto Serif" panose="02020502060505020204" pitchFamily="18" charset="0"/>
              </a:rPr>
              <a:t>the</a:t>
            </a:r>
            <a:r>
              <a:rPr sz="1500" b="1" spc="35" dirty="0">
                <a:latin typeface="Noto Serif" panose="02020502060505020204" pitchFamily="18" charset="0"/>
                <a:ea typeface="Noto Serif" panose="02020502060505020204" pitchFamily="18" charset="0"/>
                <a:cs typeface="Noto Serif" panose="02020502060505020204" pitchFamily="18" charset="0"/>
              </a:rPr>
              <a:t> </a:t>
            </a:r>
            <a:r>
              <a:rPr sz="1500" b="1" spc="-10" dirty="0">
                <a:latin typeface="Noto Serif" panose="02020502060505020204" pitchFamily="18" charset="0"/>
                <a:ea typeface="Noto Serif" panose="02020502060505020204" pitchFamily="18" charset="0"/>
                <a:cs typeface="Noto Serif" panose="02020502060505020204" pitchFamily="18" charset="0"/>
              </a:rPr>
              <a:t>doctor?</a:t>
            </a:r>
            <a:endParaRPr sz="1500" dirty="0">
              <a:latin typeface="Noto Serif" panose="02020502060505020204" pitchFamily="18" charset="0"/>
              <a:ea typeface="Noto Serif" panose="02020502060505020204" pitchFamily="18" charset="0"/>
              <a:cs typeface="Noto Serif" panose="02020502060505020204" pitchFamily="18" charset="0"/>
            </a:endParaRPr>
          </a:p>
        </p:txBody>
      </p:sp>
      <p:grpSp>
        <p:nvGrpSpPr>
          <p:cNvPr id="7" name="object 7"/>
          <p:cNvGrpSpPr/>
          <p:nvPr/>
        </p:nvGrpSpPr>
        <p:grpSpPr>
          <a:xfrm>
            <a:off x="5579996" y="2557627"/>
            <a:ext cx="744855" cy="744855"/>
            <a:chOff x="5579996" y="2557627"/>
            <a:chExt cx="744855" cy="744855"/>
          </a:xfrm>
        </p:grpSpPr>
        <p:sp>
          <p:nvSpPr>
            <p:cNvPr id="8" name="object 8"/>
            <p:cNvSpPr/>
            <p:nvPr/>
          </p:nvSpPr>
          <p:spPr>
            <a:xfrm>
              <a:off x="5588791" y="2566422"/>
              <a:ext cx="727075" cy="727075"/>
            </a:xfrm>
            <a:custGeom>
              <a:avLst/>
              <a:gdLst/>
              <a:ahLst/>
              <a:cxnLst/>
              <a:rect l="l" t="t" r="r" b="b"/>
              <a:pathLst>
                <a:path w="727075" h="727075">
                  <a:moveTo>
                    <a:pt x="363435" y="0"/>
                  </a:moveTo>
                  <a:lnTo>
                    <a:pt x="314119" y="3317"/>
                  </a:lnTo>
                  <a:lnTo>
                    <a:pt x="266819" y="12981"/>
                  </a:lnTo>
                  <a:lnTo>
                    <a:pt x="221968" y="28559"/>
                  </a:lnTo>
                  <a:lnTo>
                    <a:pt x="180001" y="49618"/>
                  </a:lnTo>
                  <a:lnTo>
                    <a:pt x="141349" y="75724"/>
                  </a:lnTo>
                  <a:lnTo>
                    <a:pt x="106446" y="106445"/>
                  </a:lnTo>
                  <a:lnTo>
                    <a:pt x="75725" y="141347"/>
                  </a:lnTo>
                  <a:lnTo>
                    <a:pt x="49618" y="179997"/>
                  </a:lnTo>
                  <a:lnTo>
                    <a:pt x="28560" y="221963"/>
                  </a:lnTo>
                  <a:lnTo>
                    <a:pt x="12982" y="266811"/>
                  </a:lnTo>
                  <a:lnTo>
                    <a:pt x="3317" y="314109"/>
                  </a:lnTo>
                  <a:lnTo>
                    <a:pt x="0" y="363423"/>
                  </a:lnTo>
                  <a:lnTo>
                    <a:pt x="3317" y="412740"/>
                  </a:lnTo>
                  <a:lnTo>
                    <a:pt x="12982" y="460040"/>
                  </a:lnTo>
                  <a:lnTo>
                    <a:pt x="28560" y="504890"/>
                  </a:lnTo>
                  <a:lnTo>
                    <a:pt x="49618" y="546857"/>
                  </a:lnTo>
                  <a:lnTo>
                    <a:pt x="75725" y="585509"/>
                  </a:lnTo>
                  <a:lnTo>
                    <a:pt x="106446" y="620412"/>
                  </a:lnTo>
                  <a:lnTo>
                    <a:pt x="141349" y="651133"/>
                  </a:lnTo>
                  <a:lnTo>
                    <a:pt x="180001" y="677240"/>
                  </a:lnTo>
                  <a:lnTo>
                    <a:pt x="221968" y="698298"/>
                  </a:lnTo>
                  <a:lnTo>
                    <a:pt x="266819" y="713877"/>
                  </a:lnTo>
                  <a:lnTo>
                    <a:pt x="314119" y="723541"/>
                  </a:lnTo>
                  <a:lnTo>
                    <a:pt x="363435" y="726859"/>
                  </a:lnTo>
                  <a:lnTo>
                    <a:pt x="412752" y="723541"/>
                  </a:lnTo>
                  <a:lnTo>
                    <a:pt x="460052" y="713877"/>
                  </a:lnTo>
                  <a:lnTo>
                    <a:pt x="504902" y="698298"/>
                  </a:lnTo>
                  <a:lnTo>
                    <a:pt x="546870" y="677240"/>
                  </a:lnTo>
                  <a:lnTo>
                    <a:pt x="585522" y="651133"/>
                  </a:lnTo>
                  <a:lnTo>
                    <a:pt x="620425" y="620412"/>
                  </a:lnTo>
                  <a:lnTo>
                    <a:pt x="651146" y="585509"/>
                  </a:lnTo>
                  <a:lnTo>
                    <a:pt x="677252" y="546857"/>
                  </a:lnTo>
                  <a:lnTo>
                    <a:pt x="698311" y="504890"/>
                  </a:lnTo>
                  <a:lnTo>
                    <a:pt x="713889" y="460040"/>
                  </a:lnTo>
                  <a:lnTo>
                    <a:pt x="723554" y="412740"/>
                  </a:lnTo>
                  <a:lnTo>
                    <a:pt x="726871" y="363423"/>
                  </a:lnTo>
                  <a:lnTo>
                    <a:pt x="723554" y="314109"/>
                  </a:lnTo>
                  <a:lnTo>
                    <a:pt x="713889" y="266811"/>
                  </a:lnTo>
                  <a:lnTo>
                    <a:pt x="698311" y="221963"/>
                  </a:lnTo>
                  <a:lnTo>
                    <a:pt x="677252" y="179997"/>
                  </a:lnTo>
                  <a:lnTo>
                    <a:pt x="651146" y="141347"/>
                  </a:lnTo>
                  <a:lnTo>
                    <a:pt x="620425" y="106445"/>
                  </a:lnTo>
                  <a:lnTo>
                    <a:pt x="585522" y="75724"/>
                  </a:lnTo>
                  <a:lnTo>
                    <a:pt x="546870" y="49618"/>
                  </a:lnTo>
                  <a:lnTo>
                    <a:pt x="504902" y="28559"/>
                  </a:lnTo>
                  <a:lnTo>
                    <a:pt x="460052" y="12981"/>
                  </a:lnTo>
                  <a:lnTo>
                    <a:pt x="412752" y="3317"/>
                  </a:lnTo>
                  <a:lnTo>
                    <a:pt x="363435" y="0"/>
                  </a:lnTo>
                  <a:close/>
                </a:path>
              </a:pathLst>
            </a:custGeom>
            <a:solidFill>
              <a:srgbClr val="FFFFFF"/>
            </a:solidFill>
          </p:spPr>
          <p:txBody>
            <a:bodyPr wrap="square" lIns="0" tIns="0" rIns="0" bIns="0" rtlCol="0"/>
            <a:lstStyle/>
            <a:p>
              <a:endParaRPr/>
            </a:p>
          </p:txBody>
        </p:sp>
        <p:sp>
          <p:nvSpPr>
            <p:cNvPr id="9" name="object 9"/>
            <p:cNvSpPr/>
            <p:nvPr/>
          </p:nvSpPr>
          <p:spPr>
            <a:xfrm>
              <a:off x="5588791" y="2566422"/>
              <a:ext cx="727075" cy="727075"/>
            </a:xfrm>
            <a:custGeom>
              <a:avLst/>
              <a:gdLst/>
              <a:ahLst/>
              <a:cxnLst/>
              <a:rect l="l" t="t" r="r" b="b"/>
              <a:pathLst>
                <a:path w="727075" h="727075">
                  <a:moveTo>
                    <a:pt x="363435" y="726859"/>
                  </a:moveTo>
                  <a:lnTo>
                    <a:pt x="412752" y="723541"/>
                  </a:lnTo>
                  <a:lnTo>
                    <a:pt x="460052" y="713877"/>
                  </a:lnTo>
                  <a:lnTo>
                    <a:pt x="504902" y="698298"/>
                  </a:lnTo>
                  <a:lnTo>
                    <a:pt x="546870" y="677240"/>
                  </a:lnTo>
                  <a:lnTo>
                    <a:pt x="585522" y="651133"/>
                  </a:lnTo>
                  <a:lnTo>
                    <a:pt x="620425" y="620412"/>
                  </a:lnTo>
                  <a:lnTo>
                    <a:pt x="651146" y="585509"/>
                  </a:lnTo>
                  <a:lnTo>
                    <a:pt x="677252" y="546857"/>
                  </a:lnTo>
                  <a:lnTo>
                    <a:pt x="698311" y="504890"/>
                  </a:lnTo>
                  <a:lnTo>
                    <a:pt x="713889" y="460040"/>
                  </a:lnTo>
                  <a:lnTo>
                    <a:pt x="723554" y="412740"/>
                  </a:lnTo>
                  <a:lnTo>
                    <a:pt x="726871" y="363423"/>
                  </a:lnTo>
                  <a:lnTo>
                    <a:pt x="723554" y="314109"/>
                  </a:lnTo>
                  <a:lnTo>
                    <a:pt x="713889" y="266811"/>
                  </a:lnTo>
                  <a:lnTo>
                    <a:pt x="698311" y="221963"/>
                  </a:lnTo>
                  <a:lnTo>
                    <a:pt x="677252" y="179997"/>
                  </a:lnTo>
                  <a:lnTo>
                    <a:pt x="651146" y="141347"/>
                  </a:lnTo>
                  <a:lnTo>
                    <a:pt x="620425" y="106445"/>
                  </a:lnTo>
                  <a:lnTo>
                    <a:pt x="585522" y="75724"/>
                  </a:lnTo>
                  <a:lnTo>
                    <a:pt x="546870" y="49618"/>
                  </a:lnTo>
                  <a:lnTo>
                    <a:pt x="504902" y="28559"/>
                  </a:lnTo>
                  <a:lnTo>
                    <a:pt x="460052" y="12981"/>
                  </a:lnTo>
                  <a:lnTo>
                    <a:pt x="412752" y="3317"/>
                  </a:lnTo>
                  <a:lnTo>
                    <a:pt x="363435" y="0"/>
                  </a:lnTo>
                  <a:lnTo>
                    <a:pt x="314119" y="3317"/>
                  </a:lnTo>
                  <a:lnTo>
                    <a:pt x="266819" y="12981"/>
                  </a:lnTo>
                  <a:lnTo>
                    <a:pt x="221968" y="28559"/>
                  </a:lnTo>
                  <a:lnTo>
                    <a:pt x="180001" y="49618"/>
                  </a:lnTo>
                  <a:lnTo>
                    <a:pt x="141349" y="75724"/>
                  </a:lnTo>
                  <a:lnTo>
                    <a:pt x="106446" y="106445"/>
                  </a:lnTo>
                  <a:lnTo>
                    <a:pt x="75725" y="141347"/>
                  </a:lnTo>
                  <a:lnTo>
                    <a:pt x="49618" y="179997"/>
                  </a:lnTo>
                  <a:lnTo>
                    <a:pt x="28560" y="221963"/>
                  </a:lnTo>
                  <a:lnTo>
                    <a:pt x="12982" y="266811"/>
                  </a:lnTo>
                  <a:lnTo>
                    <a:pt x="3317" y="314109"/>
                  </a:lnTo>
                  <a:lnTo>
                    <a:pt x="0" y="363423"/>
                  </a:lnTo>
                  <a:lnTo>
                    <a:pt x="3317" y="412740"/>
                  </a:lnTo>
                  <a:lnTo>
                    <a:pt x="12982" y="460040"/>
                  </a:lnTo>
                  <a:lnTo>
                    <a:pt x="28560" y="504890"/>
                  </a:lnTo>
                  <a:lnTo>
                    <a:pt x="49618" y="546857"/>
                  </a:lnTo>
                  <a:lnTo>
                    <a:pt x="75725" y="585509"/>
                  </a:lnTo>
                  <a:lnTo>
                    <a:pt x="106446" y="620412"/>
                  </a:lnTo>
                  <a:lnTo>
                    <a:pt x="141349" y="651133"/>
                  </a:lnTo>
                  <a:lnTo>
                    <a:pt x="180001" y="677240"/>
                  </a:lnTo>
                  <a:lnTo>
                    <a:pt x="221968" y="698298"/>
                  </a:lnTo>
                  <a:lnTo>
                    <a:pt x="266819" y="713877"/>
                  </a:lnTo>
                  <a:lnTo>
                    <a:pt x="314119" y="723541"/>
                  </a:lnTo>
                  <a:lnTo>
                    <a:pt x="363435" y="726859"/>
                  </a:lnTo>
                  <a:close/>
                </a:path>
              </a:pathLst>
            </a:custGeom>
            <a:ln w="17589">
              <a:solidFill>
                <a:srgbClr val="FFC901"/>
              </a:solidFill>
            </a:ln>
          </p:spPr>
          <p:txBody>
            <a:bodyPr wrap="square" lIns="0" tIns="0" rIns="0" bIns="0" rtlCol="0"/>
            <a:lstStyle/>
            <a:p>
              <a:endParaRPr/>
            </a:p>
          </p:txBody>
        </p:sp>
        <p:sp>
          <p:nvSpPr>
            <p:cNvPr id="10" name="object 10"/>
            <p:cNvSpPr/>
            <p:nvPr/>
          </p:nvSpPr>
          <p:spPr>
            <a:xfrm>
              <a:off x="5623157" y="2600779"/>
              <a:ext cx="658495" cy="658495"/>
            </a:xfrm>
            <a:custGeom>
              <a:avLst/>
              <a:gdLst/>
              <a:ahLst/>
              <a:cxnLst/>
              <a:rect l="l" t="t" r="r" b="b"/>
              <a:pathLst>
                <a:path w="658495" h="658495">
                  <a:moveTo>
                    <a:pt x="329069" y="0"/>
                  </a:moveTo>
                  <a:lnTo>
                    <a:pt x="280442" y="3568"/>
                  </a:lnTo>
                  <a:lnTo>
                    <a:pt x="234031" y="13932"/>
                  </a:lnTo>
                  <a:lnTo>
                    <a:pt x="190343" y="30585"/>
                  </a:lnTo>
                  <a:lnTo>
                    <a:pt x="149889" y="53015"/>
                  </a:lnTo>
                  <a:lnTo>
                    <a:pt x="113177" y="80716"/>
                  </a:lnTo>
                  <a:lnTo>
                    <a:pt x="80716" y="113177"/>
                  </a:lnTo>
                  <a:lnTo>
                    <a:pt x="53015" y="149889"/>
                  </a:lnTo>
                  <a:lnTo>
                    <a:pt x="30585" y="190343"/>
                  </a:lnTo>
                  <a:lnTo>
                    <a:pt x="13932" y="234031"/>
                  </a:lnTo>
                  <a:lnTo>
                    <a:pt x="3568" y="280442"/>
                  </a:lnTo>
                  <a:lnTo>
                    <a:pt x="0" y="329069"/>
                  </a:lnTo>
                  <a:lnTo>
                    <a:pt x="3568" y="377696"/>
                  </a:lnTo>
                  <a:lnTo>
                    <a:pt x="13932" y="424108"/>
                  </a:lnTo>
                  <a:lnTo>
                    <a:pt x="30585" y="467795"/>
                  </a:lnTo>
                  <a:lnTo>
                    <a:pt x="53015" y="508250"/>
                  </a:lnTo>
                  <a:lnTo>
                    <a:pt x="80716" y="544962"/>
                  </a:lnTo>
                  <a:lnTo>
                    <a:pt x="113177" y="577423"/>
                  </a:lnTo>
                  <a:lnTo>
                    <a:pt x="149889" y="605123"/>
                  </a:lnTo>
                  <a:lnTo>
                    <a:pt x="190343" y="627554"/>
                  </a:lnTo>
                  <a:lnTo>
                    <a:pt x="234031" y="644206"/>
                  </a:lnTo>
                  <a:lnTo>
                    <a:pt x="280442" y="654571"/>
                  </a:lnTo>
                  <a:lnTo>
                    <a:pt x="329069" y="658139"/>
                  </a:lnTo>
                  <a:lnTo>
                    <a:pt x="377696" y="654571"/>
                  </a:lnTo>
                  <a:lnTo>
                    <a:pt x="424108" y="644206"/>
                  </a:lnTo>
                  <a:lnTo>
                    <a:pt x="467795" y="627554"/>
                  </a:lnTo>
                  <a:lnTo>
                    <a:pt x="508250" y="605123"/>
                  </a:lnTo>
                  <a:lnTo>
                    <a:pt x="544962" y="577423"/>
                  </a:lnTo>
                  <a:lnTo>
                    <a:pt x="577423" y="544962"/>
                  </a:lnTo>
                  <a:lnTo>
                    <a:pt x="605123" y="508250"/>
                  </a:lnTo>
                  <a:lnTo>
                    <a:pt x="627554" y="467795"/>
                  </a:lnTo>
                  <a:lnTo>
                    <a:pt x="644206" y="424108"/>
                  </a:lnTo>
                  <a:lnTo>
                    <a:pt x="654571" y="377696"/>
                  </a:lnTo>
                  <a:lnTo>
                    <a:pt x="658139" y="329069"/>
                  </a:lnTo>
                  <a:lnTo>
                    <a:pt x="654571" y="280442"/>
                  </a:lnTo>
                  <a:lnTo>
                    <a:pt x="644206" y="234031"/>
                  </a:lnTo>
                  <a:lnTo>
                    <a:pt x="627554" y="190343"/>
                  </a:lnTo>
                  <a:lnTo>
                    <a:pt x="605123" y="149889"/>
                  </a:lnTo>
                  <a:lnTo>
                    <a:pt x="577423" y="113177"/>
                  </a:lnTo>
                  <a:lnTo>
                    <a:pt x="544962" y="80716"/>
                  </a:lnTo>
                  <a:lnTo>
                    <a:pt x="508250" y="53015"/>
                  </a:lnTo>
                  <a:lnTo>
                    <a:pt x="467795" y="30585"/>
                  </a:lnTo>
                  <a:lnTo>
                    <a:pt x="424108" y="13932"/>
                  </a:lnTo>
                  <a:lnTo>
                    <a:pt x="377696" y="3568"/>
                  </a:lnTo>
                  <a:lnTo>
                    <a:pt x="329069" y="0"/>
                  </a:lnTo>
                  <a:close/>
                </a:path>
              </a:pathLst>
            </a:custGeom>
            <a:solidFill>
              <a:srgbClr val="FFFBEE"/>
            </a:solidFill>
          </p:spPr>
          <p:txBody>
            <a:bodyPr wrap="square" lIns="0" tIns="0" rIns="0" bIns="0" rtlCol="0"/>
            <a:lstStyle/>
            <a:p>
              <a:endParaRPr/>
            </a:p>
          </p:txBody>
        </p:sp>
        <p:sp>
          <p:nvSpPr>
            <p:cNvPr id="11" name="object 11"/>
            <p:cNvSpPr/>
            <p:nvPr/>
          </p:nvSpPr>
          <p:spPr>
            <a:xfrm>
              <a:off x="5835278" y="2741489"/>
              <a:ext cx="234315" cy="377190"/>
            </a:xfrm>
            <a:custGeom>
              <a:avLst/>
              <a:gdLst/>
              <a:ahLst/>
              <a:cxnLst/>
              <a:rect l="l" t="t" r="r" b="b"/>
              <a:pathLst>
                <a:path w="234314" h="377189">
                  <a:moveTo>
                    <a:pt x="227012" y="59753"/>
                  </a:moveTo>
                  <a:lnTo>
                    <a:pt x="118122" y="59753"/>
                  </a:lnTo>
                  <a:lnTo>
                    <a:pt x="135834" y="62432"/>
                  </a:lnTo>
                  <a:lnTo>
                    <a:pt x="148486" y="70467"/>
                  </a:lnTo>
                  <a:lnTo>
                    <a:pt x="156079" y="83858"/>
                  </a:lnTo>
                  <a:lnTo>
                    <a:pt x="158610" y="102603"/>
                  </a:lnTo>
                  <a:lnTo>
                    <a:pt x="158124" y="109620"/>
                  </a:lnTo>
                  <a:lnTo>
                    <a:pt x="139109" y="144321"/>
                  </a:lnTo>
                  <a:lnTo>
                    <a:pt x="119545" y="162826"/>
                  </a:lnTo>
                  <a:lnTo>
                    <a:pt x="108715" y="173066"/>
                  </a:lnTo>
                  <a:lnTo>
                    <a:pt x="83363" y="215674"/>
                  </a:lnTo>
                  <a:lnTo>
                    <a:pt x="78397" y="260769"/>
                  </a:lnTo>
                  <a:lnTo>
                    <a:pt x="144856" y="260769"/>
                  </a:lnTo>
                  <a:lnTo>
                    <a:pt x="145897" y="245313"/>
                  </a:lnTo>
                  <a:lnTo>
                    <a:pt x="148379" y="233290"/>
                  </a:lnTo>
                  <a:lnTo>
                    <a:pt x="152968" y="222061"/>
                  </a:lnTo>
                  <a:lnTo>
                    <a:pt x="159667" y="211625"/>
                  </a:lnTo>
                  <a:lnTo>
                    <a:pt x="168478" y="201980"/>
                  </a:lnTo>
                  <a:lnTo>
                    <a:pt x="189509" y="182460"/>
                  </a:lnTo>
                  <a:lnTo>
                    <a:pt x="200910" y="171064"/>
                  </a:lnTo>
                  <a:lnTo>
                    <a:pt x="224028" y="140017"/>
                  </a:lnTo>
                  <a:lnTo>
                    <a:pt x="233895" y="99339"/>
                  </a:lnTo>
                  <a:lnTo>
                    <a:pt x="232051" y="77617"/>
                  </a:lnTo>
                  <a:lnTo>
                    <a:pt x="231998" y="76986"/>
                  </a:lnTo>
                  <a:lnTo>
                    <a:pt x="227082" y="59994"/>
                  </a:lnTo>
                  <a:lnTo>
                    <a:pt x="227012" y="59753"/>
                  </a:lnTo>
                  <a:close/>
                </a:path>
                <a:path w="234314" h="377189">
                  <a:moveTo>
                    <a:pt x="118122" y="0"/>
                  </a:moveTo>
                  <a:lnTo>
                    <a:pt x="69346" y="6840"/>
                  </a:lnTo>
                  <a:lnTo>
                    <a:pt x="32067" y="27368"/>
                  </a:lnTo>
                  <a:lnTo>
                    <a:pt x="8275" y="59994"/>
                  </a:lnTo>
                  <a:lnTo>
                    <a:pt x="51" y="102603"/>
                  </a:lnTo>
                  <a:lnTo>
                    <a:pt x="0" y="103136"/>
                  </a:lnTo>
                  <a:lnTo>
                    <a:pt x="75285" y="103136"/>
                  </a:lnTo>
                  <a:lnTo>
                    <a:pt x="76233" y="93538"/>
                  </a:lnTo>
                  <a:lnTo>
                    <a:pt x="78560" y="85031"/>
                  </a:lnTo>
                  <a:lnTo>
                    <a:pt x="108992" y="60475"/>
                  </a:lnTo>
                  <a:lnTo>
                    <a:pt x="118122" y="59753"/>
                  </a:lnTo>
                  <a:lnTo>
                    <a:pt x="227012" y="59753"/>
                  </a:lnTo>
                  <a:lnTo>
                    <a:pt x="226304" y="57307"/>
                  </a:lnTo>
                  <a:lnTo>
                    <a:pt x="203530" y="25971"/>
                  </a:lnTo>
                  <a:lnTo>
                    <a:pt x="166984" y="6494"/>
                  </a:lnTo>
                  <a:lnTo>
                    <a:pt x="144497" y="1709"/>
                  </a:lnTo>
                  <a:lnTo>
                    <a:pt x="145469" y="1709"/>
                  </a:lnTo>
                  <a:lnTo>
                    <a:pt x="118122" y="0"/>
                  </a:lnTo>
                  <a:close/>
                </a:path>
                <a:path w="234314" h="377189">
                  <a:moveTo>
                    <a:pt x="112928" y="299504"/>
                  </a:moveTo>
                  <a:lnTo>
                    <a:pt x="77509" y="316341"/>
                  </a:lnTo>
                  <a:lnTo>
                    <a:pt x="70866" y="338366"/>
                  </a:lnTo>
                  <a:lnTo>
                    <a:pt x="71589" y="346329"/>
                  </a:lnTo>
                  <a:lnTo>
                    <a:pt x="103913" y="376043"/>
                  </a:lnTo>
                  <a:lnTo>
                    <a:pt x="112928" y="376720"/>
                  </a:lnTo>
                  <a:lnTo>
                    <a:pt x="121936" y="376043"/>
                  </a:lnTo>
                  <a:lnTo>
                    <a:pt x="154256" y="346329"/>
                  </a:lnTo>
                  <a:lnTo>
                    <a:pt x="154978" y="338366"/>
                  </a:lnTo>
                  <a:lnTo>
                    <a:pt x="154239" y="330286"/>
                  </a:lnTo>
                  <a:lnTo>
                    <a:pt x="121726" y="300189"/>
                  </a:lnTo>
                  <a:lnTo>
                    <a:pt x="112928" y="299504"/>
                  </a:lnTo>
                  <a:close/>
                </a:path>
              </a:pathLst>
            </a:custGeom>
            <a:solidFill>
              <a:srgbClr val="FFC901"/>
            </a:solidFill>
          </p:spPr>
          <p:txBody>
            <a:bodyPr wrap="square" lIns="0" tIns="0" rIns="0" bIns="0" rtlCol="0"/>
            <a:lstStyle/>
            <a:p>
              <a:endParaRPr/>
            </a:p>
          </p:txBody>
        </p:sp>
      </p:grpSp>
      <p:pic>
        <p:nvPicPr>
          <p:cNvPr id="15" name="Picture 14">
            <a:extLst>
              <a:ext uri="{FF2B5EF4-FFF2-40B4-BE49-F238E27FC236}">
                <a16:creationId xmlns:a16="http://schemas.microsoft.com/office/drawing/2014/main" id="{5FCDC51E-5A9D-0763-6B25-A358AA5C3BC5}"/>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16" name="object 14">
            <a:extLst>
              <a:ext uri="{FF2B5EF4-FFF2-40B4-BE49-F238E27FC236}">
                <a16:creationId xmlns:a16="http://schemas.microsoft.com/office/drawing/2014/main" id="{07CF8251-A340-65EA-81A3-0E74313CBD3E}"/>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17" name="object 15">
            <a:extLst>
              <a:ext uri="{FF2B5EF4-FFF2-40B4-BE49-F238E27FC236}">
                <a16:creationId xmlns:a16="http://schemas.microsoft.com/office/drawing/2014/main" id="{3F9FD465-5AB3-8E69-BC62-9F7610D0E754}"/>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18" name="object 4">
            <a:extLst>
              <a:ext uri="{FF2B5EF4-FFF2-40B4-BE49-F238E27FC236}">
                <a16:creationId xmlns:a16="http://schemas.microsoft.com/office/drawing/2014/main" id="{7D2A693C-6BF1-FBC0-4896-6F1A2DE4D0E0}"/>
              </a:ext>
            </a:extLst>
          </p:cNvPr>
          <p:cNvPicPr/>
          <p:nvPr/>
        </p:nvPicPr>
        <p:blipFill>
          <a:blip r:embed="rId4" cstate="print"/>
          <a:stretch>
            <a:fillRect/>
          </a:stretch>
        </p:blipFill>
        <p:spPr>
          <a:xfrm>
            <a:off x="8472119" y="7065429"/>
            <a:ext cx="1179955" cy="298856"/>
          </a:xfrm>
          <a:prstGeom prst="rect">
            <a:avLst/>
          </a:prstGeom>
        </p:spPr>
      </p:pic>
      <p:sp>
        <p:nvSpPr>
          <p:cNvPr id="19" name="object 5">
            <a:extLst>
              <a:ext uri="{FF2B5EF4-FFF2-40B4-BE49-F238E27FC236}">
                <a16:creationId xmlns:a16="http://schemas.microsoft.com/office/drawing/2014/main" id="{E145822A-8037-1593-9D7D-F84DF8FE8F27}"/>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20" name="object 6">
            <a:extLst>
              <a:ext uri="{FF2B5EF4-FFF2-40B4-BE49-F238E27FC236}">
                <a16:creationId xmlns:a16="http://schemas.microsoft.com/office/drawing/2014/main" id="{0F983AD2-F950-B5FD-63E7-D191ED197EFD}"/>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5</a:t>
            </a:fld>
            <a:endParaRPr spc="-25" dirty="0"/>
          </a:p>
        </p:txBody>
      </p:sp>
      <p:sp>
        <p:nvSpPr>
          <p:cNvPr id="21" name="object 3">
            <a:extLst>
              <a:ext uri="{FF2B5EF4-FFF2-40B4-BE49-F238E27FC236}">
                <a16:creationId xmlns:a16="http://schemas.microsoft.com/office/drawing/2014/main" id="{F14C4C6A-54DB-FFD6-17BA-61850023C860}"/>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What</a:t>
            </a:r>
            <a:r>
              <a:rPr spc="-55" dirty="0"/>
              <a:t> </a:t>
            </a:r>
            <a:r>
              <a:rPr dirty="0"/>
              <a:t>is</a:t>
            </a:r>
            <a:r>
              <a:rPr spc="-45" dirty="0"/>
              <a:t> </a:t>
            </a:r>
            <a:r>
              <a:rPr spc="-10" dirty="0"/>
              <a:t>bias?</a:t>
            </a:r>
          </a:p>
        </p:txBody>
      </p:sp>
      <p:sp>
        <p:nvSpPr>
          <p:cNvPr id="3" name="object 3"/>
          <p:cNvSpPr txBox="1"/>
          <p:nvPr/>
        </p:nvSpPr>
        <p:spPr>
          <a:xfrm>
            <a:off x="669226" y="1866340"/>
            <a:ext cx="5879465" cy="2642235"/>
          </a:xfrm>
          <a:prstGeom prst="rect">
            <a:avLst/>
          </a:prstGeom>
        </p:spPr>
        <p:txBody>
          <a:bodyPr vert="horz" wrap="square" lIns="0" tIns="12700" rIns="0" bIns="0" rtlCol="0">
            <a:spAutoFit/>
          </a:bodyPr>
          <a:lstStyle/>
          <a:p>
            <a:pPr marL="228600" marR="70485" indent="-178435">
              <a:lnSpc>
                <a:spcPct val="125000"/>
              </a:lnSpc>
              <a:spcBef>
                <a:spcPts val="100"/>
              </a:spcBef>
              <a:buClr>
                <a:srgbClr val="FFC901"/>
              </a:buClr>
              <a:buChar char="•"/>
              <a:tabLst>
                <a:tab pos="230504" algn="l"/>
              </a:tabLst>
            </a:pPr>
            <a:r>
              <a:rPr sz="1400" b="0" dirty="0">
                <a:latin typeface="Roboto Light"/>
                <a:cs typeface="Roboto Light"/>
              </a:rPr>
              <a:t>Bias</a:t>
            </a:r>
            <a:r>
              <a:rPr sz="1400" b="0" spc="-35" dirty="0">
                <a:latin typeface="Roboto Light"/>
                <a:cs typeface="Roboto Light"/>
              </a:rPr>
              <a:t> </a:t>
            </a:r>
            <a:r>
              <a:rPr sz="1400" b="0" dirty="0">
                <a:latin typeface="Roboto Light"/>
                <a:cs typeface="Roboto Light"/>
              </a:rPr>
              <a:t>is</a:t>
            </a:r>
            <a:r>
              <a:rPr sz="1400" b="0" spc="-35" dirty="0">
                <a:latin typeface="Roboto Light"/>
                <a:cs typeface="Roboto Light"/>
              </a:rPr>
              <a:t> </a:t>
            </a:r>
            <a:r>
              <a:rPr sz="1400" b="0" dirty="0">
                <a:latin typeface="Roboto Light"/>
                <a:cs typeface="Roboto Light"/>
              </a:rPr>
              <a:t>a</a:t>
            </a:r>
            <a:r>
              <a:rPr sz="1400" b="0" spc="-30" dirty="0">
                <a:latin typeface="Roboto Light"/>
                <a:cs typeface="Roboto Light"/>
              </a:rPr>
              <a:t> </a:t>
            </a:r>
            <a:r>
              <a:rPr sz="1400" b="0" spc="-10" dirty="0">
                <a:latin typeface="Roboto Light"/>
                <a:cs typeface="Roboto Light"/>
              </a:rPr>
              <a:t>tendency</a:t>
            </a:r>
            <a:r>
              <a:rPr sz="1400" b="0" spc="-30" dirty="0">
                <a:latin typeface="Roboto Light"/>
                <a:cs typeface="Roboto Light"/>
              </a:rPr>
              <a:t> </a:t>
            </a:r>
            <a:r>
              <a:rPr sz="1400" b="0" dirty="0">
                <a:latin typeface="Roboto Light"/>
                <a:cs typeface="Roboto Light"/>
              </a:rPr>
              <a:t>(known</a:t>
            </a:r>
            <a:r>
              <a:rPr sz="1400" b="0" spc="-35" dirty="0">
                <a:latin typeface="Roboto Light"/>
                <a:cs typeface="Roboto Light"/>
              </a:rPr>
              <a:t> </a:t>
            </a:r>
            <a:r>
              <a:rPr sz="1400" b="0" dirty="0">
                <a:latin typeface="Roboto Light"/>
                <a:cs typeface="Roboto Light"/>
              </a:rPr>
              <a:t>or</a:t>
            </a:r>
            <a:r>
              <a:rPr sz="1400" b="0" spc="-35" dirty="0">
                <a:latin typeface="Roboto Light"/>
                <a:cs typeface="Roboto Light"/>
              </a:rPr>
              <a:t> </a:t>
            </a:r>
            <a:r>
              <a:rPr sz="1400" b="0" dirty="0">
                <a:latin typeface="Roboto Light"/>
                <a:cs typeface="Roboto Light"/>
              </a:rPr>
              <a:t>unknown)</a:t>
            </a:r>
            <a:r>
              <a:rPr sz="1400" b="0" spc="-30" dirty="0">
                <a:latin typeface="Roboto Light"/>
                <a:cs typeface="Roboto Light"/>
              </a:rPr>
              <a:t> </a:t>
            </a:r>
            <a:r>
              <a:rPr sz="1400" b="0" dirty="0">
                <a:latin typeface="Roboto Light"/>
                <a:cs typeface="Roboto Light"/>
              </a:rPr>
              <a:t>that</a:t>
            </a:r>
            <a:r>
              <a:rPr sz="1400" b="0" spc="-30" dirty="0">
                <a:latin typeface="Roboto Light"/>
                <a:cs typeface="Roboto Light"/>
              </a:rPr>
              <a:t> </a:t>
            </a:r>
            <a:r>
              <a:rPr sz="1400" b="0" dirty="0">
                <a:latin typeface="Roboto Light"/>
                <a:cs typeface="Roboto Light"/>
              </a:rPr>
              <a:t>we</a:t>
            </a:r>
            <a:r>
              <a:rPr sz="1400" b="0" spc="-30" dirty="0">
                <a:latin typeface="Roboto Light"/>
                <a:cs typeface="Roboto Light"/>
              </a:rPr>
              <a:t> </a:t>
            </a:r>
            <a:r>
              <a:rPr sz="1400" b="0" dirty="0">
                <a:latin typeface="Roboto Light"/>
                <a:cs typeface="Roboto Light"/>
              </a:rPr>
              <a:t>have</a:t>
            </a:r>
            <a:r>
              <a:rPr sz="1400" b="0" spc="-30" dirty="0">
                <a:latin typeface="Roboto Light"/>
                <a:cs typeface="Roboto Light"/>
              </a:rPr>
              <a:t> </a:t>
            </a:r>
            <a:r>
              <a:rPr sz="1400" b="0" dirty="0">
                <a:latin typeface="Roboto Light"/>
                <a:cs typeface="Roboto Light"/>
              </a:rPr>
              <a:t>to</a:t>
            </a:r>
            <a:r>
              <a:rPr sz="1400" b="0" spc="-35" dirty="0">
                <a:latin typeface="Roboto Light"/>
                <a:cs typeface="Roboto Light"/>
              </a:rPr>
              <a:t> </a:t>
            </a:r>
            <a:r>
              <a:rPr sz="1400" b="0" dirty="0">
                <a:latin typeface="Roboto Medium"/>
                <a:cs typeface="Roboto Medium"/>
              </a:rPr>
              <a:t>favour</a:t>
            </a:r>
            <a:r>
              <a:rPr sz="1400" b="0" spc="-30" dirty="0">
                <a:latin typeface="Roboto Medium"/>
                <a:cs typeface="Roboto Medium"/>
              </a:rPr>
              <a:t> </a:t>
            </a:r>
            <a:r>
              <a:rPr sz="1400" b="0" dirty="0">
                <a:latin typeface="Roboto Medium"/>
                <a:cs typeface="Roboto Medium"/>
              </a:rPr>
              <a:t>one</a:t>
            </a:r>
            <a:r>
              <a:rPr sz="1400" b="0" spc="-30" dirty="0">
                <a:latin typeface="Roboto Medium"/>
                <a:cs typeface="Roboto Medium"/>
              </a:rPr>
              <a:t> </a:t>
            </a:r>
            <a:r>
              <a:rPr sz="1400" b="0" spc="-10" dirty="0">
                <a:latin typeface="Roboto Medium"/>
                <a:cs typeface="Roboto Medium"/>
              </a:rPr>
              <a:t>idea, 	</a:t>
            </a:r>
            <a:r>
              <a:rPr sz="1400" b="0" dirty="0">
                <a:latin typeface="Roboto Medium"/>
                <a:cs typeface="Roboto Medium"/>
              </a:rPr>
              <a:t>thing</a:t>
            </a:r>
            <a:r>
              <a:rPr sz="1400" b="0" spc="-10" dirty="0">
                <a:latin typeface="Roboto Medium"/>
                <a:cs typeface="Roboto Medium"/>
              </a:rPr>
              <a:t> </a:t>
            </a:r>
            <a:r>
              <a:rPr sz="1400" b="0" dirty="0">
                <a:latin typeface="Roboto Medium"/>
                <a:cs typeface="Roboto Medium"/>
              </a:rPr>
              <a:t>or</a:t>
            </a:r>
            <a:r>
              <a:rPr sz="1400" b="0" spc="-10" dirty="0">
                <a:latin typeface="Roboto Medium"/>
                <a:cs typeface="Roboto Medium"/>
              </a:rPr>
              <a:t> </a:t>
            </a:r>
            <a:r>
              <a:rPr sz="1400" b="0" dirty="0">
                <a:latin typeface="Roboto Medium"/>
                <a:cs typeface="Roboto Medium"/>
              </a:rPr>
              <a:t>person</a:t>
            </a:r>
            <a:r>
              <a:rPr sz="1400" b="0" spc="-5" dirty="0">
                <a:latin typeface="Roboto Medium"/>
                <a:cs typeface="Roboto Medium"/>
              </a:rPr>
              <a:t> </a:t>
            </a:r>
            <a:r>
              <a:rPr sz="1400" b="0" dirty="0">
                <a:latin typeface="Roboto Medium"/>
                <a:cs typeface="Roboto Medium"/>
              </a:rPr>
              <a:t>over</a:t>
            </a:r>
            <a:r>
              <a:rPr sz="1400" b="0" spc="-10" dirty="0">
                <a:latin typeface="Roboto Medium"/>
                <a:cs typeface="Roboto Medium"/>
              </a:rPr>
              <a:t> another.</a:t>
            </a:r>
            <a:endParaRPr sz="1400" dirty="0">
              <a:latin typeface="Roboto Medium"/>
              <a:cs typeface="Roboto Medium"/>
            </a:endParaRPr>
          </a:p>
          <a:p>
            <a:pPr marL="229235" indent="-178435">
              <a:lnSpc>
                <a:spcPct val="100000"/>
              </a:lnSpc>
              <a:spcBef>
                <a:spcPts val="985"/>
              </a:spcBef>
              <a:buClr>
                <a:srgbClr val="FFC901"/>
              </a:buClr>
              <a:buFont typeface="Roboto Light"/>
              <a:buChar char="•"/>
              <a:tabLst>
                <a:tab pos="229235" algn="l"/>
              </a:tabLst>
            </a:pPr>
            <a:r>
              <a:rPr sz="1400" b="0" dirty="0">
                <a:latin typeface="Roboto Medium"/>
                <a:cs typeface="Roboto Medium"/>
              </a:rPr>
              <a:t>Bias</a:t>
            </a:r>
            <a:r>
              <a:rPr sz="1400" b="0" spc="-25" dirty="0">
                <a:latin typeface="Roboto Medium"/>
                <a:cs typeface="Roboto Medium"/>
              </a:rPr>
              <a:t> </a:t>
            </a:r>
            <a:r>
              <a:rPr sz="1400" b="0" dirty="0">
                <a:latin typeface="Roboto Medium"/>
                <a:cs typeface="Roboto Medium"/>
              </a:rPr>
              <a:t>is</a:t>
            </a:r>
            <a:r>
              <a:rPr sz="1400" b="0" spc="-20" dirty="0">
                <a:latin typeface="Roboto Medium"/>
                <a:cs typeface="Roboto Medium"/>
              </a:rPr>
              <a:t> </a:t>
            </a:r>
            <a:r>
              <a:rPr sz="1400" b="0" dirty="0">
                <a:latin typeface="Roboto Medium"/>
                <a:cs typeface="Roboto Medium"/>
              </a:rPr>
              <a:t>everywhere</a:t>
            </a:r>
            <a:r>
              <a:rPr sz="1400" b="0" spc="-30" dirty="0">
                <a:latin typeface="Roboto Medium"/>
                <a:cs typeface="Roboto Medium"/>
              </a:rPr>
              <a:t> </a:t>
            </a:r>
            <a:r>
              <a:rPr sz="1400" b="0" dirty="0">
                <a:latin typeface="Roboto Light"/>
                <a:cs typeface="Roboto Light"/>
              </a:rPr>
              <a:t>because</a:t>
            </a:r>
            <a:r>
              <a:rPr sz="1400" b="0" spc="-20" dirty="0">
                <a:latin typeface="Roboto Light"/>
                <a:cs typeface="Roboto Light"/>
              </a:rPr>
              <a:t> </a:t>
            </a:r>
            <a:r>
              <a:rPr sz="1400" b="0" dirty="0">
                <a:latin typeface="Roboto Light"/>
                <a:cs typeface="Roboto Light"/>
              </a:rPr>
              <a:t>it</a:t>
            </a:r>
            <a:r>
              <a:rPr sz="1400" b="0" spc="-30" dirty="0">
                <a:latin typeface="Roboto Light"/>
                <a:cs typeface="Roboto Light"/>
              </a:rPr>
              <a:t> </a:t>
            </a:r>
            <a:r>
              <a:rPr sz="1400" b="0" dirty="0">
                <a:latin typeface="Roboto Light"/>
                <a:cs typeface="Roboto Light"/>
              </a:rPr>
              <a:t>is</a:t>
            </a:r>
            <a:r>
              <a:rPr sz="1400" b="0" spc="-25" dirty="0">
                <a:latin typeface="Roboto Light"/>
                <a:cs typeface="Roboto Light"/>
              </a:rPr>
              <a:t> </a:t>
            </a:r>
            <a:r>
              <a:rPr sz="1400" b="0" dirty="0">
                <a:latin typeface="Roboto Light"/>
                <a:cs typeface="Roboto Light"/>
              </a:rPr>
              <a:t>innate</a:t>
            </a:r>
            <a:r>
              <a:rPr sz="1400" b="0" spc="-20" dirty="0">
                <a:latin typeface="Roboto Light"/>
                <a:cs typeface="Roboto Light"/>
              </a:rPr>
              <a:t> </a:t>
            </a:r>
            <a:r>
              <a:rPr sz="1400" b="0" dirty="0">
                <a:latin typeface="Roboto Light"/>
                <a:cs typeface="Roboto Light"/>
              </a:rPr>
              <a:t>to</a:t>
            </a:r>
            <a:r>
              <a:rPr sz="1400" b="0" spc="-25" dirty="0">
                <a:latin typeface="Roboto Light"/>
                <a:cs typeface="Roboto Light"/>
              </a:rPr>
              <a:t> </a:t>
            </a:r>
            <a:r>
              <a:rPr sz="1400" b="0" dirty="0">
                <a:latin typeface="Roboto Light"/>
                <a:cs typeface="Roboto Light"/>
              </a:rPr>
              <a:t>the</a:t>
            </a:r>
            <a:r>
              <a:rPr sz="1400" b="0" spc="-20" dirty="0">
                <a:latin typeface="Roboto Light"/>
                <a:cs typeface="Roboto Light"/>
              </a:rPr>
              <a:t> </a:t>
            </a:r>
            <a:r>
              <a:rPr sz="1400" b="0" dirty="0">
                <a:latin typeface="Roboto Light"/>
                <a:cs typeface="Roboto Light"/>
              </a:rPr>
              <a:t>way</a:t>
            </a:r>
            <a:r>
              <a:rPr sz="1400" b="0" spc="-25" dirty="0">
                <a:latin typeface="Roboto Light"/>
                <a:cs typeface="Roboto Light"/>
              </a:rPr>
              <a:t> </a:t>
            </a:r>
            <a:r>
              <a:rPr sz="1400" b="0" dirty="0">
                <a:latin typeface="Roboto Light"/>
                <a:cs typeface="Roboto Light"/>
              </a:rPr>
              <a:t>we</a:t>
            </a:r>
            <a:r>
              <a:rPr sz="1400" b="0" spc="-20" dirty="0">
                <a:latin typeface="Roboto Light"/>
                <a:cs typeface="Roboto Light"/>
              </a:rPr>
              <a:t> </a:t>
            </a:r>
            <a:r>
              <a:rPr sz="1400" b="0" spc="-10" dirty="0">
                <a:latin typeface="Roboto Light"/>
                <a:cs typeface="Roboto Light"/>
              </a:rPr>
              <a:t>think.</a:t>
            </a:r>
            <a:endParaRPr sz="1400" dirty="0">
              <a:latin typeface="Roboto Light"/>
              <a:cs typeface="Roboto Light"/>
            </a:endParaRPr>
          </a:p>
          <a:p>
            <a:pPr marL="410209" marR="55880" indent="-180340">
              <a:lnSpc>
                <a:spcPct val="122400"/>
              </a:lnSpc>
              <a:spcBef>
                <a:spcPts val="355"/>
              </a:spcBef>
            </a:pPr>
            <a:r>
              <a:rPr lang="es-AR" sz="2400" baseline="-10416" dirty="0">
                <a:solidFill>
                  <a:srgbClr val="FFC901"/>
                </a:solidFill>
                <a:latin typeface="Times New Roman"/>
                <a:cs typeface="Times New Roman"/>
              </a:rPr>
              <a:t>-</a:t>
            </a:r>
            <a:r>
              <a:rPr sz="2400" spc="195" baseline="-10416" dirty="0">
                <a:solidFill>
                  <a:srgbClr val="FFC901"/>
                </a:solidFill>
                <a:latin typeface="Times New Roman"/>
                <a:cs typeface="Times New Roman"/>
              </a:rPr>
              <a:t> </a:t>
            </a:r>
            <a:r>
              <a:rPr sz="1400" b="0" dirty="0">
                <a:latin typeface="Roboto Light"/>
                <a:cs typeface="Roboto Light"/>
              </a:rPr>
              <a:t>When</a:t>
            </a:r>
            <a:r>
              <a:rPr sz="1400" b="0" spc="-40" dirty="0">
                <a:latin typeface="Roboto Light"/>
                <a:cs typeface="Roboto Light"/>
              </a:rPr>
              <a:t> </a:t>
            </a:r>
            <a:r>
              <a:rPr sz="1400" b="0" dirty="0">
                <a:latin typeface="Roboto Light"/>
                <a:cs typeface="Roboto Light"/>
              </a:rPr>
              <a:t>facing</a:t>
            </a:r>
            <a:r>
              <a:rPr sz="1400" b="0" spc="-30" dirty="0">
                <a:latin typeface="Roboto Light"/>
                <a:cs typeface="Roboto Light"/>
              </a:rPr>
              <a:t> </a:t>
            </a:r>
            <a:r>
              <a:rPr sz="1400" b="0" dirty="0">
                <a:latin typeface="Roboto Light"/>
                <a:cs typeface="Roboto Light"/>
              </a:rPr>
              <a:t>complex</a:t>
            </a:r>
            <a:r>
              <a:rPr sz="1400" b="0" spc="-35" dirty="0">
                <a:latin typeface="Roboto Light"/>
                <a:cs typeface="Roboto Light"/>
              </a:rPr>
              <a:t> </a:t>
            </a:r>
            <a:r>
              <a:rPr sz="1400" b="0" spc="-10" dirty="0">
                <a:latin typeface="Roboto Light"/>
                <a:cs typeface="Roboto Light"/>
              </a:rPr>
              <a:t>decisions</a:t>
            </a:r>
            <a:r>
              <a:rPr sz="1400" b="0" spc="-35" dirty="0">
                <a:latin typeface="Roboto Light"/>
                <a:cs typeface="Roboto Light"/>
              </a:rPr>
              <a:t> </a:t>
            </a:r>
            <a:r>
              <a:rPr sz="1400" b="0" dirty="0">
                <a:latin typeface="Roboto Light"/>
                <a:cs typeface="Roboto Light"/>
              </a:rPr>
              <a:t>and</a:t>
            </a:r>
            <a:r>
              <a:rPr sz="1400" b="0" spc="-35" dirty="0">
                <a:latin typeface="Roboto Light"/>
                <a:cs typeface="Roboto Light"/>
              </a:rPr>
              <a:t> </a:t>
            </a:r>
            <a:r>
              <a:rPr sz="1400" b="0" dirty="0">
                <a:latin typeface="Roboto Light"/>
                <a:cs typeface="Roboto Light"/>
              </a:rPr>
              <a:t>thinking,</a:t>
            </a:r>
            <a:r>
              <a:rPr sz="1400" b="0" spc="-35" dirty="0">
                <a:latin typeface="Roboto Light"/>
                <a:cs typeface="Roboto Light"/>
              </a:rPr>
              <a:t> </a:t>
            </a:r>
            <a:r>
              <a:rPr sz="1400" b="0" dirty="0">
                <a:latin typeface="Roboto Light"/>
                <a:cs typeface="Roboto Light"/>
              </a:rPr>
              <a:t>or</a:t>
            </a:r>
            <a:r>
              <a:rPr sz="1400" b="0" spc="-35" dirty="0">
                <a:latin typeface="Roboto Light"/>
                <a:cs typeface="Roboto Light"/>
              </a:rPr>
              <a:t> </a:t>
            </a:r>
            <a:r>
              <a:rPr sz="1400" b="0" dirty="0">
                <a:latin typeface="Roboto Light"/>
                <a:cs typeface="Roboto Light"/>
              </a:rPr>
              <a:t>when</a:t>
            </a:r>
            <a:r>
              <a:rPr sz="1400" b="0" spc="-35" dirty="0">
                <a:latin typeface="Roboto Light"/>
                <a:cs typeface="Roboto Light"/>
              </a:rPr>
              <a:t> </a:t>
            </a:r>
            <a:r>
              <a:rPr sz="1400" b="0" dirty="0">
                <a:latin typeface="Roboto Light"/>
                <a:cs typeface="Roboto Light"/>
              </a:rPr>
              <a:t>we</a:t>
            </a:r>
            <a:r>
              <a:rPr sz="1400" b="0" spc="-35" dirty="0">
                <a:latin typeface="Roboto Light"/>
                <a:cs typeface="Roboto Light"/>
              </a:rPr>
              <a:t> </a:t>
            </a:r>
            <a:r>
              <a:rPr sz="1400" b="0" dirty="0">
                <a:latin typeface="Roboto Light"/>
                <a:cs typeface="Roboto Light"/>
              </a:rPr>
              <a:t>have</a:t>
            </a:r>
            <a:r>
              <a:rPr sz="1400" b="0" spc="-30" dirty="0">
                <a:latin typeface="Roboto Light"/>
                <a:cs typeface="Roboto Light"/>
              </a:rPr>
              <a:t> </a:t>
            </a:r>
            <a:r>
              <a:rPr sz="1400" b="0" spc="-10" dirty="0">
                <a:latin typeface="Roboto Light"/>
                <a:cs typeface="Roboto Light"/>
              </a:rPr>
              <a:t>limited </a:t>
            </a:r>
            <a:r>
              <a:rPr sz="1400" b="0" dirty="0">
                <a:latin typeface="Roboto Light"/>
                <a:cs typeface="Roboto Light"/>
              </a:rPr>
              <a:t>time,</a:t>
            </a:r>
            <a:r>
              <a:rPr sz="1400" b="0" spc="-40" dirty="0">
                <a:latin typeface="Roboto Light"/>
                <a:cs typeface="Roboto Light"/>
              </a:rPr>
              <a:t> </a:t>
            </a:r>
            <a:r>
              <a:rPr sz="1400" b="0" dirty="0">
                <a:latin typeface="Roboto Light"/>
                <a:cs typeface="Roboto Light"/>
              </a:rPr>
              <a:t>our</a:t>
            </a:r>
            <a:r>
              <a:rPr sz="1400" b="0" spc="-35" dirty="0">
                <a:latin typeface="Roboto Light"/>
                <a:cs typeface="Roboto Light"/>
              </a:rPr>
              <a:t> </a:t>
            </a:r>
            <a:r>
              <a:rPr sz="1400" b="0" spc="-10" dirty="0">
                <a:latin typeface="Roboto Light"/>
                <a:cs typeface="Roboto Light"/>
              </a:rPr>
              <a:t>brains</a:t>
            </a:r>
            <a:r>
              <a:rPr sz="1400" b="0" spc="-40" dirty="0">
                <a:latin typeface="Roboto Light"/>
                <a:cs typeface="Roboto Light"/>
              </a:rPr>
              <a:t> </a:t>
            </a:r>
            <a:r>
              <a:rPr sz="1400" b="0" dirty="0">
                <a:latin typeface="Roboto Light"/>
                <a:cs typeface="Roboto Light"/>
              </a:rPr>
              <a:t>are</a:t>
            </a:r>
            <a:r>
              <a:rPr sz="1400" b="0" spc="-35" dirty="0">
                <a:latin typeface="Roboto Light"/>
                <a:cs typeface="Roboto Light"/>
              </a:rPr>
              <a:t> </a:t>
            </a:r>
            <a:r>
              <a:rPr sz="1400" b="0" dirty="0">
                <a:latin typeface="Roboto Light"/>
                <a:cs typeface="Roboto Light"/>
              </a:rPr>
              <a:t>wired</a:t>
            </a:r>
            <a:r>
              <a:rPr sz="1400" b="0" spc="-30" dirty="0">
                <a:latin typeface="Roboto Light"/>
                <a:cs typeface="Roboto Light"/>
              </a:rPr>
              <a:t> </a:t>
            </a:r>
            <a:r>
              <a:rPr sz="1400" b="0" dirty="0">
                <a:latin typeface="Roboto Light"/>
                <a:cs typeface="Roboto Light"/>
              </a:rPr>
              <a:t>to</a:t>
            </a:r>
            <a:r>
              <a:rPr sz="1400" b="0" spc="-40" dirty="0">
                <a:latin typeface="Roboto Light"/>
                <a:cs typeface="Roboto Light"/>
              </a:rPr>
              <a:t> </a:t>
            </a:r>
            <a:r>
              <a:rPr sz="1400" b="0" dirty="0">
                <a:latin typeface="Roboto Light"/>
                <a:cs typeface="Roboto Light"/>
              </a:rPr>
              <a:t>rely</a:t>
            </a:r>
            <a:r>
              <a:rPr sz="1400" b="0" spc="-35" dirty="0">
                <a:latin typeface="Roboto Light"/>
                <a:cs typeface="Roboto Light"/>
              </a:rPr>
              <a:t> </a:t>
            </a:r>
            <a:r>
              <a:rPr sz="1400" b="0" dirty="0">
                <a:latin typeface="Roboto Light"/>
                <a:cs typeface="Roboto Light"/>
              </a:rPr>
              <a:t>on</a:t>
            </a:r>
            <a:r>
              <a:rPr sz="1400" b="0" spc="-40" dirty="0">
                <a:latin typeface="Roboto Light"/>
                <a:cs typeface="Roboto Light"/>
              </a:rPr>
              <a:t> </a:t>
            </a:r>
            <a:r>
              <a:rPr sz="1400" b="0" dirty="0">
                <a:latin typeface="Roboto Light"/>
                <a:cs typeface="Roboto Light"/>
              </a:rPr>
              <a:t>our</a:t>
            </a:r>
            <a:r>
              <a:rPr sz="1400" b="0" spc="-35" dirty="0">
                <a:latin typeface="Roboto Light"/>
                <a:cs typeface="Roboto Light"/>
              </a:rPr>
              <a:t> </a:t>
            </a:r>
            <a:r>
              <a:rPr sz="1400" b="0" dirty="0">
                <a:latin typeface="Roboto Light"/>
                <a:cs typeface="Roboto Light"/>
              </a:rPr>
              <a:t>intuitive</a:t>
            </a:r>
            <a:r>
              <a:rPr sz="1400" b="0" spc="-35" dirty="0">
                <a:latin typeface="Roboto Light"/>
                <a:cs typeface="Roboto Light"/>
              </a:rPr>
              <a:t> </a:t>
            </a:r>
            <a:r>
              <a:rPr sz="1400" b="0" dirty="0">
                <a:latin typeface="Roboto Light"/>
                <a:cs typeface="Roboto Light"/>
              </a:rPr>
              <a:t>system</a:t>
            </a:r>
            <a:r>
              <a:rPr sz="1400" b="0" spc="-35" dirty="0">
                <a:latin typeface="Roboto Light"/>
                <a:cs typeface="Roboto Light"/>
              </a:rPr>
              <a:t> </a:t>
            </a:r>
            <a:r>
              <a:rPr sz="1400" b="0" dirty="0">
                <a:latin typeface="Roboto Light"/>
                <a:cs typeface="Roboto Light"/>
              </a:rPr>
              <a:t>and</a:t>
            </a:r>
            <a:r>
              <a:rPr sz="1400" b="0" spc="-35" dirty="0">
                <a:latin typeface="Roboto Light"/>
                <a:cs typeface="Roboto Light"/>
              </a:rPr>
              <a:t> </a:t>
            </a:r>
            <a:r>
              <a:rPr sz="1400" b="0" spc="-25" dirty="0">
                <a:latin typeface="Roboto Light"/>
                <a:cs typeface="Roboto Light"/>
              </a:rPr>
              <a:t>use </a:t>
            </a:r>
            <a:r>
              <a:rPr sz="1400" b="0" dirty="0">
                <a:latin typeface="Roboto Light"/>
                <a:cs typeface="Roboto Light"/>
              </a:rPr>
              <a:t>mental</a:t>
            </a:r>
            <a:r>
              <a:rPr sz="1400" b="0" spc="-75" dirty="0">
                <a:latin typeface="Roboto Light"/>
                <a:cs typeface="Roboto Light"/>
              </a:rPr>
              <a:t> </a:t>
            </a:r>
            <a:r>
              <a:rPr sz="1400" b="0" spc="-10" dirty="0">
                <a:latin typeface="Roboto Light"/>
                <a:cs typeface="Roboto Light"/>
              </a:rPr>
              <a:t>shortcuts.</a:t>
            </a:r>
            <a:endParaRPr sz="1400" dirty="0">
              <a:latin typeface="Roboto Light"/>
              <a:cs typeface="Roboto Light"/>
            </a:endParaRPr>
          </a:p>
          <a:p>
            <a:pPr marL="410209" marR="205104" indent="-180340">
              <a:lnSpc>
                <a:spcPct val="122400"/>
              </a:lnSpc>
              <a:spcBef>
                <a:spcPts val="360"/>
              </a:spcBef>
            </a:pPr>
            <a:r>
              <a:rPr lang="en-US" sz="2400" baseline="-10416" dirty="0">
                <a:solidFill>
                  <a:srgbClr val="FFC901"/>
                </a:solidFill>
                <a:latin typeface="Times New Roman"/>
                <a:cs typeface="Times New Roman"/>
              </a:rPr>
              <a:t>-</a:t>
            </a:r>
            <a:r>
              <a:rPr sz="2400" spc="179" baseline="-10416" dirty="0">
                <a:solidFill>
                  <a:srgbClr val="FFC901"/>
                </a:solidFill>
                <a:latin typeface="Times New Roman"/>
                <a:cs typeface="Times New Roman"/>
              </a:rPr>
              <a:t> </a:t>
            </a:r>
            <a:r>
              <a:rPr sz="1400" b="0" dirty="0">
                <a:latin typeface="Roboto Light"/>
                <a:cs typeface="Roboto Light"/>
              </a:rPr>
              <a:t>Many</a:t>
            </a:r>
            <a:r>
              <a:rPr sz="1400" b="0" spc="-40" dirty="0">
                <a:latin typeface="Roboto Light"/>
                <a:cs typeface="Roboto Light"/>
              </a:rPr>
              <a:t> </a:t>
            </a:r>
            <a:r>
              <a:rPr sz="1400" b="0" spc="-10" dirty="0">
                <a:latin typeface="Roboto Light"/>
                <a:cs typeface="Roboto Light"/>
              </a:rPr>
              <a:t>factors</a:t>
            </a:r>
            <a:r>
              <a:rPr sz="1400" b="0" spc="-40" dirty="0">
                <a:latin typeface="Roboto Light"/>
                <a:cs typeface="Roboto Light"/>
              </a:rPr>
              <a:t> </a:t>
            </a:r>
            <a:r>
              <a:rPr sz="1400" b="0" dirty="0">
                <a:latin typeface="Roboto Light"/>
                <a:cs typeface="Roboto Light"/>
              </a:rPr>
              <a:t>influence</a:t>
            </a:r>
            <a:r>
              <a:rPr sz="1400" b="0" spc="-35" dirty="0">
                <a:latin typeface="Roboto Light"/>
                <a:cs typeface="Roboto Light"/>
              </a:rPr>
              <a:t> </a:t>
            </a:r>
            <a:r>
              <a:rPr sz="1400" b="0" dirty="0">
                <a:latin typeface="Roboto Light"/>
                <a:cs typeface="Roboto Light"/>
              </a:rPr>
              <a:t>the</a:t>
            </a:r>
            <a:r>
              <a:rPr sz="1400" b="0" spc="-40" dirty="0">
                <a:latin typeface="Roboto Light"/>
                <a:cs typeface="Roboto Light"/>
              </a:rPr>
              <a:t> </a:t>
            </a:r>
            <a:r>
              <a:rPr sz="1400" b="0" dirty="0">
                <a:latin typeface="Roboto Light"/>
                <a:cs typeface="Roboto Light"/>
              </a:rPr>
              <a:t>bias</a:t>
            </a:r>
            <a:r>
              <a:rPr sz="1400" b="0" spc="-40" dirty="0">
                <a:latin typeface="Roboto Light"/>
                <a:cs typeface="Roboto Light"/>
              </a:rPr>
              <a:t> </a:t>
            </a:r>
            <a:r>
              <a:rPr sz="1400" b="0" dirty="0">
                <a:latin typeface="Roboto Light"/>
                <a:cs typeface="Roboto Light"/>
              </a:rPr>
              <a:t>that</a:t>
            </a:r>
            <a:r>
              <a:rPr sz="1400" b="0" spc="-40" dirty="0">
                <a:latin typeface="Roboto Light"/>
                <a:cs typeface="Roboto Light"/>
              </a:rPr>
              <a:t> </a:t>
            </a:r>
            <a:r>
              <a:rPr sz="1400" b="0" dirty="0">
                <a:latin typeface="Roboto Light"/>
                <a:cs typeface="Roboto Light"/>
              </a:rPr>
              <a:t>we</a:t>
            </a:r>
            <a:r>
              <a:rPr sz="1400" b="0" spc="-35" dirty="0">
                <a:latin typeface="Roboto Light"/>
                <a:cs typeface="Roboto Light"/>
              </a:rPr>
              <a:t> </a:t>
            </a:r>
            <a:r>
              <a:rPr sz="1400" b="0" dirty="0">
                <a:latin typeface="Roboto Light"/>
                <a:cs typeface="Roboto Light"/>
              </a:rPr>
              <a:t>have</a:t>
            </a:r>
            <a:r>
              <a:rPr sz="1400" b="0" spc="-35" dirty="0">
                <a:latin typeface="Roboto Light"/>
                <a:cs typeface="Roboto Light"/>
              </a:rPr>
              <a:t> </a:t>
            </a:r>
            <a:r>
              <a:rPr sz="1400" b="0" dirty="0">
                <a:latin typeface="Roboto Light"/>
                <a:cs typeface="Roboto Light"/>
              </a:rPr>
              <a:t>or</a:t>
            </a:r>
            <a:r>
              <a:rPr sz="1400" b="0" spc="-40" dirty="0">
                <a:latin typeface="Roboto Light"/>
                <a:cs typeface="Roboto Light"/>
              </a:rPr>
              <a:t> </a:t>
            </a:r>
            <a:r>
              <a:rPr sz="1400" b="0" dirty="0">
                <a:latin typeface="Roboto Light"/>
                <a:cs typeface="Roboto Light"/>
              </a:rPr>
              <a:t>develop,</a:t>
            </a:r>
            <a:r>
              <a:rPr sz="1400" b="0" spc="-40" dirty="0">
                <a:latin typeface="Roboto Light"/>
                <a:cs typeface="Roboto Light"/>
              </a:rPr>
              <a:t> </a:t>
            </a:r>
            <a:r>
              <a:rPr sz="1400" b="0" spc="-10" dirty="0">
                <a:latin typeface="Roboto Light"/>
                <a:cs typeface="Roboto Light"/>
              </a:rPr>
              <a:t>including </a:t>
            </a:r>
            <a:r>
              <a:rPr sz="1400" b="0" dirty="0">
                <a:latin typeface="Roboto Light"/>
                <a:cs typeface="Roboto Light"/>
              </a:rPr>
              <a:t>our</a:t>
            </a:r>
            <a:r>
              <a:rPr sz="1400" b="0" spc="-40" dirty="0">
                <a:latin typeface="Roboto Light"/>
                <a:cs typeface="Roboto Light"/>
              </a:rPr>
              <a:t> </a:t>
            </a:r>
            <a:r>
              <a:rPr sz="1400" b="0" dirty="0">
                <a:latin typeface="Roboto Light"/>
                <a:cs typeface="Roboto Light"/>
              </a:rPr>
              <a:t>past</a:t>
            </a:r>
            <a:r>
              <a:rPr sz="1400" b="0" spc="-40" dirty="0">
                <a:latin typeface="Roboto Light"/>
                <a:cs typeface="Roboto Light"/>
              </a:rPr>
              <a:t> </a:t>
            </a:r>
            <a:r>
              <a:rPr sz="1400" b="0" spc="-10" dirty="0">
                <a:latin typeface="Roboto Light"/>
                <a:cs typeface="Roboto Light"/>
              </a:rPr>
              <a:t>experiences,</a:t>
            </a:r>
            <a:r>
              <a:rPr sz="1400" b="0" spc="-40" dirty="0">
                <a:latin typeface="Roboto Light"/>
                <a:cs typeface="Roboto Light"/>
              </a:rPr>
              <a:t> </a:t>
            </a:r>
            <a:r>
              <a:rPr sz="1400" b="0" spc="-10" dirty="0">
                <a:latin typeface="Roboto Light"/>
                <a:cs typeface="Roboto Light"/>
              </a:rPr>
              <a:t>education,</a:t>
            </a:r>
            <a:r>
              <a:rPr sz="1400" b="0" spc="-40" dirty="0">
                <a:latin typeface="Roboto Light"/>
                <a:cs typeface="Roboto Light"/>
              </a:rPr>
              <a:t> </a:t>
            </a:r>
            <a:r>
              <a:rPr sz="1400" b="0" dirty="0">
                <a:latin typeface="Roboto Light"/>
                <a:cs typeface="Roboto Light"/>
              </a:rPr>
              <a:t>values,</a:t>
            </a:r>
            <a:r>
              <a:rPr sz="1400" b="0" spc="-35" dirty="0">
                <a:latin typeface="Roboto Light"/>
                <a:cs typeface="Roboto Light"/>
              </a:rPr>
              <a:t> </a:t>
            </a:r>
            <a:r>
              <a:rPr sz="1400" b="0" dirty="0">
                <a:latin typeface="Roboto Light"/>
                <a:cs typeface="Roboto Light"/>
              </a:rPr>
              <a:t>social,</a:t>
            </a:r>
            <a:r>
              <a:rPr sz="1400" b="0" spc="-40" dirty="0">
                <a:latin typeface="Roboto Light"/>
                <a:cs typeface="Roboto Light"/>
              </a:rPr>
              <a:t> </a:t>
            </a:r>
            <a:r>
              <a:rPr sz="1400" b="0" spc="-10" dirty="0">
                <a:latin typeface="Roboto Light"/>
                <a:cs typeface="Roboto Light"/>
              </a:rPr>
              <a:t>cultural</a:t>
            </a:r>
            <a:r>
              <a:rPr sz="1400" b="0" spc="-40" dirty="0">
                <a:latin typeface="Roboto Light"/>
                <a:cs typeface="Roboto Light"/>
              </a:rPr>
              <a:t> </a:t>
            </a:r>
            <a:r>
              <a:rPr sz="1400" b="0" dirty="0">
                <a:latin typeface="Roboto Light"/>
                <a:cs typeface="Roboto Light"/>
              </a:rPr>
              <a:t>and</a:t>
            </a:r>
            <a:r>
              <a:rPr sz="1400" b="0" spc="-35" dirty="0">
                <a:latin typeface="Roboto Light"/>
                <a:cs typeface="Roboto Light"/>
              </a:rPr>
              <a:t> </a:t>
            </a:r>
            <a:r>
              <a:rPr sz="1400" b="0" spc="-10" dirty="0">
                <a:latin typeface="Roboto Light"/>
                <a:cs typeface="Roboto Light"/>
              </a:rPr>
              <a:t>religious </a:t>
            </a:r>
            <a:r>
              <a:rPr sz="1400" b="0" dirty="0">
                <a:latin typeface="Roboto Light"/>
                <a:cs typeface="Roboto Light"/>
              </a:rPr>
              <a:t>norms</a:t>
            </a:r>
            <a:r>
              <a:rPr sz="1400" b="0" spc="-65" dirty="0">
                <a:latin typeface="Roboto Light"/>
                <a:cs typeface="Roboto Light"/>
              </a:rPr>
              <a:t> </a:t>
            </a:r>
            <a:r>
              <a:rPr sz="1400" b="0" spc="-20" dirty="0">
                <a:latin typeface="Roboto Light"/>
                <a:cs typeface="Roboto Light"/>
              </a:rPr>
              <a:t>etc.</a:t>
            </a:r>
            <a:endParaRPr sz="1400" dirty="0">
              <a:latin typeface="Roboto Light"/>
              <a:cs typeface="Roboto Light"/>
            </a:endParaRPr>
          </a:p>
        </p:txBody>
      </p:sp>
      <p:grpSp>
        <p:nvGrpSpPr>
          <p:cNvPr id="4" name="object 4"/>
          <p:cNvGrpSpPr/>
          <p:nvPr/>
        </p:nvGrpSpPr>
        <p:grpSpPr>
          <a:xfrm>
            <a:off x="7565966" y="1976174"/>
            <a:ext cx="1998345" cy="1437640"/>
            <a:chOff x="7565966" y="1976174"/>
            <a:chExt cx="1998345" cy="1437640"/>
          </a:xfrm>
        </p:grpSpPr>
        <p:sp>
          <p:nvSpPr>
            <p:cNvPr id="5" name="object 5"/>
            <p:cNvSpPr/>
            <p:nvPr/>
          </p:nvSpPr>
          <p:spPr>
            <a:xfrm>
              <a:off x="8169329" y="2153667"/>
              <a:ext cx="617220" cy="1021080"/>
            </a:xfrm>
            <a:custGeom>
              <a:avLst/>
              <a:gdLst/>
              <a:ahLst/>
              <a:cxnLst/>
              <a:rect l="l" t="t" r="r" b="b"/>
              <a:pathLst>
                <a:path w="617220" h="1021080">
                  <a:moveTo>
                    <a:pt x="309721" y="0"/>
                  </a:moveTo>
                  <a:lnTo>
                    <a:pt x="269395" y="21215"/>
                  </a:lnTo>
                  <a:lnTo>
                    <a:pt x="234905" y="45135"/>
                  </a:lnTo>
                  <a:lnTo>
                    <a:pt x="198222" y="74078"/>
                  </a:lnTo>
                  <a:lnTo>
                    <a:pt x="164698" y="105175"/>
                  </a:lnTo>
                  <a:lnTo>
                    <a:pt x="134318" y="138234"/>
                  </a:lnTo>
                  <a:lnTo>
                    <a:pt x="107068" y="173063"/>
                  </a:lnTo>
                  <a:lnTo>
                    <a:pt x="82934" y="209470"/>
                  </a:lnTo>
                  <a:lnTo>
                    <a:pt x="61901" y="247262"/>
                  </a:lnTo>
                  <a:lnTo>
                    <a:pt x="43954" y="286247"/>
                  </a:lnTo>
                  <a:lnTo>
                    <a:pt x="29078" y="326233"/>
                  </a:lnTo>
                  <a:lnTo>
                    <a:pt x="17260" y="367029"/>
                  </a:lnTo>
                  <a:lnTo>
                    <a:pt x="8483" y="408440"/>
                  </a:lnTo>
                  <a:lnTo>
                    <a:pt x="2792" y="449860"/>
                  </a:lnTo>
                  <a:lnTo>
                    <a:pt x="2735" y="450276"/>
                  </a:lnTo>
                  <a:lnTo>
                    <a:pt x="0" y="492345"/>
                  </a:lnTo>
                  <a:lnTo>
                    <a:pt x="114" y="510663"/>
                  </a:lnTo>
                  <a:lnTo>
                    <a:pt x="223" y="528133"/>
                  </a:lnTo>
                  <a:lnTo>
                    <a:pt x="3510" y="576410"/>
                  </a:lnTo>
                  <a:lnTo>
                    <a:pt x="9726" y="618022"/>
                  </a:lnTo>
                  <a:lnTo>
                    <a:pt x="18897" y="659097"/>
                  </a:lnTo>
                  <a:lnTo>
                    <a:pt x="31008" y="699444"/>
                  </a:lnTo>
                  <a:lnTo>
                    <a:pt x="46045" y="738870"/>
                  </a:lnTo>
                  <a:lnTo>
                    <a:pt x="63992" y="777182"/>
                  </a:lnTo>
                  <a:lnTo>
                    <a:pt x="84836" y="814189"/>
                  </a:lnTo>
                  <a:lnTo>
                    <a:pt x="108561" y="849699"/>
                  </a:lnTo>
                  <a:lnTo>
                    <a:pt x="135154" y="883519"/>
                  </a:lnTo>
                  <a:lnTo>
                    <a:pt x="164599" y="915457"/>
                  </a:lnTo>
                  <a:lnTo>
                    <a:pt x="196881" y="945321"/>
                  </a:lnTo>
                  <a:lnTo>
                    <a:pt x="231987" y="972919"/>
                  </a:lnTo>
                  <a:lnTo>
                    <a:pt x="269901" y="998058"/>
                  </a:lnTo>
                  <a:lnTo>
                    <a:pt x="310610" y="1020546"/>
                  </a:lnTo>
                  <a:lnTo>
                    <a:pt x="350925" y="997383"/>
                  </a:lnTo>
                  <a:lnTo>
                    <a:pt x="388493" y="971609"/>
                  </a:lnTo>
                  <a:lnTo>
                    <a:pt x="423291" y="943415"/>
                  </a:lnTo>
                  <a:lnTo>
                    <a:pt x="455299" y="912992"/>
                  </a:lnTo>
                  <a:lnTo>
                    <a:pt x="484495" y="880531"/>
                  </a:lnTo>
                  <a:lnTo>
                    <a:pt x="510857" y="846222"/>
                  </a:lnTo>
                  <a:lnTo>
                    <a:pt x="534363" y="810257"/>
                  </a:lnTo>
                  <a:lnTo>
                    <a:pt x="554992" y="772826"/>
                  </a:lnTo>
                  <a:lnTo>
                    <a:pt x="572722" y="734119"/>
                  </a:lnTo>
                  <a:lnTo>
                    <a:pt x="587531" y="694328"/>
                  </a:lnTo>
                  <a:lnTo>
                    <a:pt x="597079" y="661593"/>
                  </a:lnTo>
                  <a:lnTo>
                    <a:pt x="303136" y="661593"/>
                  </a:lnTo>
                  <a:lnTo>
                    <a:pt x="257633" y="656694"/>
                  </a:lnTo>
                  <a:lnTo>
                    <a:pt x="213186" y="644935"/>
                  </a:lnTo>
                  <a:lnTo>
                    <a:pt x="170614" y="626325"/>
                  </a:lnTo>
                  <a:lnTo>
                    <a:pt x="130735" y="600870"/>
                  </a:lnTo>
                  <a:lnTo>
                    <a:pt x="94367" y="568579"/>
                  </a:lnTo>
                  <a:lnTo>
                    <a:pt x="64076" y="528299"/>
                  </a:lnTo>
                  <a:lnTo>
                    <a:pt x="60950" y="506523"/>
                  </a:lnTo>
                  <a:lnTo>
                    <a:pt x="70847" y="482142"/>
                  </a:lnTo>
                  <a:lnTo>
                    <a:pt x="98267" y="449860"/>
                  </a:lnTo>
                  <a:lnTo>
                    <a:pt x="133376" y="420890"/>
                  </a:lnTo>
                  <a:lnTo>
                    <a:pt x="173780" y="396235"/>
                  </a:lnTo>
                  <a:lnTo>
                    <a:pt x="217084" y="376898"/>
                  </a:lnTo>
                  <a:lnTo>
                    <a:pt x="260893" y="363882"/>
                  </a:lnTo>
                  <a:lnTo>
                    <a:pt x="302812" y="358190"/>
                  </a:lnTo>
                  <a:lnTo>
                    <a:pt x="597756" y="358190"/>
                  </a:lnTo>
                  <a:lnTo>
                    <a:pt x="585807" y="318877"/>
                  </a:lnTo>
                  <a:lnTo>
                    <a:pt x="570218" y="278732"/>
                  </a:lnTo>
                  <a:lnTo>
                    <a:pt x="551469" y="239600"/>
                  </a:lnTo>
                  <a:lnTo>
                    <a:pt x="529539" y="201673"/>
                  </a:lnTo>
                  <a:lnTo>
                    <a:pt x="504408" y="165141"/>
                  </a:lnTo>
                  <a:lnTo>
                    <a:pt x="476052" y="130195"/>
                  </a:lnTo>
                  <a:lnTo>
                    <a:pt x="444450" y="97026"/>
                  </a:lnTo>
                  <a:lnTo>
                    <a:pt x="409581" y="65824"/>
                  </a:lnTo>
                  <a:lnTo>
                    <a:pt x="364091" y="31659"/>
                  </a:lnTo>
                  <a:lnTo>
                    <a:pt x="317849" y="3467"/>
                  </a:lnTo>
                  <a:lnTo>
                    <a:pt x="311727" y="1346"/>
                  </a:lnTo>
                  <a:lnTo>
                    <a:pt x="309721" y="0"/>
                  </a:lnTo>
                  <a:close/>
                </a:path>
                <a:path w="617220" h="1021080">
                  <a:moveTo>
                    <a:pt x="597756" y="358190"/>
                  </a:moveTo>
                  <a:lnTo>
                    <a:pt x="302812" y="358190"/>
                  </a:lnTo>
                  <a:lnTo>
                    <a:pt x="348264" y="360634"/>
                  </a:lnTo>
                  <a:lnTo>
                    <a:pt x="394661" y="370971"/>
                  </a:lnTo>
                  <a:lnTo>
                    <a:pt x="439835" y="388109"/>
                  </a:lnTo>
                  <a:lnTo>
                    <a:pt x="481620" y="410954"/>
                  </a:lnTo>
                  <a:lnTo>
                    <a:pt x="517848" y="438416"/>
                  </a:lnTo>
                  <a:lnTo>
                    <a:pt x="554896" y="477638"/>
                  </a:lnTo>
                  <a:lnTo>
                    <a:pt x="567264" y="510663"/>
                  </a:lnTo>
                  <a:lnTo>
                    <a:pt x="554925" y="543694"/>
                  </a:lnTo>
                  <a:lnTo>
                    <a:pt x="517848" y="582930"/>
                  </a:lnTo>
                  <a:lnTo>
                    <a:pt x="479341" y="612442"/>
                  </a:lnTo>
                  <a:lnTo>
                    <a:pt x="437797" y="635057"/>
                  </a:lnTo>
                  <a:lnTo>
                    <a:pt x="394036" y="650783"/>
                  </a:lnTo>
                  <a:lnTo>
                    <a:pt x="348877" y="659625"/>
                  </a:lnTo>
                  <a:lnTo>
                    <a:pt x="303136" y="661593"/>
                  </a:lnTo>
                  <a:lnTo>
                    <a:pt x="597079" y="661593"/>
                  </a:lnTo>
                  <a:lnTo>
                    <a:pt x="599398" y="653643"/>
                  </a:lnTo>
                  <a:lnTo>
                    <a:pt x="608260" y="612442"/>
                  </a:lnTo>
                  <a:lnTo>
                    <a:pt x="608301" y="612255"/>
                  </a:lnTo>
                  <a:lnTo>
                    <a:pt x="614218" y="570355"/>
                  </a:lnTo>
                  <a:lnTo>
                    <a:pt x="617116" y="528299"/>
                  </a:lnTo>
                  <a:lnTo>
                    <a:pt x="617008" y="485781"/>
                  </a:lnTo>
                  <a:lnTo>
                    <a:pt x="613838" y="443488"/>
                  </a:lnTo>
                  <a:lnTo>
                    <a:pt x="607596" y="401446"/>
                  </a:lnTo>
                  <a:lnTo>
                    <a:pt x="598259" y="359846"/>
                  </a:lnTo>
                  <a:lnTo>
                    <a:pt x="597756" y="358190"/>
                  </a:lnTo>
                  <a:close/>
                </a:path>
              </a:pathLst>
            </a:custGeom>
            <a:solidFill>
              <a:srgbClr val="FFC901">
                <a:alpha val="50000"/>
              </a:srgbClr>
            </a:solidFill>
          </p:spPr>
          <p:txBody>
            <a:bodyPr wrap="square" lIns="0" tIns="0" rIns="0" bIns="0" rtlCol="0"/>
            <a:lstStyle/>
            <a:p>
              <a:endParaRPr/>
            </a:p>
          </p:txBody>
        </p:sp>
        <p:pic>
          <p:nvPicPr>
            <p:cNvPr id="6" name="object 6"/>
            <p:cNvPicPr/>
            <p:nvPr/>
          </p:nvPicPr>
          <p:blipFill>
            <a:blip r:embed="rId2" cstate="print"/>
            <a:stretch>
              <a:fillRect/>
            </a:stretch>
          </p:blipFill>
          <p:spPr>
            <a:xfrm>
              <a:off x="7804706" y="2294809"/>
              <a:ext cx="246202" cy="178549"/>
            </a:xfrm>
            <a:prstGeom prst="rect">
              <a:avLst/>
            </a:prstGeom>
          </p:spPr>
        </p:pic>
        <p:pic>
          <p:nvPicPr>
            <p:cNvPr id="7" name="object 7"/>
            <p:cNvPicPr/>
            <p:nvPr/>
          </p:nvPicPr>
          <p:blipFill>
            <a:blip r:embed="rId3" cstate="print"/>
            <a:stretch>
              <a:fillRect/>
            </a:stretch>
          </p:blipFill>
          <p:spPr>
            <a:xfrm>
              <a:off x="7803498" y="2852878"/>
              <a:ext cx="246709" cy="178130"/>
            </a:xfrm>
            <a:prstGeom prst="rect">
              <a:avLst/>
            </a:prstGeom>
          </p:spPr>
        </p:pic>
        <p:pic>
          <p:nvPicPr>
            <p:cNvPr id="8" name="object 8"/>
            <p:cNvPicPr/>
            <p:nvPr/>
          </p:nvPicPr>
          <p:blipFill>
            <a:blip r:embed="rId4" cstate="print"/>
            <a:stretch>
              <a:fillRect/>
            </a:stretch>
          </p:blipFill>
          <p:spPr>
            <a:xfrm>
              <a:off x="7805361" y="2573871"/>
              <a:ext cx="244720" cy="181141"/>
            </a:xfrm>
            <a:prstGeom prst="rect">
              <a:avLst/>
            </a:prstGeom>
          </p:spPr>
        </p:pic>
        <p:pic>
          <p:nvPicPr>
            <p:cNvPr id="9" name="object 9"/>
            <p:cNvPicPr/>
            <p:nvPr/>
          </p:nvPicPr>
          <p:blipFill>
            <a:blip r:embed="rId5" cstate="print"/>
            <a:stretch>
              <a:fillRect/>
            </a:stretch>
          </p:blipFill>
          <p:spPr>
            <a:xfrm>
              <a:off x="8921094" y="2578269"/>
              <a:ext cx="176647" cy="172145"/>
            </a:xfrm>
            <a:prstGeom prst="rect">
              <a:avLst/>
            </a:prstGeom>
          </p:spPr>
        </p:pic>
        <p:pic>
          <p:nvPicPr>
            <p:cNvPr id="10" name="object 10"/>
            <p:cNvPicPr/>
            <p:nvPr/>
          </p:nvPicPr>
          <p:blipFill>
            <a:blip r:embed="rId6" cstate="print"/>
            <a:stretch>
              <a:fillRect/>
            </a:stretch>
          </p:blipFill>
          <p:spPr>
            <a:xfrm>
              <a:off x="8920959" y="2278175"/>
              <a:ext cx="175679" cy="176223"/>
            </a:xfrm>
            <a:prstGeom prst="rect">
              <a:avLst/>
            </a:prstGeom>
          </p:spPr>
        </p:pic>
        <p:pic>
          <p:nvPicPr>
            <p:cNvPr id="11" name="object 11"/>
            <p:cNvPicPr/>
            <p:nvPr/>
          </p:nvPicPr>
          <p:blipFill>
            <a:blip r:embed="rId7" cstate="print"/>
            <a:stretch>
              <a:fillRect/>
            </a:stretch>
          </p:blipFill>
          <p:spPr>
            <a:xfrm>
              <a:off x="8921799" y="2876559"/>
              <a:ext cx="176187" cy="173503"/>
            </a:xfrm>
            <a:prstGeom prst="rect">
              <a:avLst/>
            </a:prstGeom>
          </p:spPr>
        </p:pic>
        <p:sp>
          <p:nvSpPr>
            <p:cNvPr id="12" name="object 12"/>
            <p:cNvSpPr/>
            <p:nvPr/>
          </p:nvSpPr>
          <p:spPr>
            <a:xfrm>
              <a:off x="8230281" y="2511854"/>
              <a:ext cx="506730" cy="303530"/>
            </a:xfrm>
            <a:custGeom>
              <a:avLst/>
              <a:gdLst/>
              <a:ahLst/>
              <a:cxnLst/>
              <a:rect l="l" t="t" r="r" b="b"/>
              <a:pathLst>
                <a:path w="506729" h="303530">
                  <a:moveTo>
                    <a:pt x="241859" y="0"/>
                  </a:moveTo>
                  <a:lnTo>
                    <a:pt x="199940" y="5692"/>
                  </a:lnTo>
                  <a:lnTo>
                    <a:pt x="156131" y="18710"/>
                  </a:lnTo>
                  <a:lnTo>
                    <a:pt x="112827" y="38050"/>
                  </a:lnTo>
                  <a:lnTo>
                    <a:pt x="72424" y="62708"/>
                  </a:lnTo>
                  <a:lnTo>
                    <a:pt x="37314" y="91681"/>
                  </a:lnTo>
                  <a:lnTo>
                    <a:pt x="9894" y="123964"/>
                  </a:lnTo>
                  <a:lnTo>
                    <a:pt x="0" y="148339"/>
                  </a:lnTo>
                  <a:lnTo>
                    <a:pt x="3128" y="170114"/>
                  </a:lnTo>
                  <a:lnTo>
                    <a:pt x="33414" y="210388"/>
                  </a:lnTo>
                  <a:lnTo>
                    <a:pt x="69783" y="242679"/>
                  </a:lnTo>
                  <a:lnTo>
                    <a:pt x="109663" y="268134"/>
                  </a:lnTo>
                  <a:lnTo>
                    <a:pt x="152236" y="286745"/>
                  </a:lnTo>
                  <a:lnTo>
                    <a:pt x="196684" y="298503"/>
                  </a:lnTo>
                  <a:lnTo>
                    <a:pt x="242188" y="303402"/>
                  </a:lnTo>
                  <a:lnTo>
                    <a:pt x="287929" y="301435"/>
                  </a:lnTo>
                  <a:lnTo>
                    <a:pt x="333089" y="292592"/>
                  </a:lnTo>
                  <a:lnTo>
                    <a:pt x="376850" y="276867"/>
                  </a:lnTo>
                  <a:lnTo>
                    <a:pt x="391825" y="268714"/>
                  </a:lnTo>
                  <a:lnTo>
                    <a:pt x="252018" y="268714"/>
                  </a:lnTo>
                  <a:lnTo>
                    <a:pt x="208448" y="265634"/>
                  </a:lnTo>
                  <a:lnTo>
                    <a:pt x="165928" y="256030"/>
                  </a:lnTo>
                  <a:lnTo>
                    <a:pt x="125337" y="239821"/>
                  </a:lnTo>
                  <a:lnTo>
                    <a:pt x="87559" y="216931"/>
                  </a:lnTo>
                  <a:lnTo>
                    <a:pt x="53474" y="187279"/>
                  </a:lnTo>
                  <a:lnTo>
                    <a:pt x="23966" y="150787"/>
                  </a:lnTo>
                  <a:lnTo>
                    <a:pt x="53363" y="116457"/>
                  </a:lnTo>
                  <a:lnTo>
                    <a:pt x="90732" y="86830"/>
                  </a:lnTo>
                  <a:lnTo>
                    <a:pt x="133288" y="62974"/>
                  </a:lnTo>
                  <a:lnTo>
                    <a:pt x="178246" y="45959"/>
                  </a:lnTo>
                  <a:lnTo>
                    <a:pt x="222822" y="36855"/>
                  </a:lnTo>
                  <a:lnTo>
                    <a:pt x="272720" y="36133"/>
                  </a:lnTo>
                  <a:lnTo>
                    <a:pt x="390238" y="36133"/>
                  </a:lnTo>
                  <a:lnTo>
                    <a:pt x="378882" y="29924"/>
                  </a:lnTo>
                  <a:lnTo>
                    <a:pt x="333708" y="12786"/>
                  </a:lnTo>
                  <a:lnTo>
                    <a:pt x="287311" y="2448"/>
                  </a:lnTo>
                  <a:lnTo>
                    <a:pt x="241859" y="0"/>
                  </a:lnTo>
                  <a:close/>
                </a:path>
                <a:path w="506729" h="303530">
                  <a:moveTo>
                    <a:pt x="390238" y="36133"/>
                  </a:moveTo>
                  <a:lnTo>
                    <a:pt x="272720" y="36133"/>
                  </a:lnTo>
                  <a:lnTo>
                    <a:pt x="322347" y="44444"/>
                  </a:lnTo>
                  <a:lnTo>
                    <a:pt x="370101" y="61115"/>
                  </a:lnTo>
                  <a:lnTo>
                    <a:pt x="414377" y="85476"/>
                  </a:lnTo>
                  <a:lnTo>
                    <a:pt x="453571" y="116856"/>
                  </a:lnTo>
                  <a:lnTo>
                    <a:pt x="486080" y="154584"/>
                  </a:lnTo>
                  <a:lnTo>
                    <a:pt x="454735" y="188998"/>
                  </a:lnTo>
                  <a:lnTo>
                    <a:pt x="419148" y="217361"/>
                  </a:lnTo>
                  <a:lnTo>
                    <a:pt x="380201" y="239592"/>
                  </a:lnTo>
                  <a:lnTo>
                    <a:pt x="338776" y="255614"/>
                  </a:lnTo>
                  <a:lnTo>
                    <a:pt x="295754" y="265348"/>
                  </a:lnTo>
                  <a:lnTo>
                    <a:pt x="252018" y="268714"/>
                  </a:lnTo>
                  <a:lnTo>
                    <a:pt x="391825" y="268714"/>
                  </a:lnTo>
                  <a:lnTo>
                    <a:pt x="418391" y="254251"/>
                  </a:lnTo>
                  <a:lnTo>
                    <a:pt x="456896" y="224739"/>
                  </a:lnTo>
                  <a:lnTo>
                    <a:pt x="493972" y="185503"/>
                  </a:lnTo>
                  <a:lnTo>
                    <a:pt x="506312" y="152474"/>
                  </a:lnTo>
                  <a:lnTo>
                    <a:pt x="493943" y="119452"/>
                  </a:lnTo>
                  <a:lnTo>
                    <a:pt x="456896" y="80238"/>
                  </a:lnTo>
                  <a:lnTo>
                    <a:pt x="420667" y="52771"/>
                  </a:lnTo>
                  <a:lnTo>
                    <a:pt x="390238" y="36133"/>
                  </a:lnTo>
                  <a:close/>
                </a:path>
              </a:pathLst>
            </a:custGeom>
            <a:solidFill>
              <a:srgbClr val="FFC800"/>
            </a:solidFill>
          </p:spPr>
          <p:txBody>
            <a:bodyPr wrap="square" lIns="0" tIns="0" rIns="0" bIns="0" rtlCol="0"/>
            <a:lstStyle/>
            <a:p>
              <a:endParaRPr/>
            </a:p>
          </p:txBody>
        </p:sp>
        <p:sp>
          <p:nvSpPr>
            <p:cNvPr id="13" name="object 13"/>
            <p:cNvSpPr/>
            <p:nvPr/>
          </p:nvSpPr>
          <p:spPr>
            <a:xfrm>
              <a:off x="8253787" y="2538977"/>
              <a:ext cx="463550" cy="250190"/>
            </a:xfrm>
            <a:custGeom>
              <a:avLst/>
              <a:gdLst/>
              <a:ahLst/>
              <a:cxnLst/>
              <a:rect l="l" t="t" r="r" b="b"/>
              <a:pathLst>
                <a:path w="463550" h="250189">
                  <a:moveTo>
                    <a:pt x="249249" y="0"/>
                  </a:moveTo>
                  <a:lnTo>
                    <a:pt x="199250" y="778"/>
                  </a:lnTo>
                  <a:lnTo>
                    <a:pt x="154588" y="10586"/>
                  </a:lnTo>
                  <a:lnTo>
                    <a:pt x="109542" y="28923"/>
                  </a:lnTo>
                  <a:lnTo>
                    <a:pt x="66902" y="54635"/>
                  </a:lnTo>
                  <a:lnTo>
                    <a:pt x="29458" y="86566"/>
                  </a:lnTo>
                  <a:lnTo>
                    <a:pt x="0" y="123562"/>
                  </a:lnTo>
                  <a:lnTo>
                    <a:pt x="27119" y="160131"/>
                  </a:lnTo>
                  <a:lnTo>
                    <a:pt x="58202" y="190413"/>
                  </a:lnTo>
                  <a:lnTo>
                    <a:pt x="92555" y="214474"/>
                  </a:lnTo>
                  <a:lnTo>
                    <a:pt x="129483" y="232382"/>
                  </a:lnTo>
                  <a:lnTo>
                    <a:pt x="168290" y="244202"/>
                  </a:lnTo>
                  <a:lnTo>
                    <a:pt x="208281" y="250003"/>
                  </a:lnTo>
                  <a:lnTo>
                    <a:pt x="248763" y="249850"/>
                  </a:lnTo>
                  <a:lnTo>
                    <a:pt x="289040" y="243812"/>
                  </a:lnTo>
                  <a:lnTo>
                    <a:pt x="328416" y="231953"/>
                  </a:lnTo>
                  <a:lnTo>
                    <a:pt x="332351" y="230120"/>
                  </a:lnTo>
                  <a:lnTo>
                    <a:pt x="231624" y="230120"/>
                  </a:lnTo>
                  <a:lnTo>
                    <a:pt x="201213" y="225079"/>
                  </a:lnTo>
                  <a:lnTo>
                    <a:pt x="151010" y="188048"/>
                  </a:lnTo>
                  <a:lnTo>
                    <a:pt x="132053" y="123562"/>
                  </a:lnTo>
                  <a:lnTo>
                    <a:pt x="131930" y="122552"/>
                  </a:lnTo>
                  <a:lnTo>
                    <a:pt x="140423" y="81931"/>
                  </a:lnTo>
                  <a:lnTo>
                    <a:pt x="164919" y="47190"/>
                  </a:lnTo>
                  <a:lnTo>
                    <a:pt x="198881" y="24451"/>
                  </a:lnTo>
                  <a:lnTo>
                    <a:pt x="240929" y="22569"/>
                  </a:lnTo>
                  <a:lnTo>
                    <a:pt x="335233" y="22569"/>
                  </a:lnTo>
                  <a:lnTo>
                    <a:pt x="298975" y="8955"/>
                  </a:lnTo>
                  <a:lnTo>
                    <a:pt x="249249" y="0"/>
                  </a:lnTo>
                  <a:close/>
                </a:path>
                <a:path w="463550" h="250189">
                  <a:moveTo>
                    <a:pt x="335233" y="22569"/>
                  </a:moveTo>
                  <a:lnTo>
                    <a:pt x="240929" y="22569"/>
                  </a:lnTo>
                  <a:lnTo>
                    <a:pt x="277782" y="35860"/>
                  </a:lnTo>
                  <a:lnTo>
                    <a:pt x="306455" y="61181"/>
                  </a:lnTo>
                  <a:lnTo>
                    <a:pt x="323964" y="95388"/>
                  </a:lnTo>
                  <a:lnTo>
                    <a:pt x="327324" y="135340"/>
                  </a:lnTo>
                  <a:lnTo>
                    <a:pt x="313550" y="177892"/>
                  </a:lnTo>
                  <a:lnTo>
                    <a:pt x="290337" y="207647"/>
                  </a:lnTo>
                  <a:lnTo>
                    <a:pt x="262180" y="224682"/>
                  </a:lnTo>
                  <a:lnTo>
                    <a:pt x="231624" y="230120"/>
                  </a:lnTo>
                  <a:lnTo>
                    <a:pt x="332351" y="230120"/>
                  </a:lnTo>
                  <a:lnTo>
                    <a:pt x="366199" y="214343"/>
                  </a:lnTo>
                  <a:lnTo>
                    <a:pt x="401691" y="191046"/>
                  </a:lnTo>
                  <a:lnTo>
                    <a:pt x="434200" y="162131"/>
                  </a:lnTo>
                  <a:lnTo>
                    <a:pt x="463029" y="127664"/>
                  </a:lnTo>
                  <a:lnTo>
                    <a:pt x="430455" y="86998"/>
                  </a:lnTo>
                  <a:lnTo>
                    <a:pt x="391184" y="53177"/>
                  </a:lnTo>
                  <a:lnTo>
                    <a:pt x="346822" y="26921"/>
                  </a:lnTo>
                  <a:lnTo>
                    <a:pt x="335233" y="22569"/>
                  </a:lnTo>
                  <a:close/>
                </a:path>
              </a:pathLst>
            </a:custGeom>
            <a:solidFill>
              <a:srgbClr val="FFFFFF"/>
            </a:solidFill>
          </p:spPr>
          <p:txBody>
            <a:bodyPr wrap="square" lIns="0" tIns="0" rIns="0" bIns="0" rtlCol="0"/>
            <a:lstStyle/>
            <a:p>
              <a:endParaRPr/>
            </a:p>
          </p:txBody>
        </p:sp>
        <p:pic>
          <p:nvPicPr>
            <p:cNvPr id="14" name="object 14"/>
            <p:cNvPicPr/>
            <p:nvPr/>
          </p:nvPicPr>
          <p:blipFill>
            <a:blip r:embed="rId8" cstate="print"/>
            <a:stretch>
              <a:fillRect/>
            </a:stretch>
          </p:blipFill>
          <p:spPr>
            <a:xfrm>
              <a:off x="8372001" y="2553953"/>
              <a:ext cx="222510" cy="221186"/>
            </a:xfrm>
            <a:prstGeom prst="rect">
              <a:avLst/>
            </a:prstGeom>
          </p:spPr>
        </p:pic>
        <p:sp>
          <p:nvSpPr>
            <p:cNvPr id="15" name="object 15"/>
            <p:cNvSpPr/>
            <p:nvPr/>
          </p:nvSpPr>
          <p:spPr>
            <a:xfrm>
              <a:off x="7574666" y="2057485"/>
              <a:ext cx="1818639" cy="1212215"/>
            </a:xfrm>
            <a:custGeom>
              <a:avLst/>
              <a:gdLst/>
              <a:ahLst/>
              <a:cxnLst/>
              <a:rect l="l" t="t" r="r" b="b"/>
              <a:pathLst>
                <a:path w="1818640" h="1212214">
                  <a:moveTo>
                    <a:pt x="1212113" y="606056"/>
                  </a:moveTo>
                  <a:lnTo>
                    <a:pt x="1210290" y="558694"/>
                  </a:lnTo>
                  <a:lnTo>
                    <a:pt x="1204909" y="512329"/>
                  </a:lnTo>
                  <a:lnTo>
                    <a:pt x="1196107" y="467095"/>
                  </a:lnTo>
                  <a:lnTo>
                    <a:pt x="1184017" y="423128"/>
                  </a:lnTo>
                  <a:lnTo>
                    <a:pt x="1168774" y="380562"/>
                  </a:lnTo>
                  <a:lnTo>
                    <a:pt x="1150514" y="339531"/>
                  </a:lnTo>
                  <a:lnTo>
                    <a:pt x="1129370" y="300171"/>
                  </a:lnTo>
                  <a:lnTo>
                    <a:pt x="1105477" y="262616"/>
                  </a:lnTo>
                  <a:lnTo>
                    <a:pt x="1078971" y="227002"/>
                  </a:lnTo>
                  <a:lnTo>
                    <a:pt x="1049985" y="193462"/>
                  </a:lnTo>
                  <a:lnTo>
                    <a:pt x="1018655" y="162132"/>
                  </a:lnTo>
                  <a:lnTo>
                    <a:pt x="985116" y="133146"/>
                  </a:lnTo>
                  <a:lnTo>
                    <a:pt x="949502" y="106639"/>
                  </a:lnTo>
                  <a:lnTo>
                    <a:pt x="911947" y="82746"/>
                  </a:lnTo>
                  <a:lnTo>
                    <a:pt x="872587" y="61601"/>
                  </a:lnTo>
                  <a:lnTo>
                    <a:pt x="831556" y="43340"/>
                  </a:lnTo>
                  <a:lnTo>
                    <a:pt x="788989" y="28097"/>
                  </a:lnTo>
                  <a:lnTo>
                    <a:pt x="745021" y="16006"/>
                  </a:lnTo>
                  <a:lnTo>
                    <a:pt x="699786" y="7203"/>
                  </a:lnTo>
                  <a:lnTo>
                    <a:pt x="653420" y="1823"/>
                  </a:lnTo>
                  <a:lnTo>
                    <a:pt x="606056" y="0"/>
                  </a:lnTo>
                  <a:lnTo>
                    <a:pt x="558694" y="1823"/>
                  </a:lnTo>
                  <a:lnTo>
                    <a:pt x="512329" y="7203"/>
                  </a:lnTo>
                  <a:lnTo>
                    <a:pt x="467095" y="16006"/>
                  </a:lnTo>
                  <a:lnTo>
                    <a:pt x="423128" y="28097"/>
                  </a:lnTo>
                  <a:lnTo>
                    <a:pt x="380562" y="43340"/>
                  </a:lnTo>
                  <a:lnTo>
                    <a:pt x="339531" y="61601"/>
                  </a:lnTo>
                  <a:lnTo>
                    <a:pt x="300171" y="82746"/>
                  </a:lnTo>
                  <a:lnTo>
                    <a:pt x="262616" y="106639"/>
                  </a:lnTo>
                  <a:lnTo>
                    <a:pt x="227002" y="133146"/>
                  </a:lnTo>
                  <a:lnTo>
                    <a:pt x="193462" y="162132"/>
                  </a:lnTo>
                  <a:lnTo>
                    <a:pt x="162132" y="193462"/>
                  </a:lnTo>
                  <a:lnTo>
                    <a:pt x="133146" y="227002"/>
                  </a:lnTo>
                  <a:lnTo>
                    <a:pt x="106639" y="262616"/>
                  </a:lnTo>
                  <a:lnTo>
                    <a:pt x="82746" y="300171"/>
                  </a:lnTo>
                  <a:lnTo>
                    <a:pt x="61601" y="339531"/>
                  </a:lnTo>
                  <a:lnTo>
                    <a:pt x="43340" y="380562"/>
                  </a:lnTo>
                  <a:lnTo>
                    <a:pt x="28097" y="423128"/>
                  </a:lnTo>
                  <a:lnTo>
                    <a:pt x="16006" y="467095"/>
                  </a:lnTo>
                  <a:lnTo>
                    <a:pt x="7203" y="512329"/>
                  </a:lnTo>
                  <a:lnTo>
                    <a:pt x="1823" y="558694"/>
                  </a:lnTo>
                  <a:lnTo>
                    <a:pt x="0" y="606056"/>
                  </a:lnTo>
                  <a:lnTo>
                    <a:pt x="1823" y="653418"/>
                  </a:lnTo>
                  <a:lnTo>
                    <a:pt x="7203" y="699783"/>
                  </a:lnTo>
                  <a:lnTo>
                    <a:pt x="16006" y="745017"/>
                  </a:lnTo>
                  <a:lnTo>
                    <a:pt x="28097" y="788984"/>
                  </a:lnTo>
                  <a:lnTo>
                    <a:pt x="43340" y="831551"/>
                  </a:lnTo>
                  <a:lnTo>
                    <a:pt x="61601" y="872581"/>
                  </a:lnTo>
                  <a:lnTo>
                    <a:pt x="82746" y="911941"/>
                  </a:lnTo>
                  <a:lnTo>
                    <a:pt x="106639" y="949496"/>
                  </a:lnTo>
                  <a:lnTo>
                    <a:pt x="133146" y="985111"/>
                  </a:lnTo>
                  <a:lnTo>
                    <a:pt x="162132" y="1018650"/>
                  </a:lnTo>
                  <a:lnTo>
                    <a:pt x="193462" y="1049981"/>
                  </a:lnTo>
                  <a:lnTo>
                    <a:pt x="227002" y="1078967"/>
                  </a:lnTo>
                  <a:lnTo>
                    <a:pt x="262616" y="1105474"/>
                  </a:lnTo>
                  <a:lnTo>
                    <a:pt x="300171" y="1129367"/>
                  </a:lnTo>
                  <a:lnTo>
                    <a:pt x="339531" y="1150511"/>
                  </a:lnTo>
                  <a:lnTo>
                    <a:pt x="380562" y="1168773"/>
                  </a:lnTo>
                  <a:lnTo>
                    <a:pt x="423128" y="1184016"/>
                  </a:lnTo>
                  <a:lnTo>
                    <a:pt x="467095" y="1196106"/>
                  </a:lnTo>
                  <a:lnTo>
                    <a:pt x="512329" y="1204909"/>
                  </a:lnTo>
                  <a:lnTo>
                    <a:pt x="558694" y="1210289"/>
                  </a:lnTo>
                  <a:lnTo>
                    <a:pt x="606056" y="1212113"/>
                  </a:lnTo>
                  <a:lnTo>
                    <a:pt x="653420" y="1210289"/>
                  </a:lnTo>
                  <a:lnTo>
                    <a:pt x="699786" y="1204909"/>
                  </a:lnTo>
                  <a:lnTo>
                    <a:pt x="745021" y="1196106"/>
                  </a:lnTo>
                  <a:lnTo>
                    <a:pt x="788989" y="1184016"/>
                  </a:lnTo>
                  <a:lnTo>
                    <a:pt x="831556" y="1168773"/>
                  </a:lnTo>
                  <a:lnTo>
                    <a:pt x="872587" y="1150511"/>
                  </a:lnTo>
                  <a:lnTo>
                    <a:pt x="911947" y="1129367"/>
                  </a:lnTo>
                  <a:lnTo>
                    <a:pt x="949502" y="1105474"/>
                  </a:lnTo>
                  <a:lnTo>
                    <a:pt x="985116" y="1078967"/>
                  </a:lnTo>
                  <a:lnTo>
                    <a:pt x="1018655" y="1049981"/>
                  </a:lnTo>
                  <a:lnTo>
                    <a:pt x="1049985" y="1018650"/>
                  </a:lnTo>
                  <a:lnTo>
                    <a:pt x="1078971" y="985111"/>
                  </a:lnTo>
                  <a:lnTo>
                    <a:pt x="1105477" y="949496"/>
                  </a:lnTo>
                  <a:lnTo>
                    <a:pt x="1129370" y="911941"/>
                  </a:lnTo>
                  <a:lnTo>
                    <a:pt x="1150514" y="872581"/>
                  </a:lnTo>
                  <a:lnTo>
                    <a:pt x="1168774" y="831551"/>
                  </a:lnTo>
                  <a:lnTo>
                    <a:pt x="1184017" y="788984"/>
                  </a:lnTo>
                  <a:lnTo>
                    <a:pt x="1196107" y="745017"/>
                  </a:lnTo>
                  <a:lnTo>
                    <a:pt x="1204909" y="699783"/>
                  </a:lnTo>
                  <a:lnTo>
                    <a:pt x="1210290" y="653418"/>
                  </a:lnTo>
                  <a:lnTo>
                    <a:pt x="1212113" y="606056"/>
                  </a:lnTo>
                  <a:close/>
                </a:path>
                <a:path w="1818640" h="1212214">
                  <a:moveTo>
                    <a:pt x="1818170" y="606056"/>
                  </a:moveTo>
                  <a:lnTo>
                    <a:pt x="1816346" y="558694"/>
                  </a:lnTo>
                  <a:lnTo>
                    <a:pt x="1810966" y="512329"/>
                  </a:lnTo>
                  <a:lnTo>
                    <a:pt x="1802163" y="467095"/>
                  </a:lnTo>
                  <a:lnTo>
                    <a:pt x="1790072" y="423128"/>
                  </a:lnTo>
                  <a:lnTo>
                    <a:pt x="1774829" y="380562"/>
                  </a:lnTo>
                  <a:lnTo>
                    <a:pt x="1756568" y="339531"/>
                  </a:lnTo>
                  <a:lnTo>
                    <a:pt x="1735423" y="300171"/>
                  </a:lnTo>
                  <a:lnTo>
                    <a:pt x="1711530" y="262616"/>
                  </a:lnTo>
                  <a:lnTo>
                    <a:pt x="1685023" y="227002"/>
                  </a:lnTo>
                  <a:lnTo>
                    <a:pt x="1656037" y="193462"/>
                  </a:lnTo>
                  <a:lnTo>
                    <a:pt x="1624707" y="162132"/>
                  </a:lnTo>
                  <a:lnTo>
                    <a:pt x="1591167" y="133146"/>
                  </a:lnTo>
                  <a:lnTo>
                    <a:pt x="1555553" y="106639"/>
                  </a:lnTo>
                  <a:lnTo>
                    <a:pt x="1517998" y="82746"/>
                  </a:lnTo>
                  <a:lnTo>
                    <a:pt x="1478638" y="61601"/>
                  </a:lnTo>
                  <a:lnTo>
                    <a:pt x="1437608" y="43340"/>
                  </a:lnTo>
                  <a:lnTo>
                    <a:pt x="1395041" y="28097"/>
                  </a:lnTo>
                  <a:lnTo>
                    <a:pt x="1351074" y="16006"/>
                  </a:lnTo>
                  <a:lnTo>
                    <a:pt x="1305840" y="7203"/>
                  </a:lnTo>
                  <a:lnTo>
                    <a:pt x="1259475" y="1823"/>
                  </a:lnTo>
                  <a:lnTo>
                    <a:pt x="1212113" y="0"/>
                  </a:lnTo>
                  <a:lnTo>
                    <a:pt x="1164751" y="1823"/>
                  </a:lnTo>
                  <a:lnTo>
                    <a:pt x="1118386" y="7203"/>
                  </a:lnTo>
                  <a:lnTo>
                    <a:pt x="1073152" y="16006"/>
                  </a:lnTo>
                  <a:lnTo>
                    <a:pt x="1029185" y="28097"/>
                  </a:lnTo>
                  <a:lnTo>
                    <a:pt x="986618" y="43340"/>
                  </a:lnTo>
                  <a:lnTo>
                    <a:pt x="945588" y="61601"/>
                  </a:lnTo>
                  <a:lnTo>
                    <a:pt x="906228" y="82746"/>
                  </a:lnTo>
                  <a:lnTo>
                    <a:pt x="868673" y="106639"/>
                  </a:lnTo>
                  <a:lnTo>
                    <a:pt x="833058" y="133146"/>
                  </a:lnTo>
                  <a:lnTo>
                    <a:pt x="799519" y="162132"/>
                  </a:lnTo>
                  <a:lnTo>
                    <a:pt x="768188" y="193462"/>
                  </a:lnTo>
                  <a:lnTo>
                    <a:pt x="739202" y="227002"/>
                  </a:lnTo>
                  <a:lnTo>
                    <a:pt x="712695" y="262616"/>
                  </a:lnTo>
                  <a:lnTo>
                    <a:pt x="688802" y="300171"/>
                  </a:lnTo>
                  <a:lnTo>
                    <a:pt x="667658" y="339531"/>
                  </a:lnTo>
                  <a:lnTo>
                    <a:pt x="649397" y="380562"/>
                  </a:lnTo>
                  <a:lnTo>
                    <a:pt x="634153" y="423128"/>
                  </a:lnTo>
                  <a:lnTo>
                    <a:pt x="622063" y="467095"/>
                  </a:lnTo>
                  <a:lnTo>
                    <a:pt x="613260" y="512329"/>
                  </a:lnTo>
                  <a:lnTo>
                    <a:pt x="607880" y="558694"/>
                  </a:lnTo>
                  <a:lnTo>
                    <a:pt x="606056" y="606056"/>
                  </a:lnTo>
                  <a:lnTo>
                    <a:pt x="607880" y="653418"/>
                  </a:lnTo>
                  <a:lnTo>
                    <a:pt x="613260" y="699783"/>
                  </a:lnTo>
                  <a:lnTo>
                    <a:pt x="622063" y="745017"/>
                  </a:lnTo>
                  <a:lnTo>
                    <a:pt x="634153" y="788984"/>
                  </a:lnTo>
                  <a:lnTo>
                    <a:pt x="649397" y="831551"/>
                  </a:lnTo>
                  <a:lnTo>
                    <a:pt x="667658" y="872581"/>
                  </a:lnTo>
                  <a:lnTo>
                    <a:pt x="688802" y="911941"/>
                  </a:lnTo>
                  <a:lnTo>
                    <a:pt x="712695" y="949496"/>
                  </a:lnTo>
                  <a:lnTo>
                    <a:pt x="739202" y="985111"/>
                  </a:lnTo>
                  <a:lnTo>
                    <a:pt x="768188" y="1018650"/>
                  </a:lnTo>
                  <a:lnTo>
                    <a:pt x="799519" y="1049981"/>
                  </a:lnTo>
                  <a:lnTo>
                    <a:pt x="833058" y="1078967"/>
                  </a:lnTo>
                  <a:lnTo>
                    <a:pt x="868673" y="1105474"/>
                  </a:lnTo>
                  <a:lnTo>
                    <a:pt x="906228" y="1129367"/>
                  </a:lnTo>
                  <a:lnTo>
                    <a:pt x="945588" y="1150511"/>
                  </a:lnTo>
                  <a:lnTo>
                    <a:pt x="986618" y="1168773"/>
                  </a:lnTo>
                  <a:lnTo>
                    <a:pt x="1029185" y="1184016"/>
                  </a:lnTo>
                  <a:lnTo>
                    <a:pt x="1073152" y="1196106"/>
                  </a:lnTo>
                  <a:lnTo>
                    <a:pt x="1118386" y="1204909"/>
                  </a:lnTo>
                  <a:lnTo>
                    <a:pt x="1164751" y="1210289"/>
                  </a:lnTo>
                  <a:lnTo>
                    <a:pt x="1212113" y="1212113"/>
                  </a:lnTo>
                  <a:lnTo>
                    <a:pt x="1259475" y="1210289"/>
                  </a:lnTo>
                  <a:lnTo>
                    <a:pt x="1305840" y="1204909"/>
                  </a:lnTo>
                  <a:lnTo>
                    <a:pt x="1351074" y="1196106"/>
                  </a:lnTo>
                  <a:lnTo>
                    <a:pt x="1395041" y="1184016"/>
                  </a:lnTo>
                  <a:lnTo>
                    <a:pt x="1437608" y="1168773"/>
                  </a:lnTo>
                  <a:lnTo>
                    <a:pt x="1478638" y="1150511"/>
                  </a:lnTo>
                  <a:lnTo>
                    <a:pt x="1517998" y="1129367"/>
                  </a:lnTo>
                  <a:lnTo>
                    <a:pt x="1555553" y="1105474"/>
                  </a:lnTo>
                  <a:lnTo>
                    <a:pt x="1591167" y="1078967"/>
                  </a:lnTo>
                  <a:lnTo>
                    <a:pt x="1624707" y="1049981"/>
                  </a:lnTo>
                  <a:lnTo>
                    <a:pt x="1656037" y="1018650"/>
                  </a:lnTo>
                  <a:lnTo>
                    <a:pt x="1685023" y="985111"/>
                  </a:lnTo>
                  <a:lnTo>
                    <a:pt x="1711530" y="949496"/>
                  </a:lnTo>
                  <a:lnTo>
                    <a:pt x="1735423" y="911941"/>
                  </a:lnTo>
                  <a:lnTo>
                    <a:pt x="1756568" y="872581"/>
                  </a:lnTo>
                  <a:lnTo>
                    <a:pt x="1774829" y="831551"/>
                  </a:lnTo>
                  <a:lnTo>
                    <a:pt x="1790072" y="788984"/>
                  </a:lnTo>
                  <a:lnTo>
                    <a:pt x="1802163" y="745017"/>
                  </a:lnTo>
                  <a:lnTo>
                    <a:pt x="1810966" y="699783"/>
                  </a:lnTo>
                  <a:lnTo>
                    <a:pt x="1816346" y="653418"/>
                  </a:lnTo>
                  <a:lnTo>
                    <a:pt x="1818170" y="606056"/>
                  </a:lnTo>
                  <a:close/>
                </a:path>
              </a:pathLst>
            </a:custGeom>
            <a:ln w="17399">
              <a:solidFill>
                <a:srgbClr val="FFC800"/>
              </a:solidFill>
            </a:ln>
          </p:spPr>
          <p:txBody>
            <a:bodyPr wrap="square" lIns="0" tIns="0" rIns="0" bIns="0" rtlCol="0"/>
            <a:lstStyle/>
            <a:p>
              <a:endParaRPr/>
            </a:p>
          </p:txBody>
        </p:sp>
        <p:sp>
          <p:nvSpPr>
            <p:cNvPr id="16" name="object 16"/>
            <p:cNvSpPr/>
            <p:nvPr/>
          </p:nvSpPr>
          <p:spPr>
            <a:xfrm>
              <a:off x="8550769" y="3355182"/>
              <a:ext cx="241300" cy="49530"/>
            </a:xfrm>
            <a:custGeom>
              <a:avLst/>
              <a:gdLst/>
              <a:ahLst/>
              <a:cxnLst/>
              <a:rect l="l" t="t" r="r" b="b"/>
              <a:pathLst>
                <a:path w="241300" h="49529">
                  <a:moveTo>
                    <a:pt x="0" y="0"/>
                  </a:moveTo>
                  <a:lnTo>
                    <a:pt x="45751" y="16029"/>
                  </a:lnTo>
                  <a:lnTo>
                    <a:pt x="92819" y="29080"/>
                  </a:lnTo>
                  <a:lnTo>
                    <a:pt x="141091" y="39043"/>
                  </a:lnTo>
                  <a:lnTo>
                    <a:pt x="190456" y="45803"/>
                  </a:lnTo>
                  <a:lnTo>
                    <a:pt x="240804" y="49250"/>
                  </a:lnTo>
                </a:path>
              </a:pathLst>
            </a:custGeom>
            <a:ln w="17399">
              <a:solidFill>
                <a:srgbClr val="FFC800"/>
              </a:solidFill>
              <a:prstDash val="sysDot"/>
            </a:ln>
          </p:spPr>
          <p:txBody>
            <a:bodyPr wrap="square" lIns="0" tIns="0" rIns="0" bIns="0" rtlCol="0"/>
            <a:lstStyle/>
            <a:p>
              <a:endParaRPr/>
            </a:p>
          </p:txBody>
        </p:sp>
        <p:sp>
          <p:nvSpPr>
            <p:cNvPr id="17" name="object 17"/>
            <p:cNvSpPr/>
            <p:nvPr/>
          </p:nvSpPr>
          <p:spPr>
            <a:xfrm>
              <a:off x="8855341" y="2692266"/>
              <a:ext cx="699770" cy="711835"/>
            </a:xfrm>
            <a:custGeom>
              <a:avLst/>
              <a:gdLst/>
              <a:ahLst/>
              <a:cxnLst/>
              <a:rect l="l" t="t" r="r" b="b"/>
              <a:pathLst>
                <a:path w="699770" h="711835">
                  <a:moveTo>
                    <a:pt x="0" y="711669"/>
                  </a:moveTo>
                  <a:lnTo>
                    <a:pt x="47285" y="707770"/>
                  </a:lnTo>
                  <a:lnTo>
                    <a:pt x="93681" y="700944"/>
                  </a:lnTo>
                  <a:lnTo>
                    <a:pt x="139094" y="691285"/>
                  </a:lnTo>
                  <a:lnTo>
                    <a:pt x="183428" y="678888"/>
                  </a:lnTo>
                  <a:lnTo>
                    <a:pt x="226592" y="663845"/>
                  </a:lnTo>
                  <a:lnTo>
                    <a:pt x="268492" y="646250"/>
                  </a:lnTo>
                  <a:lnTo>
                    <a:pt x="309032" y="626197"/>
                  </a:lnTo>
                  <a:lnTo>
                    <a:pt x="348121" y="603780"/>
                  </a:lnTo>
                  <a:lnTo>
                    <a:pt x="385664" y="579092"/>
                  </a:lnTo>
                  <a:lnTo>
                    <a:pt x="421567" y="552228"/>
                  </a:lnTo>
                  <a:lnTo>
                    <a:pt x="455738" y="523280"/>
                  </a:lnTo>
                  <a:lnTo>
                    <a:pt x="488081" y="492342"/>
                  </a:lnTo>
                  <a:lnTo>
                    <a:pt x="518504" y="459508"/>
                  </a:lnTo>
                  <a:lnTo>
                    <a:pt x="546913" y="424873"/>
                  </a:lnTo>
                  <a:lnTo>
                    <a:pt x="573213" y="388528"/>
                  </a:lnTo>
                  <a:lnTo>
                    <a:pt x="597312" y="350569"/>
                  </a:lnTo>
                  <a:lnTo>
                    <a:pt x="619116" y="311088"/>
                  </a:lnTo>
                  <a:lnTo>
                    <a:pt x="638531" y="270180"/>
                  </a:lnTo>
                  <a:lnTo>
                    <a:pt x="655463" y="227938"/>
                  </a:lnTo>
                  <a:lnTo>
                    <a:pt x="669819" y="184456"/>
                  </a:lnTo>
                  <a:lnTo>
                    <a:pt x="681505" y="139828"/>
                  </a:lnTo>
                  <a:lnTo>
                    <a:pt x="690427" y="94146"/>
                  </a:lnTo>
                  <a:lnTo>
                    <a:pt x="696491" y="47506"/>
                  </a:lnTo>
                  <a:lnTo>
                    <a:pt x="699604" y="0"/>
                  </a:lnTo>
                </a:path>
              </a:pathLst>
            </a:custGeom>
            <a:ln w="17399">
              <a:solidFill>
                <a:srgbClr val="FFC800"/>
              </a:solidFill>
              <a:prstDash val="sysDot"/>
            </a:ln>
          </p:spPr>
          <p:txBody>
            <a:bodyPr wrap="square" lIns="0" tIns="0" rIns="0" bIns="0" rtlCol="0"/>
            <a:lstStyle/>
            <a:p>
              <a:endParaRPr/>
            </a:p>
          </p:txBody>
        </p:sp>
        <p:sp>
          <p:nvSpPr>
            <p:cNvPr id="18" name="object 18"/>
            <p:cNvSpPr/>
            <p:nvPr/>
          </p:nvSpPr>
          <p:spPr>
            <a:xfrm>
              <a:off x="9122539" y="1995055"/>
              <a:ext cx="432434" cy="633730"/>
            </a:xfrm>
            <a:custGeom>
              <a:avLst/>
              <a:gdLst/>
              <a:ahLst/>
              <a:cxnLst/>
              <a:rect l="l" t="t" r="r" b="b"/>
              <a:pathLst>
                <a:path w="432434" h="633730">
                  <a:moveTo>
                    <a:pt x="431850" y="633641"/>
                  </a:moveTo>
                  <a:lnTo>
                    <a:pt x="427669" y="584285"/>
                  </a:lnTo>
                  <a:lnTo>
                    <a:pt x="420301" y="535907"/>
                  </a:lnTo>
                  <a:lnTo>
                    <a:pt x="409853" y="488611"/>
                  </a:lnTo>
                  <a:lnTo>
                    <a:pt x="396433" y="442506"/>
                  </a:lnTo>
                  <a:lnTo>
                    <a:pt x="380146" y="397698"/>
                  </a:lnTo>
                  <a:lnTo>
                    <a:pt x="361099" y="354293"/>
                  </a:lnTo>
                  <a:lnTo>
                    <a:pt x="339401" y="312398"/>
                  </a:lnTo>
                  <a:lnTo>
                    <a:pt x="315156" y="272121"/>
                  </a:lnTo>
                  <a:lnTo>
                    <a:pt x="288472" y="233567"/>
                  </a:lnTo>
                  <a:lnTo>
                    <a:pt x="259455" y="196843"/>
                  </a:lnTo>
                  <a:lnTo>
                    <a:pt x="228213" y="162057"/>
                  </a:lnTo>
                  <a:lnTo>
                    <a:pt x="194852" y="129315"/>
                  </a:lnTo>
                  <a:lnTo>
                    <a:pt x="159479" y="98724"/>
                  </a:lnTo>
                  <a:lnTo>
                    <a:pt x="122200" y="70390"/>
                  </a:lnTo>
                  <a:lnTo>
                    <a:pt x="83123" y="44420"/>
                  </a:lnTo>
                  <a:lnTo>
                    <a:pt x="42354" y="20921"/>
                  </a:lnTo>
                  <a:lnTo>
                    <a:pt x="0" y="0"/>
                  </a:lnTo>
                </a:path>
              </a:pathLst>
            </a:custGeom>
            <a:ln w="17399">
              <a:solidFill>
                <a:srgbClr val="FFC800"/>
              </a:solidFill>
              <a:prstDash val="sysDot"/>
            </a:ln>
          </p:spPr>
          <p:txBody>
            <a:bodyPr wrap="square" lIns="0" tIns="0" rIns="0" bIns="0" rtlCol="0"/>
            <a:lstStyle/>
            <a:p>
              <a:endParaRPr/>
            </a:p>
          </p:txBody>
        </p:sp>
        <p:sp>
          <p:nvSpPr>
            <p:cNvPr id="19" name="object 19"/>
            <p:cNvSpPr/>
            <p:nvPr/>
          </p:nvSpPr>
          <p:spPr>
            <a:xfrm>
              <a:off x="8514809" y="1984874"/>
              <a:ext cx="1040765" cy="1420495"/>
            </a:xfrm>
            <a:custGeom>
              <a:avLst/>
              <a:gdLst/>
              <a:ahLst/>
              <a:cxnLst/>
              <a:rect l="l" t="t" r="r" b="b"/>
              <a:pathLst>
                <a:path w="1040765" h="1420495">
                  <a:moveTo>
                    <a:pt x="0" y="1355242"/>
                  </a:moveTo>
                  <a:lnTo>
                    <a:pt x="3949" y="1357020"/>
                  </a:lnTo>
                  <a:lnTo>
                    <a:pt x="7912" y="1358760"/>
                  </a:lnTo>
                  <a:lnTo>
                    <a:pt x="11899" y="1360474"/>
                  </a:lnTo>
                </a:path>
                <a:path w="1040765" h="1420495">
                  <a:moveTo>
                    <a:pt x="289750" y="1419898"/>
                  </a:moveTo>
                  <a:lnTo>
                    <a:pt x="294081" y="1419974"/>
                  </a:lnTo>
                  <a:lnTo>
                    <a:pt x="298411" y="1420012"/>
                  </a:lnTo>
                  <a:lnTo>
                    <a:pt x="302755" y="1420012"/>
                  </a:lnTo>
                  <a:lnTo>
                    <a:pt x="306959" y="1420012"/>
                  </a:lnTo>
                  <a:lnTo>
                    <a:pt x="311162" y="1419974"/>
                  </a:lnTo>
                  <a:lnTo>
                    <a:pt x="315353" y="1419910"/>
                  </a:lnTo>
                </a:path>
                <a:path w="1040765" h="1420495">
                  <a:moveTo>
                    <a:pt x="1040460" y="694804"/>
                  </a:moveTo>
                  <a:lnTo>
                    <a:pt x="1040523" y="690613"/>
                  </a:lnTo>
                  <a:lnTo>
                    <a:pt x="1040561" y="686409"/>
                  </a:lnTo>
                  <a:lnTo>
                    <a:pt x="1040561" y="682205"/>
                  </a:lnTo>
                  <a:lnTo>
                    <a:pt x="1040561" y="677925"/>
                  </a:lnTo>
                  <a:lnTo>
                    <a:pt x="1040523" y="673658"/>
                  </a:lnTo>
                  <a:lnTo>
                    <a:pt x="1040447" y="669404"/>
                  </a:lnTo>
                </a:path>
                <a:path w="1040765" h="1420495">
                  <a:moveTo>
                    <a:pt x="596036" y="4991"/>
                  </a:moveTo>
                  <a:lnTo>
                    <a:pt x="592124" y="3289"/>
                  </a:lnTo>
                  <a:lnTo>
                    <a:pt x="588200" y="1625"/>
                  </a:lnTo>
                  <a:lnTo>
                    <a:pt x="584250" y="0"/>
                  </a:lnTo>
                </a:path>
              </a:pathLst>
            </a:custGeom>
            <a:ln w="17399">
              <a:solidFill>
                <a:srgbClr val="FFC800"/>
              </a:solidFill>
            </a:ln>
          </p:spPr>
          <p:txBody>
            <a:bodyPr wrap="square" lIns="0" tIns="0" rIns="0" bIns="0" rtlCol="0"/>
            <a:lstStyle/>
            <a:p>
              <a:endParaRPr/>
            </a:p>
          </p:txBody>
        </p:sp>
      </p:grpSp>
      <p:pic>
        <p:nvPicPr>
          <p:cNvPr id="23" name="Picture 22">
            <a:extLst>
              <a:ext uri="{FF2B5EF4-FFF2-40B4-BE49-F238E27FC236}">
                <a16:creationId xmlns:a16="http://schemas.microsoft.com/office/drawing/2014/main" id="{22C8290F-34A5-B017-25A1-FB95F7CC4571}"/>
              </a:ext>
            </a:extLst>
          </p:cNvPr>
          <p:cNvPicPr>
            <a:picLocks noGrp="1" noRot="1" noChangeAspect="1" noMove="1" noResize="1" noEditPoints="1" noAdjustHandles="1" noChangeArrowheads="1" noChangeShapeType="1" noCrop="1"/>
          </p:cNvPicPr>
          <p:nvPr/>
        </p:nvPicPr>
        <p:blipFill>
          <a:blip r:embed="rId9"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24" name="object 14">
            <a:extLst>
              <a:ext uri="{FF2B5EF4-FFF2-40B4-BE49-F238E27FC236}">
                <a16:creationId xmlns:a16="http://schemas.microsoft.com/office/drawing/2014/main" id="{DED0D67C-8D12-45D4-B1A7-1A38B402B54C}"/>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25" name="object 15">
            <a:extLst>
              <a:ext uri="{FF2B5EF4-FFF2-40B4-BE49-F238E27FC236}">
                <a16:creationId xmlns:a16="http://schemas.microsoft.com/office/drawing/2014/main" id="{C5997203-95FD-2A57-DEF0-5C986FB3E4D1}"/>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26" name="object 4">
            <a:extLst>
              <a:ext uri="{FF2B5EF4-FFF2-40B4-BE49-F238E27FC236}">
                <a16:creationId xmlns:a16="http://schemas.microsoft.com/office/drawing/2014/main" id="{AE2D5863-F0EB-BE4A-6206-C7F3A09B88B9}"/>
              </a:ext>
            </a:extLst>
          </p:cNvPr>
          <p:cNvPicPr/>
          <p:nvPr/>
        </p:nvPicPr>
        <p:blipFill>
          <a:blip r:embed="rId10" cstate="print"/>
          <a:stretch>
            <a:fillRect/>
          </a:stretch>
        </p:blipFill>
        <p:spPr>
          <a:xfrm>
            <a:off x="8472119" y="7065429"/>
            <a:ext cx="1179955" cy="298856"/>
          </a:xfrm>
          <a:prstGeom prst="rect">
            <a:avLst/>
          </a:prstGeom>
        </p:spPr>
      </p:pic>
      <p:sp>
        <p:nvSpPr>
          <p:cNvPr id="27" name="object 5">
            <a:extLst>
              <a:ext uri="{FF2B5EF4-FFF2-40B4-BE49-F238E27FC236}">
                <a16:creationId xmlns:a16="http://schemas.microsoft.com/office/drawing/2014/main" id="{4DD66AD1-0495-4BB7-4760-D9A3BBAEAA00}"/>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28" name="object 6">
            <a:extLst>
              <a:ext uri="{FF2B5EF4-FFF2-40B4-BE49-F238E27FC236}">
                <a16:creationId xmlns:a16="http://schemas.microsoft.com/office/drawing/2014/main" id="{C0329F75-CD61-28A9-26B4-16D4A1F81622}"/>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6</a:t>
            </a:fld>
            <a:endParaRPr spc="-25" dirty="0"/>
          </a:p>
        </p:txBody>
      </p:sp>
      <p:sp>
        <p:nvSpPr>
          <p:cNvPr id="29" name="object 3">
            <a:extLst>
              <a:ext uri="{FF2B5EF4-FFF2-40B4-BE49-F238E27FC236}">
                <a16:creationId xmlns:a16="http://schemas.microsoft.com/office/drawing/2014/main" id="{2E6C7423-8FB5-3629-331D-68AC1320AD93}"/>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91105" y="1981261"/>
            <a:ext cx="2773064" cy="1581634"/>
          </a:xfrm>
          <a:prstGeom prst="rect">
            <a:avLst/>
          </a:prstGeom>
        </p:spPr>
      </p:pic>
      <p:pic>
        <p:nvPicPr>
          <p:cNvPr id="4" name="object 4"/>
          <p:cNvPicPr/>
          <p:nvPr/>
        </p:nvPicPr>
        <p:blipFill>
          <a:blip r:embed="rId3" cstate="print"/>
          <a:stretch>
            <a:fillRect/>
          </a:stretch>
        </p:blipFill>
        <p:spPr>
          <a:xfrm>
            <a:off x="4140288" y="1978742"/>
            <a:ext cx="2844170" cy="1584152"/>
          </a:xfrm>
          <a:prstGeom prst="rect">
            <a:avLst/>
          </a:prstGeom>
        </p:spPr>
      </p:pic>
      <p:sp>
        <p:nvSpPr>
          <p:cNvPr id="5" name="object 5"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Are</a:t>
            </a:r>
            <a:r>
              <a:rPr spc="-105" dirty="0"/>
              <a:t> </a:t>
            </a:r>
            <a:r>
              <a:rPr dirty="0"/>
              <a:t>these</a:t>
            </a:r>
            <a:r>
              <a:rPr spc="-105" dirty="0"/>
              <a:t> </a:t>
            </a:r>
            <a:r>
              <a:rPr dirty="0"/>
              <a:t>protection</a:t>
            </a:r>
            <a:r>
              <a:rPr spc="-105" dirty="0"/>
              <a:t> </a:t>
            </a:r>
            <a:r>
              <a:rPr spc="-10" dirty="0"/>
              <a:t>risks/concerns?</a:t>
            </a:r>
          </a:p>
        </p:txBody>
      </p:sp>
      <p:grpSp>
        <p:nvGrpSpPr>
          <p:cNvPr id="6" name="object 6"/>
          <p:cNvGrpSpPr/>
          <p:nvPr/>
        </p:nvGrpSpPr>
        <p:grpSpPr>
          <a:xfrm>
            <a:off x="9151804" y="691137"/>
            <a:ext cx="820419" cy="820419"/>
            <a:chOff x="9151804" y="691137"/>
            <a:chExt cx="820419" cy="820419"/>
          </a:xfrm>
        </p:grpSpPr>
        <p:sp>
          <p:nvSpPr>
            <p:cNvPr id="7" name="object 7"/>
            <p:cNvSpPr/>
            <p:nvPr/>
          </p:nvSpPr>
          <p:spPr>
            <a:xfrm>
              <a:off x="9151804" y="691137"/>
              <a:ext cx="820419" cy="820419"/>
            </a:xfrm>
            <a:custGeom>
              <a:avLst/>
              <a:gdLst/>
              <a:ahLst/>
              <a:cxnLst/>
              <a:rect l="l" t="t" r="r" b="b"/>
              <a:pathLst>
                <a:path w="820420" h="820419">
                  <a:moveTo>
                    <a:pt x="410095" y="0"/>
                  </a:moveTo>
                  <a:lnTo>
                    <a:pt x="362269" y="2759"/>
                  </a:lnTo>
                  <a:lnTo>
                    <a:pt x="316063" y="10831"/>
                  </a:lnTo>
                  <a:lnTo>
                    <a:pt x="271786" y="23909"/>
                  </a:lnTo>
                  <a:lnTo>
                    <a:pt x="229745" y="41684"/>
                  </a:lnTo>
                  <a:lnTo>
                    <a:pt x="190247" y="63850"/>
                  </a:lnTo>
                  <a:lnTo>
                    <a:pt x="153600" y="90097"/>
                  </a:lnTo>
                  <a:lnTo>
                    <a:pt x="120113" y="120119"/>
                  </a:lnTo>
                  <a:lnTo>
                    <a:pt x="90092" y="153608"/>
                  </a:lnTo>
                  <a:lnTo>
                    <a:pt x="63846" y="190256"/>
                  </a:lnTo>
                  <a:lnTo>
                    <a:pt x="41682" y="229755"/>
                  </a:lnTo>
                  <a:lnTo>
                    <a:pt x="23907" y="271797"/>
                  </a:lnTo>
                  <a:lnTo>
                    <a:pt x="10830" y="316075"/>
                  </a:lnTo>
                  <a:lnTo>
                    <a:pt x="2758" y="362281"/>
                  </a:lnTo>
                  <a:lnTo>
                    <a:pt x="0" y="410108"/>
                  </a:lnTo>
                  <a:lnTo>
                    <a:pt x="2758" y="457934"/>
                  </a:lnTo>
                  <a:lnTo>
                    <a:pt x="10830" y="504140"/>
                  </a:lnTo>
                  <a:lnTo>
                    <a:pt x="23907" y="548417"/>
                  </a:lnTo>
                  <a:lnTo>
                    <a:pt x="41682" y="590459"/>
                  </a:lnTo>
                  <a:lnTo>
                    <a:pt x="63846" y="629956"/>
                  </a:lnTo>
                  <a:lnTo>
                    <a:pt x="90092" y="666603"/>
                  </a:lnTo>
                  <a:lnTo>
                    <a:pt x="120113" y="700090"/>
                  </a:lnTo>
                  <a:lnTo>
                    <a:pt x="153600" y="730111"/>
                  </a:lnTo>
                  <a:lnTo>
                    <a:pt x="190247" y="756357"/>
                  </a:lnTo>
                  <a:lnTo>
                    <a:pt x="229745" y="778521"/>
                  </a:lnTo>
                  <a:lnTo>
                    <a:pt x="271786" y="796296"/>
                  </a:lnTo>
                  <a:lnTo>
                    <a:pt x="316063" y="809373"/>
                  </a:lnTo>
                  <a:lnTo>
                    <a:pt x="362269" y="817445"/>
                  </a:lnTo>
                  <a:lnTo>
                    <a:pt x="410095" y="820204"/>
                  </a:lnTo>
                  <a:lnTo>
                    <a:pt x="457921" y="817445"/>
                  </a:lnTo>
                  <a:lnTo>
                    <a:pt x="504127" y="809373"/>
                  </a:lnTo>
                  <a:lnTo>
                    <a:pt x="548404" y="796296"/>
                  </a:lnTo>
                  <a:lnTo>
                    <a:pt x="590446" y="778521"/>
                  </a:lnTo>
                  <a:lnTo>
                    <a:pt x="629944" y="756357"/>
                  </a:lnTo>
                  <a:lnTo>
                    <a:pt x="666590" y="730111"/>
                  </a:lnTo>
                  <a:lnTo>
                    <a:pt x="700077" y="700090"/>
                  </a:lnTo>
                  <a:lnTo>
                    <a:pt x="730098" y="666603"/>
                  </a:lnTo>
                  <a:lnTo>
                    <a:pt x="756344" y="629956"/>
                  </a:lnTo>
                  <a:lnTo>
                    <a:pt x="778509" y="590459"/>
                  </a:lnTo>
                  <a:lnTo>
                    <a:pt x="796283" y="548417"/>
                  </a:lnTo>
                  <a:lnTo>
                    <a:pt x="809360" y="504140"/>
                  </a:lnTo>
                  <a:lnTo>
                    <a:pt x="817432" y="457934"/>
                  </a:lnTo>
                  <a:lnTo>
                    <a:pt x="820191" y="410108"/>
                  </a:lnTo>
                  <a:lnTo>
                    <a:pt x="817432" y="362281"/>
                  </a:lnTo>
                  <a:lnTo>
                    <a:pt x="809360" y="316075"/>
                  </a:lnTo>
                  <a:lnTo>
                    <a:pt x="796283" y="271797"/>
                  </a:lnTo>
                  <a:lnTo>
                    <a:pt x="778509" y="229755"/>
                  </a:lnTo>
                  <a:lnTo>
                    <a:pt x="756344" y="190256"/>
                  </a:lnTo>
                  <a:lnTo>
                    <a:pt x="730098" y="153608"/>
                  </a:lnTo>
                  <a:lnTo>
                    <a:pt x="700077" y="120119"/>
                  </a:lnTo>
                  <a:lnTo>
                    <a:pt x="666590" y="90097"/>
                  </a:lnTo>
                  <a:lnTo>
                    <a:pt x="629944" y="63850"/>
                  </a:lnTo>
                  <a:lnTo>
                    <a:pt x="590446" y="41684"/>
                  </a:lnTo>
                  <a:lnTo>
                    <a:pt x="548404" y="23909"/>
                  </a:lnTo>
                  <a:lnTo>
                    <a:pt x="504127" y="10831"/>
                  </a:lnTo>
                  <a:lnTo>
                    <a:pt x="457921" y="2759"/>
                  </a:lnTo>
                  <a:lnTo>
                    <a:pt x="410095" y="0"/>
                  </a:lnTo>
                  <a:close/>
                </a:path>
              </a:pathLst>
            </a:custGeom>
            <a:solidFill>
              <a:srgbClr val="FFFAEA"/>
            </a:solidFill>
          </p:spPr>
          <p:txBody>
            <a:bodyPr wrap="square" lIns="0" tIns="0" rIns="0" bIns="0" rtlCol="0"/>
            <a:lstStyle/>
            <a:p>
              <a:endParaRPr/>
            </a:p>
          </p:txBody>
        </p:sp>
        <p:sp>
          <p:nvSpPr>
            <p:cNvPr id="8" name="object 8"/>
            <p:cNvSpPr/>
            <p:nvPr/>
          </p:nvSpPr>
          <p:spPr>
            <a:xfrm>
              <a:off x="9263871" y="810906"/>
              <a:ext cx="596265" cy="581025"/>
            </a:xfrm>
            <a:custGeom>
              <a:avLst/>
              <a:gdLst/>
              <a:ahLst/>
              <a:cxnLst/>
              <a:rect l="l" t="t" r="r" b="b"/>
              <a:pathLst>
                <a:path w="596265" h="581025">
                  <a:moveTo>
                    <a:pt x="298030" y="0"/>
                  </a:moveTo>
                  <a:lnTo>
                    <a:pt x="249687" y="3799"/>
                  </a:lnTo>
                  <a:lnTo>
                    <a:pt x="203827" y="14801"/>
                  </a:lnTo>
                  <a:lnTo>
                    <a:pt x="161065" y="32406"/>
                  </a:lnTo>
                  <a:lnTo>
                    <a:pt x="122014" y="56016"/>
                  </a:lnTo>
                  <a:lnTo>
                    <a:pt x="87288" y="85036"/>
                  </a:lnTo>
                  <a:lnTo>
                    <a:pt x="57500" y="118865"/>
                  </a:lnTo>
                  <a:lnTo>
                    <a:pt x="33264" y="156907"/>
                  </a:lnTo>
                  <a:lnTo>
                    <a:pt x="15193" y="198565"/>
                  </a:lnTo>
                  <a:lnTo>
                    <a:pt x="3900" y="243240"/>
                  </a:lnTo>
                  <a:lnTo>
                    <a:pt x="0" y="290334"/>
                  </a:lnTo>
                  <a:lnTo>
                    <a:pt x="3900" y="337429"/>
                  </a:lnTo>
                  <a:lnTo>
                    <a:pt x="15193" y="382103"/>
                  </a:lnTo>
                  <a:lnTo>
                    <a:pt x="33264" y="423761"/>
                  </a:lnTo>
                  <a:lnTo>
                    <a:pt x="57500" y="461803"/>
                  </a:lnTo>
                  <a:lnTo>
                    <a:pt x="87288" y="495633"/>
                  </a:lnTo>
                  <a:lnTo>
                    <a:pt x="122014" y="524652"/>
                  </a:lnTo>
                  <a:lnTo>
                    <a:pt x="161065" y="548263"/>
                  </a:lnTo>
                  <a:lnTo>
                    <a:pt x="203827" y="565868"/>
                  </a:lnTo>
                  <a:lnTo>
                    <a:pt x="249687" y="576869"/>
                  </a:lnTo>
                  <a:lnTo>
                    <a:pt x="298030" y="580669"/>
                  </a:lnTo>
                  <a:lnTo>
                    <a:pt x="346371" y="576869"/>
                  </a:lnTo>
                  <a:lnTo>
                    <a:pt x="392228" y="565868"/>
                  </a:lnTo>
                  <a:lnTo>
                    <a:pt x="434987" y="548263"/>
                  </a:lnTo>
                  <a:lnTo>
                    <a:pt x="474037" y="524652"/>
                  </a:lnTo>
                  <a:lnTo>
                    <a:pt x="508762" y="495633"/>
                  </a:lnTo>
                  <a:lnTo>
                    <a:pt x="538549" y="461803"/>
                  </a:lnTo>
                  <a:lnTo>
                    <a:pt x="562785" y="423761"/>
                  </a:lnTo>
                  <a:lnTo>
                    <a:pt x="580856" y="382103"/>
                  </a:lnTo>
                  <a:lnTo>
                    <a:pt x="592148" y="337429"/>
                  </a:lnTo>
                  <a:lnTo>
                    <a:pt x="596049" y="290334"/>
                  </a:lnTo>
                  <a:lnTo>
                    <a:pt x="592148" y="243240"/>
                  </a:lnTo>
                  <a:lnTo>
                    <a:pt x="580856" y="198565"/>
                  </a:lnTo>
                  <a:lnTo>
                    <a:pt x="562785" y="156907"/>
                  </a:lnTo>
                  <a:lnTo>
                    <a:pt x="538549" y="118865"/>
                  </a:lnTo>
                  <a:lnTo>
                    <a:pt x="508762" y="85036"/>
                  </a:lnTo>
                  <a:lnTo>
                    <a:pt x="474037" y="56016"/>
                  </a:lnTo>
                  <a:lnTo>
                    <a:pt x="434987" y="32406"/>
                  </a:lnTo>
                  <a:lnTo>
                    <a:pt x="392228" y="14801"/>
                  </a:lnTo>
                  <a:lnTo>
                    <a:pt x="346371" y="3799"/>
                  </a:lnTo>
                  <a:lnTo>
                    <a:pt x="298030" y="0"/>
                  </a:lnTo>
                  <a:close/>
                </a:path>
              </a:pathLst>
            </a:custGeom>
            <a:solidFill>
              <a:srgbClr val="FFFFFF"/>
            </a:solidFill>
          </p:spPr>
          <p:txBody>
            <a:bodyPr wrap="square" lIns="0" tIns="0" rIns="0" bIns="0" rtlCol="0"/>
            <a:lstStyle/>
            <a:p>
              <a:endParaRPr/>
            </a:p>
          </p:txBody>
        </p:sp>
        <p:sp>
          <p:nvSpPr>
            <p:cNvPr id="9" name="object 9"/>
            <p:cNvSpPr/>
            <p:nvPr/>
          </p:nvSpPr>
          <p:spPr>
            <a:xfrm>
              <a:off x="9263871" y="810906"/>
              <a:ext cx="596265" cy="581025"/>
            </a:xfrm>
            <a:custGeom>
              <a:avLst/>
              <a:gdLst/>
              <a:ahLst/>
              <a:cxnLst/>
              <a:rect l="l" t="t" r="r" b="b"/>
              <a:pathLst>
                <a:path w="596265" h="581025">
                  <a:moveTo>
                    <a:pt x="0" y="290334"/>
                  </a:moveTo>
                  <a:lnTo>
                    <a:pt x="3900" y="243240"/>
                  </a:lnTo>
                  <a:lnTo>
                    <a:pt x="15193" y="198565"/>
                  </a:lnTo>
                  <a:lnTo>
                    <a:pt x="33264" y="156907"/>
                  </a:lnTo>
                  <a:lnTo>
                    <a:pt x="57500" y="118865"/>
                  </a:lnTo>
                  <a:lnTo>
                    <a:pt x="87288" y="85036"/>
                  </a:lnTo>
                  <a:lnTo>
                    <a:pt x="122014" y="56016"/>
                  </a:lnTo>
                  <a:lnTo>
                    <a:pt x="161065" y="32406"/>
                  </a:lnTo>
                  <a:lnTo>
                    <a:pt x="203827" y="14801"/>
                  </a:lnTo>
                  <a:lnTo>
                    <a:pt x="249687" y="3799"/>
                  </a:lnTo>
                  <a:lnTo>
                    <a:pt x="298030" y="0"/>
                  </a:lnTo>
                  <a:lnTo>
                    <a:pt x="346371" y="3799"/>
                  </a:lnTo>
                  <a:lnTo>
                    <a:pt x="392228" y="14801"/>
                  </a:lnTo>
                  <a:lnTo>
                    <a:pt x="434987" y="32406"/>
                  </a:lnTo>
                  <a:lnTo>
                    <a:pt x="474037" y="56016"/>
                  </a:lnTo>
                  <a:lnTo>
                    <a:pt x="508762" y="85036"/>
                  </a:lnTo>
                  <a:lnTo>
                    <a:pt x="538549" y="118865"/>
                  </a:lnTo>
                  <a:lnTo>
                    <a:pt x="562785" y="156907"/>
                  </a:lnTo>
                  <a:lnTo>
                    <a:pt x="580856" y="198565"/>
                  </a:lnTo>
                  <a:lnTo>
                    <a:pt x="592148" y="243240"/>
                  </a:lnTo>
                  <a:lnTo>
                    <a:pt x="596049" y="290334"/>
                  </a:lnTo>
                  <a:lnTo>
                    <a:pt x="592148" y="337429"/>
                  </a:lnTo>
                  <a:lnTo>
                    <a:pt x="580856" y="382103"/>
                  </a:lnTo>
                  <a:lnTo>
                    <a:pt x="562785" y="423761"/>
                  </a:lnTo>
                  <a:lnTo>
                    <a:pt x="538549" y="461803"/>
                  </a:lnTo>
                  <a:lnTo>
                    <a:pt x="508762" y="495633"/>
                  </a:lnTo>
                  <a:lnTo>
                    <a:pt x="474037" y="524652"/>
                  </a:lnTo>
                  <a:lnTo>
                    <a:pt x="434987" y="548263"/>
                  </a:lnTo>
                  <a:lnTo>
                    <a:pt x="392228" y="565868"/>
                  </a:lnTo>
                  <a:lnTo>
                    <a:pt x="346371" y="576869"/>
                  </a:lnTo>
                  <a:lnTo>
                    <a:pt x="298030" y="580669"/>
                  </a:lnTo>
                  <a:lnTo>
                    <a:pt x="249687" y="576869"/>
                  </a:lnTo>
                  <a:lnTo>
                    <a:pt x="203827" y="565868"/>
                  </a:lnTo>
                  <a:lnTo>
                    <a:pt x="161065" y="548263"/>
                  </a:lnTo>
                  <a:lnTo>
                    <a:pt x="122014" y="524652"/>
                  </a:lnTo>
                  <a:lnTo>
                    <a:pt x="87288" y="495633"/>
                  </a:lnTo>
                  <a:lnTo>
                    <a:pt x="57500" y="461803"/>
                  </a:lnTo>
                  <a:lnTo>
                    <a:pt x="33264" y="423761"/>
                  </a:lnTo>
                  <a:lnTo>
                    <a:pt x="15193" y="382103"/>
                  </a:lnTo>
                  <a:lnTo>
                    <a:pt x="3900" y="337429"/>
                  </a:lnTo>
                  <a:lnTo>
                    <a:pt x="0" y="290334"/>
                  </a:lnTo>
                  <a:close/>
                </a:path>
              </a:pathLst>
            </a:custGeom>
            <a:ln w="10858">
              <a:solidFill>
                <a:srgbClr val="FFC901"/>
              </a:solidFill>
            </a:ln>
          </p:spPr>
          <p:txBody>
            <a:bodyPr wrap="square" lIns="0" tIns="0" rIns="0" bIns="0" rtlCol="0"/>
            <a:lstStyle/>
            <a:p>
              <a:endParaRPr/>
            </a:p>
          </p:txBody>
        </p:sp>
        <p:sp>
          <p:nvSpPr>
            <p:cNvPr id="10" name="object 10"/>
            <p:cNvSpPr/>
            <p:nvPr/>
          </p:nvSpPr>
          <p:spPr>
            <a:xfrm>
              <a:off x="9408511" y="1087310"/>
              <a:ext cx="281940" cy="146685"/>
            </a:xfrm>
            <a:custGeom>
              <a:avLst/>
              <a:gdLst/>
              <a:ahLst/>
              <a:cxnLst/>
              <a:rect l="l" t="t" r="r" b="b"/>
              <a:pathLst>
                <a:path w="281940" h="146684">
                  <a:moveTo>
                    <a:pt x="127698" y="0"/>
                  </a:moveTo>
                  <a:lnTo>
                    <a:pt x="11087" y="0"/>
                  </a:lnTo>
                  <a:lnTo>
                    <a:pt x="7581" y="1714"/>
                  </a:lnTo>
                  <a:lnTo>
                    <a:pt x="4673" y="4546"/>
                  </a:lnTo>
                  <a:lnTo>
                    <a:pt x="2920" y="5689"/>
                  </a:lnTo>
                  <a:lnTo>
                    <a:pt x="1752" y="7391"/>
                  </a:lnTo>
                  <a:lnTo>
                    <a:pt x="0" y="13080"/>
                  </a:lnTo>
                  <a:lnTo>
                    <a:pt x="0" y="126212"/>
                  </a:lnTo>
                  <a:lnTo>
                    <a:pt x="1752" y="129057"/>
                  </a:lnTo>
                  <a:lnTo>
                    <a:pt x="4673" y="131330"/>
                  </a:lnTo>
                  <a:lnTo>
                    <a:pt x="6426" y="133032"/>
                  </a:lnTo>
                  <a:lnTo>
                    <a:pt x="8750" y="133603"/>
                  </a:lnTo>
                  <a:lnTo>
                    <a:pt x="13995" y="133603"/>
                  </a:lnTo>
                  <a:lnTo>
                    <a:pt x="16332" y="132460"/>
                  </a:lnTo>
                  <a:lnTo>
                    <a:pt x="18668" y="130759"/>
                  </a:lnTo>
                  <a:lnTo>
                    <a:pt x="47231" y="105740"/>
                  </a:lnTo>
                  <a:lnTo>
                    <a:pt x="89609" y="132030"/>
                  </a:lnTo>
                  <a:lnTo>
                    <a:pt x="135146" y="145702"/>
                  </a:lnTo>
                  <a:lnTo>
                    <a:pt x="180392" y="146173"/>
                  </a:lnTo>
                  <a:lnTo>
                    <a:pt x="221896" y="132858"/>
                  </a:lnTo>
                  <a:lnTo>
                    <a:pt x="256210" y="105173"/>
                  </a:lnTo>
                  <a:lnTo>
                    <a:pt x="279882" y="62534"/>
                  </a:lnTo>
                  <a:lnTo>
                    <a:pt x="281635" y="57416"/>
                  </a:lnTo>
                  <a:lnTo>
                    <a:pt x="279298" y="55714"/>
                  </a:lnTo>
                  <a:lnTo>
                    <a:pt x="275805" y="60261"/>
                  </a:lnTo>
                  <a:lnTo>
                    <a:pt x="238605" y="88273"/>
                  </a:lnTo>
                  <a:lnTo>
                    <a:pt x="193806" y="89474"/>
                  </a:lnTo>
                  <a:lnTo>
                    <a:pt x="148463" y="72659"/>
                  </a:lnTo>
                  <a:lnTo>
                    <a:pt x="109626" y="46621"/>
                  </a:lnTo>
                  <a:lnTo>
                    <a:pt x="137617" y="14211"/>
                  </a:lnTo>
                  <a:lnTo>
                    <a:pt x="137617" y="8534"/>
                  </a:lnTo>
                  <a:lnTo>
                    <a:pt x="133527" y="2844"/>
                  </a:lnTo>
                  <a:lnTo>
                    <a:pt x="132359" y="1714"/>
                  </a:lnTo>
                  <a:lnTo>
                    <a:pt x="127698" y="0"/>
                  </a:lnTo>
                  <a:close/>
                </a:path>
              </a:pathLst>
            </a:custGeom>
            <a:solidFill>
              <a:srgbClr val="FFC901"/>
            </a:solidFill>
          </p:spPr>
          <p:txBody>
            <a:bodyPr wrap="square" lIns="0" tIns="0" rIns="0" bIns="0" rtlCol="0"/>
            <a:lstStyle/>
            <a:p>
              <a:endParaRPr/>
            </a:p>
          </p:txBody>
        </p:sp>
        <p:sp>
          <p:nvSpPr>
            <p:cNvPr id="11" name="object 11"/>
            <p:cNvSpPr/>
            <p:nvPr/>
          </p:nvSpPr>
          <p:spPr>
            <a:xfrm>
              <a:off x="9430672" y="968997"/>
              <a:ext cx="282575" cy="146685"/>
            </a:xfrm>
            <a:custGeom>
              <a:avLst/>
              <a:gdLst/>
              <a:ahLst/>
              <a:cxnLst/>
              <a:rect l="l" t="t" r="r" b="b"/>
              <a:pathLst>
                <a:path w="282575" h="146684">
                  <a:moveTo>
                    <a:pt x="101815" y="0"/>
                  </a:moveTo>
                  <a:lnTo>
                    <a:pt x="60313" y="13314"/>
                  </a:lnTo>
                  <a:lnTo>
                    <a:pt x="26003" y="40999"/>
                  </a:lnTo>
                  <a:lnTo>
                    <a:pt x="2336" y="83639"/>
                  </a:lnTo>
                  <a:lnTo>
                    <a:pt x="0" y="89328"/>
                  </a:lnTo>
                  <a:lnTo>
                    <a:pt x="2920" y="91030"/>
                  </a:lnTo>
                  <a:lnTo>
                    <a:pt x="6997" y="87055"/>
                  </a:lnTo>
                  <a:lnTo>
                    <a:pt x="44198" y="59043"/>
                  </a:lnTo>
                  <a:lnTo>
                    <a:pt x="88996" y="57842"/>
                  </a:lnTo>
                  <a:lnTo>
                    <a:pt x="134340" y="74657"/>
                  </a:lnTo>
                  <a:lnTo>
                    <a:pt x="173177" y="100695"/>
                  </a:lnTo>
                  <a:lnTo>
                    <a:pt x="144602" y="131962"/>
                  </a:lnTo>
                  <a:lnTo>
                    <a:pt x="144602" y="137639"/>
                  </a:lnTo>
                  <a:lnTo>
                    <a:pt x="148691" y="143329"/>
                  </a:lnTo>
                  <a:lnTo>
                    <a:pt x="150431" y="144472"/>
                  </a:lnTo>
                  <a:lnTo>
                    <a:pt x="154520" y="146173"/>
                  </a:lnTo>
                  <a:lnTo>
                    <a:pt x="271132" y="146173"/>
                  </a:lnTo>
                  <a:lnTo>
                    <a:pt x="274637" y="144472"/>
                  </a:lnTo>
                  <a:lnTo>
                    <a:pt x="277545" y="141627"/>
                  </a:lnTo>
                  <a:lnTo>
                    <a:pt x="279298" y="140484"/>
                  </a:lnTo>
                  <a:lnTo>
                    <a:pt x="280466" y="138782"/>
                  </a:lnTo>
                  <a:lnTo>
                    <a:pt x="282206" y="133092"/>
                  </a:lnTo>
                  <a:lnTo>
                    <a:pt x="282206" y="19961"/>
                  </a:lnTo>
                  <a:lnTo>
                    <a:pt x="280466" y="17129"/>
                  </a:lnTo>
                  <a:lnTo>
                    <a:pt x="277545" y="14855"/>
                  </a:lnTo>
                  <a:lnTo>
                    <a:pt x="275793" y="13141"/>
                  </a:lnTo>
                  <a:lnTo>
                    <a:pt x="273469" y="12569"/>
                  </a:lnTo>
                  <a:lnTo>
                    <a:pt x="268211" y="12569"/>
                  </a:lnTo>
                  <a:lnTo>
                    <a:pt x="265887" y="13712"/>
                  </a:lnTo>
                  <a:lnTo>
                    <a:pt x="263550" y="15414"/>
                  </a:lnTo>
                  <a:lnTo>
                    <a:pt x="234975" y="40433"/>
                  </a:lnTo>
                  <a:lnTo>
                    <a:pt x="192596" y="14143"/>
                  </a:lnTo>
                  <a:lnTo>
                    <a:pt x="147060" y="470"/>
                  </a:lnTo>
                  <a:lnTo>
                    <a:pt x="101815" y="0"/>
                  </a:lnTo>
                  <a:close/>
                </a:path>
              </a:pathLst>
            </a:custGeom>
            <a:solidFill>
              <a:srgbClr val="FFE494"/>
            </a:solidFill>
          </p:spPr>
          <p:txBody>
            <a:bodyPr wrap="square" lIns="0" tIns="0" rIns="0" bIns="0" rtlCol="0"/>
            <a:lstStyle/>
            <a:p>
              <a:endParaRPr/>
            </a:p>
          </p:txBody>
        </p:sp>
        <p:sp>
          <p:nvSpPr>
            <p:cNvPr id="12" name="object 12"/>
            <p:cNvSpPr/>
            <p:nvPr/>
          </p:nvSpPr>
          <p:spPr>
            <a:xfrm>
              <a:off x="9404426" y="961681"/>
              <a:ext cx="313690" cy="279400"/>
            </a:xfrm>
            <a:custGeom>
              <a:avLst/>
              <a:gdLst/>
              <a:ahLst/>
              <a:cxnLst/>
              <a:rect l="l" t="t" r="r" b="b"/>
              <a:pathLst>
                <a:path w="313690" h="279400">
                  <a:moveTo>
                    <a:pt x="292112" y="185902"/>
                  </a:moveTo>
                  <a:lnTo>
                    <a:pt x="290957" y="183057"/>
                  </a:lnTo>
                  <a:lnTo>
                    <a:pt x="289788" y="181356"/>
                  </a:lnTo>
                  <a:lnTo>
                    <a:pt x="288036" y="179654"/>
                  </a:lnTo>
                  <a:lnTo>
                    <a:pt x="286283" y="178511"/>
                  </a:lnTo>
                  <a:lnTo>
                    <a:pt x="281038" y="178511"/>
                  </a:lnTo>
                  <a:lnTo>
                    <a:pt x="278130" y="180213"/>
                  </a:lnTo>
                  <a:lnTo>
                    <a:pt x="275793" y="183629"/>
                  </a:lnTo>
                  <a:lnTo>
                    <a:pt x="270548" y="189661"/>
                  </a:lnTo>
                  <a:lnTo>
                    <a:pt x="270548" y="204660"/>
                  </a:lnTo>
                  <a:lnTo>
                    <a:pt x="251650" y="231305"/>
                  </a:lnTo>
                  <a:lnTo>
                    <a:pt x="226961" y="251142"/>
                  </a:lnTo>
                  <a:lnTo>
                    <a:pt x="197243" y="263499"/>
                  </a:lnTo>
                  <a:lnTo>
                    <a:pt x="163258" y="267766"/>
                  </a:lnTo>
                  <a:lnTo>
                    <a:pt x="135089" y="265061"/>
                  </a:lnTo>
                  <a:lnTo>
                    <a:pt x="107149" y="257175"/>
                  </a:lnTo>
                  <a:lnTo>
                    <a:pt x="80289" y="244500"/>
                  </a:lnTo>
                  <a:lnTo>
                    <a:pt x="72783" y="239344"/>
                  </a:lnTo>
                  <a:lnTo>
                    <a:pt x="55397" y="227406"/>
                  </a:lnTo>
                  <a:lnTo>
                    <a:pt x="54813" y="226834"/>
                  </a:lnTo>
                  <a:lnTo>
                    <a:pt x="53060" y="226263"/>
                  </a:lnTo>
                  <a:lnTo>
                    <a:pt x="50152" y="226263"/>
                  </a:lnTo>
                  <a:lnTo>
                    <a:pt x="48971" y="226834"/>
                  </a:lnTo>
                  <a:lnTo>
                    <a:pt x="48971" y="228536"/>
                  </a:lnTo>
                  <a:lnTo>
                    <a:pt x="20408" y="253555"/>
                  </a:lnTo>
                  <a:lnTo>
                    <a:pt x="18072" y="254685"/>
                  </a:lnTo>
                  <a:lnTo>
                    <a:pt x="15748" y="254685"/>
                  </a:lnTo>
                  <a:lnTo>
                    <a:pt x="15151" y="254127"/>
                  </a:lnTo>
                  <a:lnTo>
                    <a:pt x="13995" y="253555"/>
                  </a:lnTo>
                  <a:lnTo>
                    <a:pt x="12242" y="252412"/>
                  </a:lnTo>
                  <a:lnTo>
                    <a:pt x="11658" y="251282"/>
                  </a:lnTo>
                  <a:lnTo>
                    <a:pt x="11658" y="139280"/>
                  </a:lnTo>
                  <a:lnTo>
                    <a:pt x="12242" y="138150"/>
                  </a:lnTo>
                  <a:lnTo>
                    <a:pt x="12242" y="137007"/>
                  </a:lnTo>
                  <a:lnTo>
                    <a:pt x="15748" y="133604"/>
                  </a:lnTo>
                  <a:lnTo>
                    <a:pt x="18072" y="132461"/>
                  </a:lnTo>
                  <a:lnTo>
                    <a:pt x="132943" y="132461"/>
                  </a:lnTo>
                  <a:lnTo>
                    <a:pt x="135267" y="134734"/>
                  </a:lnTo>
                  <a:lnTo>
                    <a:pt x="136436" y="136436"/>
                  </a:lnTo>
                  <a:lnTo>
                    <a:pt x="136436" y="139280"/>
                  </a:lnTo>
                  <a:lnTo>
                    <a:pt x="134696" y="140995"/>
                  </a:lnTo>
                  <a:lnTo>
                    <a:pt x="109613" y="168275"/>
                  </a:lnTo>
                  <a:lnTo>
                    <a:pt x="108445" y="169418"/>
                  </a:lnTo>
                  <a:lnTo>
                    <a:pt x="107873" y="170548"/>
                  </a:lnTo>
                  <a:lnTo>
                    <a:pt x="107873" y="173964"/>
                  </a:lnTo>
                  <a:lnTo>
                    <a:pt x="159334" y="208076"/>
                  </a:lnTo>
                  <a:lnTo>
                    <a:pt x="218655" y="222846"/>
                  </a:lnTo>
                  <a:lnTo>
                    <a:pt x="233413" y="221678"/>
                  </a:lnTo>
                  <a:lnTo>
                    <a:pt x="247015" y="218224"/>
                  </a:lnTo>
                  <a:lnTo>
                    <a:pt x="259219" y="212623"/>
                  </a:lnTo>
                  <a:lnTo>
                    <a:pt x="270548" y="204660"/>
                  </a:lnTo>
                  <a:lnTo>
                    <a:pt x="270548" y="189661"/>
                  </a:lnTo>
                  <a:lnTo>
                    <a:pt x="264756" y="196316"/>
                  </a:lnTo>
                  <a:lnTo>
                    <a:pt x="251739" y="205371"/>
                  </a:lnTo>
                  <a:lnTo>
                    <a:pt x="236766" y="210807"/>
                  </a:lnTo>
                  <a:lnTo>
                    <a:pt x="219811" y="212623"/>
                  </a:lnTo>
                  <a:lnTo>
                    <a:pt x="194043" y="209118"/>
                  </a:lnTo>
                  <a:lnTo>
                    <a:pt x="168363" y="199898"/>
                  </a:lnTo>
                  <a:lnTo>
                    <a:pt x="144221" y="186956"/>
                  </a:lnTo>
                  <a:lnTo>
                    <a:pt x="123024" y="172262"/>
                  </a:lnTo>
                  <a:lnTo>
                    <a:pt x="144018" y="148945"/>
                  </a:lnTo>
                  <a:lnTo>
                    <a:pt x="149847" y="142697"/>
                  </a:lnTo>
                  <a:lnTo>
                    <a:pt x="149847" y="134162"/>
                  </a:lnTo>
                  <a:lnTo>
                    <a:pt x="148577" y="132461"/>
                  </a:lnTo>
                  <a:lnTo>
                    <a:pt x="145186" y="127914"/>
                  </a:lnTo>
                  <a:lnTo>
                    <a:pt x="144018" y="125641"/>
                  </a:lnTo>
                  <a:lnTo>
                    <a:pt x="141681" y="123939"/>
                  </a:lnTo>
                  <a:lnTo>
                    <a:pt x="137020" y="121666"/>
                  </a:lnTo>
                  <a:lnTo>
                    <a:pt x="134112" y="121094"/>
                  </a:lnTo>
                  <a:lnTo>
                    <a:pt x="15748" y="121094"/>
                  </a:lnTo>
                  <a:lnTo>
                    <a:pt x="0" y="138709"/>
                  </a:lnTo>
                  <a:lnTo>
                    <a:pt x="0" y="254685"/>
                  </a:lnTo>
                  <a:lnTo>
                    <a:pt x="2324" y="259803"/>
                  </a:lnTo>
                  <a:lnTo>
                    <a:pt x="6413" y="262648"/>
                  </a:lnTo>
                  <a:lnTo>
                    <a:pt x="9321" y="264922"/>
                  </a:lnTo>
                  <a:lnTo>
                    <a:pt x="12827" y="266052"/>
                  </a:lnTo>
                  <a:lnTo>
                    <a:pt x="20408" y="266052"/>
                  </a:lnTo>
                  <a:lnTo>
                    <a:pt x="24485" y="264350"/>
                  </a:lnTo>
                  <a:lnTo>
                    <a:pt x="27406" y="261505"/>
                  </a:lnTo>
                  <a:lnTo>
                    <a:pt x="34950" y="254685"/>
                  </a:lnTo>
                  <a:lnTo>
                    <a:pt x="51892" y="239344"/>
                  </a:lnTo>
                  <a:lnTo>
                    <a:pt x="77914" y="256349"/>
                  </a:lnTo>
                  <a:lnTo>
                    <a:pt x="105689" y="268833"/>
                  </a:lnTo>
                  <a:lnTo>
                    <a:pt x="134543" y="276517"/>
                  </a:lnTo>
                  <a:lnTo>
                    <a:pt x="163842" y="279133"/>
                  </a:lnTo>
                  <a:lnTo>
                    <a:pt x="184480" y="277761"/>
                  </a:lnTo>
                  <a:lnTo>
                    <a:pt x="204228" y="273735"/>
                  </a:lnTo>
                  <a:lnTo>
                    <a:pt x="221119" y="267766"/>
                  </a:lnTo>
                  <a:lnTo>
                    <a:pt x="222885" y="267144"/>
                  </a:lnTo>
                  <a:lnTo>
                    <a:pt x="256514" y="245224"/>
                  </a:lnTo>
                  <a:lnTo>
                    <a:pt x="281635" y="211569"/>
                  </a:lnTo>
                  <a:lnTo>
                    <a:pt x="290372" y="191020"/>
                  </a:lnTo>
                  <a:lnTo>
                    <a:pt x="292112" y="185902"/>
                  </a:lnTo>
                  <a:close/>
                </a:path>
                <a:path w="313690" h="279400">
                  <a:moveTo>
                    <a:pt x="313118" y="24447"/>
                  </a:moveTo>
                  <a:lnTo>
                    <a:pt x="310781" y="19329"/>
                  </a:lnTo>
                  <a:lnTo>
                    <a:pt x="306705" y="16484"/>
                  </a:lnTo>
                  <a:lnTo>
                    <a:pt x="303784" y="14211"/>
                  </a:lnTo>
                  <a:lnTo>
                    <a:pt x="300291" y="13068"/>
                  </a:lnTo>
                  <a:lnTo>
                    <a:pt x="300291" y="28422"/>
                  </a:lnTo>
                  <a:lnTo>
                    <a:pt x="300291" y="140411"/>
                  </a:lnTo>
                  <a:lnTo>
                    <a:pt x="299707" y="141554"/>
                  </a:lnTo>
                  <a:lnTo>
                    <a:pt x="299707" y="142697"/>
                  </a:lnTo>
                  <a:lnTo>
                    <a:pt x="296202" y="146100"/>
                  </a:lnTo>
                  <a:lnTo>
                    <a:pt x="293878" y="147243"/>
                  </a:lnTo>
                  <a:lnTo>
                    <a:pt x="179006" y="147243"/>
                  </a:lnTo>
                  <a:lnTo>
                    <a:pt x="176682" y="144970"/>
                  </a:lnTo>
                  <a:lnTo>
                    <a:pt x="175514" y="143256"/>
                  </a:lnTo>
                  <a:lnTo>
                    <a:pt x="175514" y="140411"/>
                  </a:lnTo>
                  <a:lnTo>
                    <a:pt x="177253" y="138709"/>
                  </a:lnTo>
                  <a:lnTo>
                    <a:pt x="202336" y="111429"/>
                  </a:lnTo>
                  <a:lnTo>
                    <a:pt x="203492" y="110286"/>
                  </a:lnTo>
                  <a:lnTo>
                    <a:pt x="204076" y="109143"/>
                  </a:lnTo>
                  <a:lnTo>
                    <a:pt x="204076" y="105740"/>
                  </a:lnTo>
                  <a:lnTo>
                    <a:pt x="152628" y="71628"/>
                  </a:lnTo>
                  <a:lnTo>
                    <a:pt x="93294" y="56845"/>
                  </a:lnTo>
                  <a:lnTo>
                    <a:pt x="78536" y="57937"/>
                  </a:lnTo>
                  <a:lnTo>
                    <a:pt x="64947" y="61252"/>
                  </a:lnTo>
                  <a:lnTo>
                    <a:pt x="52539" y="66929"/>
                  </a:lnTo>
                  <a:lnTo>
                    <a:pt x="41402" y="75044"/>
                  </a:lnTo>
                  <a:lnTo>
                    <a:pt x="60299" y="48399"/>
                  </a:lnTo>
                  <a:lnTo>
                    <a:pt x="84988" y="28562"/>
                  </a:lnTo>
                  <a:lnTo>
                    <a:pt x="114706" y="16205"/>
                  </a:lnTo>
                  <a:lnTo>
                    <a:pt x="148691" y="11938"/>
                  </a:lnTo>
                  <a:lnTo>
                    <a:pt x="176949" y="14566"/>
                  </a:lnTo>
                  <a:lnTo>
                    <a:pt x="205105" y="22237"/>
                  </a:lnTo>
                  <a:lnTo>
                    <a:pt x="232156" y="34721"/>
                  </a:lnTo>
                  <a:lnTo>
                    <a:pt x="257136" y="51727"/>
                  </a:lnTo>
                  <a:lnTo>
                    <a:pt x="259473" y="54000"/>
                  </a:lnTo>
                  <a:lnTo>
                    <a:pt x="262382" y="53441"/>
                  </a:lnTo>
                  <a:lnTo>
                    <a:pt x="264718" y="51727"/>
                  </a:lnTo>
                  <a:lnTo>
                    <a:pt x="277241" y="39789"/>
                  </a:lnTo>
                  <a:lnTo>
                    <a:pt x="291541" y="26149"/>
                  </a:lnTo>
                  <a:lnTo>
                    <a:pt x="293878" y="25019"/>
                  </a:lnTo>
                  <a:lnTo>
                    <a:pt x="296202" y="25019"/>
                  </a:lnTo>
                  <a:lnTo>
                    <a:pt x="296786" y="25577"/>
                  </a:lnTo>
                  <a:lnTo>
                    <a:pt x="297954" y="26149"/>
                  </a:lnTo>
                  <a:lnTo>
                    <a:pt x="299707" y="27279"/>
                  </a:lnTo>
                  <a:lnTo>
                    <a:pt x="300291" y="28422"/>
                  </a:lnTo>
                  <a:lnTo>
                    <a:pt x="300291" y="13068"/>
                  </a:lnTo>
                  <a:lnTo>
                    <a:pt x="292709" y="13068"/>
                  </a:lnTo>
                  <a:lnTo>
                    <a:pt x="288632" y="14782"/>
                  </a:lnTo>
                  <a:lnTo>
                    <a:pt x="285711" y="17627"/>
                  </a:lnTo>
                  <a:lnTo>
                    <a:pt x="261226" y="39789"/>
                  </a:lnTo>
                  <a:lnTo>
                    <a:pt x="235204" y="22783"/>
                  </a:lnTo>
                  <a:lnTo>
                    <a:pt x="211074" y="11938"/>
                  </a:lnTo>
                  <a:lnTo>
                    <a:pt x="207429" y="10299"/>
                  </a:lnTo>
                  <a:lnTo>
                    <a:pt x="178574" y="2628"/>
                  </a:lnTo>
                  <a:lnTo>
                    <a:pt x="149275" y="0"/>
                  </a:lnTo>
                  <a:lnTo>
                    <a:pt x="128651" y="1384"/>
                  </a:lnTo>
                  <a:lnTo>
                    <a:pt x="90474" y="12230"/>
                  </a:lnTo>
                  <a:lnTo>
                    <a:pt x="57188" y="34480"/>
                  </a:lnTo>
                  <a:lnTo>
                    <a:pt x="32067" y="68135"/>
                  </a:lnTo>
                  <a:lnTo>
                    <a:pt x="21577" y="93802"/>
                  </a:lnTo>
                  <a:lnTo>
                    <a:pt x="22745" y="96647"/>
                  </a:lnTo>
                  <a:lnTo>
                    <a:pt x="23914" y="98348"/>
                  </a:lnTo>
                  <a:lnTo>
                    <a:pt x="25666" y="100050"/>
                  </a:lnTo>
                  <a:lnTo>
                    <a:pt x="27406" y="101193"/>
                  </a:lnTo>
                  <a:lnTo>
                    <a:pt x="32651" y="101193"/>
                  </a:lnTo>
                  <a:lnTo>
                    <a:pt x="35572" y="99491"/>
                  </a:lnTo>
                  <a:lnTo>
                    <a:pt x="37909" y="96075"/>
                  </a:lnTo>
                  <a:lnTo>
                    <a:pt x="48945" y="83388"/>
                  </a:lnTo>
                  <a:lnTo>
                    <a:pt x="60934" y="75044"/>
                  </a:lnTo>
                  <a:lnTo>
                    <a:pt x="61963" y="74333"/>
                  </a:lnTo>
                  <a:lnTo>
                    <a:pt x="76936" y="68897"/>
                  </a:lnTo>
                  <a:lnTo>
                    <a:pt x="93878" y="67081"/>
                  </a:lnTo>
                  <a:lnTo>
                    <a:pt x="119659" y="70586"/>
                  </a:lnTo>
                  <a:lnTo>
                    <a:pt x="145338" y="79806"/>
                  </a:lnTo>
                  <a:lnTo>
                    <a:pt x="169468" y="92748"/>
                  </a:lnTo>
                  <a:lnTo>
                    <a:pt x="190665" y="107442"/>
                  </a:lnTo>
                  <a:lnTo>
                    <a:pt x="169684" y="130759"/>
                  </a:lnTo>
                  <a:lnTo>
                    <a:pt x="163842" y="137007"/>
                  </a:lnTo>
                  <a:lnTo>
                    <a:pt x="163842" y="145529"/>
                  </a:lnTo>
                  <a:lnTo>
                    <a:pt x="168516" y="151790"/>
                  </a:lnTo>
                  <a:lnTo>
                    <a:pt x="169684" y="154063"/>
                  </a:lnTo>
                  <a:lnTo>
                    <a:pt x="172008" y="155765"/>
                  </a:lnTo>
                  <a:lnTo>
                    <a:pt x="176682" y="158038"/>
                  </a:lnTo>
                  <a:lnTo>
                    <a:pt x="179590" y="158610"/>
                  </a:lnTo>
                  <a:lnTo>
                    <a:pt x="297954" y="158610"/>
                  </a:lnTo>
                  <a:lnTo>
                    <a:pt x="303199" y="156337"/>
                  </a:lnTo>
                  <a:lnTo>
                    <a:pt x="306705" y="152361"/>
                  </a:lnTo>
                  <a:lnTo>
                    <a:pt x="309029" y="150088"/>
                  </a:lnTo>
                  <a:lnTo>
                    <a:pt x="310489" y="147243"/>
                  </a:lnTo>
                  <a:lnTo>
                    <a:pt x="311365" y="145529"/>
                  </a:lnTo>
                  <a:lnTo>
                    <a:pt x="312534" y="142697"/>
                  </a:lnTo>
                  <a:lnTo>
                    <a:pt x="313118" y="140411"/>
                  </a:lnTo>
                  <a:lnTo>
                    <a:pt x="313118" y="25019"/>
                  </a:lnTo>
                  <a:lnTo>
                    <a:pt x="313118" y="24447"/>
                  </a:lnTo>
                  <a:close/>
                </a:path>
              </a:pathLst>
            </a:custGeom>
            <a:solidFill>
              <a:srgbClr val="FFC901"/>
            </a:solidFill>
          </p:spPr>
          <p:txBody>
            <a:bodyPr wrap="square" lIns="0" tIns="0" rIns="0" bIns="0" rtlCol="0"/>
            <a:lstStyle/>
            <a:p>
              <a:endParaRPr/>
            </a:p>
          </p:txBody>
        </p:sp>
      </p:grpSp>
      <p:sp>
        <p:nvSpPr>
          <p:cNvPr id="13" name="object 13"/>
          <p:cNvSpPr txBox="1"/>
          <p:nvPr/>
        </p:nvSpPr>
        <p:spPr>
          <a:xfrm>
            <a:off x="707299" y="3832955"/>
            <a:ext cx="2731135" cy="452120"/>
          </a:xfrm>
          <a:prstGeom prst="rect">
            <a:avLst/>
          </a:prstGeom>
        </p:spPr>
        <p:txBody>
          <a:bodyPr vert="horz" wrap="square" lIns="0" tIns="12700" rIns="0" bIns="0" rtlCol="0">
            <a:spAutoFit/>
          </a:bodyPr>
          <a:lstStyle/>
          <a:p>
            <a:pPr marL="12700">
              <a:lnSpc>
                <a:spcPct val="100000"/>
              </a:lnSpc>
              <a:spcBef>
                <a:spcPts val="100"/>
              </a:spcBef>
            </a:pPr>
            <a:r>
              <a:rPr sz="1400" b="0" spc="-10" dirty="0">
                <a:latin typeface="Roboto Medium"/>
                <a:cs typeface="Roboto Medium"/>
              </a:rPr>
              <a:t>“Understanding</a:t>
            </a:r>
            <a:r>
              <a:rPr sz="1400" b="0" spc="10" dirty="0">
                <a:latin typeface="Roboto Medium"/>
                <a:cs typeface="Roboto Medium"/>
              </a:rPr>
              <a:t> </a:t>
            </a:r>
            <a:r>
              <a:rPr sz="1400" b="0" spc="-20" dirty="0">
                <a:latin typeface="Roboto Medium"/>
                <a:cs typeface="Roboto Medium"/>
              </a:rPr>
              <a:t>unconscious</a:t>
            </a:r>
            <a:r>
              <a:rPr sz="1400" b="0" spc="10" dirty="0">
                <a:latin typeface="Roboto Medium"/>
                <a:cs typeface="Roboto Medium"/>
              </a:rPr>
              <a:t> </a:t>
            </a:r>
            <a:r>
              <a:rPr sz="1400" b="0" spc="-10" dirty="0">
                <a:latin typeface="Roboto Medium"/>
                <a:cs typeface="Roboto Medium"/>
              </a:rPr>
              <a:t>bias”</a:t>
            </a:r>
            <a:endParaRPr sz="1400">
              <a:latin typeface="Roboto Medium"/>
              <a:cs typeface="Roboto Medium"/>
            </a:endParaRPr>
          </a:p>
          <a:p>
            <a:pPr marL="12700">
              <a:lnSpc>
                <a:spcPct val="100000"/>
              </a:lnSpc>
            </a:pPr>
            <a:r>
              <a:rPr sz="1400" b="0" dirty="0">
                <a:latin typeface="Roboto Light"/>
                <a:cs typeface="Roboto Light"/>
              </a:rPr>
              <a:t>The</a:t>
            </a:r>
            <a:r>
              <a:rPr sz="1400" b="0" spc="-40" dirty="0">
                <a:latin typeface="Roboto Light"/>
                <a:cs typeface="Roboto Light"/>
              </a:rPr>
              <a:t> </a:t>
            </a:r>
            <a:r>
              <a:rPr sz="1400" b="0" spc="-10" dirty="0">
                <a:latin typeface="Roboto Light"/>
                <a:cs typeface="Roboto Light"/>
              </a:rPr>
              <a:t>Royal</a:t>
            </a:r>
            <a:r>
              <a:rPr sz="1400" b="0" spc="-40" dirty="0">
                <a:latin typeface="Roboto Light"/>
                <a:cs typeface="Roboto Light"/>
              </a:rPr>
              <a:t> </a:t>
            </a:r>
            <a:r>
              <a:rPr sz="1400" b="0" spc="-10" dirty="0">
                <a:latin typeface="Roboto Light"/>
                <a:cs typeface="Roboto Light"/>
              </a:rPr>
              <a:t>Society</a:t>
            </a:r>
            <a:endParaRPr sz="1400">
              <a:latin typeface="Roboto Light"/>
              <a:cs typeface="Roboto Light"/>
            </a:endParaRPr>
          </a:p>
        </p:txBody>
      </p:sp>
      <p:sp>
        <p:nvSpPr>
          <p:cNvPr id="15" name="object 15"/>
          <p:cNvSpPr txBox="1"/>
          <p:nvPr/>
        </p:nvSpPr>
        <p:spPr>
          <a:xfrm>
            <a:off x="4127500" y="3842023"/>
            <a:ext cx="3012440" cy="452120"/>
          </a:xfrm>
          <a:prstGeom prst="rect">
            <a:avLst/>
          </a:prstGeom>
        </p:spPr>
        <p:txBody>
          <a:bodyPr vert="horz" wrap="square" lIns="0" tIns="12700" rIns="0" bIns="0" rtlCol="0">
            <a:spAutoFit/>
          </a:bodyPr>
          <a:lstStyle/>
          <a:p>
            <a:pPr marL="12700">
              <a:lnSpc>
                <a:spcPct val="100000"/>
              </a:lnSpc>
              <a:spcBef>
                <a:spcPts val="100"/>
              </a:spcBef>
            </a:pPr>
            <a:r>
              <a:rPr sz="1400" b="0" spc="-10" dirty="0">
                <a:latin typeface="Roboto Medium"/>
                <a:cs typeface="Roboto Medium"/>
              </a:rPr>
              <a:t>“Implicit</a:t>
            </a:r>
            <a:r>
              <a:rPr sz="1400" b="0" spc="-55" dirty="0">
                <a:latin typeface="Roboto Medium"/>
                <a:cs typeface="Roboto Medium"/>
              </a:rPr>
              <a:t> </a:t>
            </a:r>
            <a:r>
              <a:rPr sz="1400" b="0" dirty="0">
                <a:latin typeface="Roboto Medium"/>
                <a:cs typeface="Roboto Medium"/>
              </a:rPr>
              <a:t>Bias</a:t>
            </a:r>
            <a:r>
              <a:rPr sz="1400" b="0" spc="-55" dirty="0">
                <a:latin typeface="Roboto Medium"/>
                <a:cs typeface="Roboto Medium"/>
              </a:rPr>
              <a:t> </a:t>
            </a:r>
            <a:r>
              <a:rPr sz="1400" b="0" dirty="0">
                <a:latin typeface="Roboto Medium"/>
                <a:cs typeface="Roboto Medium"/>
              </a:rPr>
              <a:t>–</a:t>
            </a:r>
            <a:r>
              <a:rPr sz="1400" b="0" spc="-55" dirty="0">
                <a:latin typeface="Roboto Medium"/>
                <a:cs typeface="Roboto Medium"/>
              </a:rPr>
              <a:t> </a:t>
            </a:r>
            <a:r>
              <a:rPr sz="1400" b="0" spc="-10" dirty="0">
                <a:latin typeface="Roboto Medium"/>
                <a:cs typeface="Roboto Medium"/>
              </a:rPr>
              <a:t>Concepts</a:t>
            </a:r>
            <a:r>
              <a:rPr sz="1400" b="0" spc="-55" dirty="0">
                <a:latin typeface="Roboto Medium"/>
                <a:cs typeface="Roboto Medium"/>
              </a:rPr>
              <a:t> </a:t>
            </a:r>
            <a:r>
              <a:rPr sz="1400" b="0" spc="-10" dirty="0">
                <a:latin typeface="Roboto Medium"/>
                <a:cs typeface="Roboto Medium"/>
              </a:rPr>
              <a:t>Unwrapped”</a:t>
            </a:r>
            <a:endParaRPr sz="1400">
              <a:latin typeface="Roboto Medium"/>
              <a:cs typeface="Roboto Medium"/>
            </a:endParaRPr>
          </a:p>
          <a:p>
            <a:pPr marL="12700">
              <a:lnSpc>
                <a:spcPct val="100000"/>
              </a:lnSpc>
            </a:pPr>
            <a:r>
              <a:rPr sz="1400" b="0" dirty="0">
                <a:latin typeface="Roboto Light"/>
                <a:cs typeface="Roboto Light"/>
              </a:rPr>
              <a:t>The</a:t>
            </a:r>
            <a:r>
              <a:rPr sz="1400" b="0" spc="-55" dirty="0">
                <a:latin typeface="Roboto Light"/>
                <a:cs typeface="Roboto Light"/>
              </a:rPr>
              <a:t> </a:t>
            </a:r>
            <a:r>
              <a:rPr sz="1400" b="0" spc="-10" dirty="0">
                <a:latin typeface="Roboto Light"/>
                <a:cs typeface="Roboto Light"/>
              </a:rPr>
              <a:t>McCombs</a:t>
            </a:r>
            <a:r>
              <a:rPr sz="1400" b="0" spc="-50" dirty="0">
                <a:latin typeface="Roboto Light"/>
                <a:cs typeface="Roboto Light"/>
              </a:rPr>
              <a:t> </a:t>
            </a:r>
            <a:r>
              <a:rPr sz="1400" b="0" dirty="0">
                <a:latin typeface="Roboto Light"/>
                <a:cs typeface="Roboto Light"/>
              </a:rPr>
              <a:t>School</a:t>
            </a:r>
            <a:r>
              <a:rPr sz="1400" b="0" spc="-50" dirty="0">
                <a:latin typeface="Roboto Light"/>
                <a:cs typeface="Roboto Light"/>
              </a:rPr>
              <a:t> </a:t>
            </a:r>
            <a:r>
              <a:rPr sz="1400" b="0" dirty="0">
                <a:latin typeface="Roboto Light"/>
                <a:cs typeface="Roboto Light"/>
              </a:rPr>
              <a:t>of</a:t>
            </a:r>
            <a:r>
              <a:rPr sz="1400" b="0" spc="-55" dirty="0">
                <a:latin typeface="Roboto Light"/>
                <a:cs typeface="Roboto Light"/>
              </a:rPr>
              <a:t> </a:t>
            </a:r>
            <a:r>
              <a:rPr sz="1400" b="0" spc="-10" dirty="0">
                <a:latin typeface="Roboto Light"/>
                <a:cs typeface="Roboto Light"/>
              </a:rPr>
              <a:t>Business</a:t>
            </a:r>
            <a:endParaRPr sz="1400">
              <a:latin typeface="Roboto Light"/>
              <a:cs typeface="Roboto Light"/>
            </a:endParaRPr>
          </a:p>
        </p:txBody>
      </p:sp>
      <p:sp>
        <p:nvSpPr>
          <p:cNvPr id="16" name="object 16">
            <a:hlinkClick r:id="rId4"/>
          </p:cNvPr>
          <p:cNvSpPr/>
          <p:nvPr/>
        </p:nvSpPr>
        <p:spPr>
          <a:xfrm>
            <a:off x="726349" y="4645113"/>
            <a:ext cx="1478915" cy="383540"/>
          </a:xfrm>
          <a:custGeom>
            <a:avLst/>
            <a:gdLst/>
            <a:ahLst/>
            <a:cxnLst/>
            <a:rect l="l" t="t" r="r" b="b"/>
            <a:pathLst>
              <a:path w="1478914" h="383539">
                <a:moveTo>
                  <a:pt x="1370647" y="0"/>
                </a:moveTo>
                <a:lnTo>
                  <a:pt x="108000" y="0"/>
                </a:lnTo>
                <a:lnTo>
                  <a:pt x="65960" y="8488"/>
                </a:lnTo>
                <a:lnTo>
                  <a:pt x="31630" y="31635"/>
                </a:lnTo>
                <a:lnTo>
                  <a:pt x="8486" y="65965"/>
                </a:lnTo>
                <a:lnTo>
                  <a:pt x="0" y="108000"/>
                </a:lnTo>
                <a:lnTo>
                  <a:pt x="0" y="275297"/>
                </a:lnTo>
                <a:lnTo>
                  <a:pt x="8486" y="317338"/>
                </a:lnTo>
                <a:lnTo>
                  <a:pt x="31630" y="351667"/>
                </a:lnTo>
                <a:lnTo>
                  <a:pt x="65960" y="374812"/>
                </a:lnTo>
                <a:lnTo>
                  <a:pt x="108000" y="383298"/>
                </a:lnTo>
                <a:lnTo>
                  <a:pt x="1370647" y="383298"/>
                </a:lnTo>
                <a:lnTo>
                  <a:pt x="1412688" y="374812"/>
                </a:lnTo>
                <a:lnTo>
                  <a:pt x="1447017" y="351667"/>
                </a:lnTo>
                <a:lnTo>
                  <a:pt x="1470161" y="317338"/>
                </a:lnTo>
                <a:lnTo>
                  <a:pt x="1478648" y="275297"/>
                </a:lnTo>
                <a:lnTo>
                  <a:pt x="1478648" y="108000"/>
                </a:lnTo>
                <a:lnTo>
                  <a:pt x="1470161" y="65965"/>
                </a:lnTo>
                <a:lnTo>
                  <a:pt x="1447017" y="31635"/>
                </a:lnTo>
                <a:lnTo>
                  <a:pt x="1412688" y="8488"/>
                </a:lnTo>
                <a:lnTo>
                  <a:pt x="1370647" y="0"/>
                </a:lnTo>
                <a:close/>
              </a:path>
            </a:pathLst>
          </a:custGeom>
          <a:solidFill>
            <a:srgbClr val="FFC901"/>
          </a:solidFill>
        </p:spPr>
        <p:txBody>
          <a:bodyPr wrap="square" lIns="0" tIns="0" rIns="0" bIns="0" rtlCol="0"/>
          <a:lstStyle/>
          <a:p>
            <a:endParaRPr/>
          </a:p>
        </p:txBody>
      </p:sp>
      <p:sp>
        <p:nvSpPr>
          <p:cNvPr id="20" name="object 20">
            <a:hlinkClick r:id="rId5"/>
          </p:cNvPr>
          <p:cNvSpPr/>
          <p:nvPr/>
        </p:nvSpPr>
        <p:spPr>
          <a:xfrm>
            <a:off x="4140287" y="4645113"/>
            <a:ext cx="1478915" cy="383540"/>
          </a:xfrm>
          <a:custGeom>
            <a:avLst/>
            <a:gdLst/>
            <a:ahLst/>
            <a:cxnLst/>
            <a:rect l="l" t="t" r="r" b="b"/>
            <a:pathLst>
              <a:path w="1478915" h="383539">
                <a:moveTo>
                  <a:pt x="1370647" y="0"/>
                </a:moveTo>
                <a:lnTo>
                  <a:pt x="108000" y="0"/>
                </a:lnTo>
                <a:lnTo>
                  <a:pt x="65960" y="8488"/>
                </a:lnTo>
                <a:lnTo>
                  <a:pt x="31630" y="31635"/>
                </a:lnTo>
                <a:lnTo>
                  <a:pt x="8486" y="65965"/>
                </a:lnTo>
                <a:lnTo>
                  <a:pt x="0" y="108000"/>
                </a:lnTo>
                <a:lnTo>
                  <a:pt x="0" y="275297"/>
                </a:lnTo>
                <a:lnTo>
                  <a:pt x="8486" y="317338"/>
                </a:lnTo>
                <a:lnTo>
                  <a:pt x="31630" y="351667"/>
                </a:lnTo>
                <a:lnTo>
                  <a:pt x="65960" y="374812"/>
                </a:lnTo>
                <a:lnTo>
                  <a:pt x="108000" y="383298"/>
                </a:lnTo>
                <a:lnTo>
                  <a:pt x="1370647" y="383298"/>
                </a:lnTo>
                <a:lnTo>
                  <a:pt x="1412688" y="374812"/>
                </a:lnTo>
                <a:lnTo>
                  <a:pt x="1447017" y="351667"/>
                </a:lnTo>
                <a:lnTo>
                  <a:pt x="1470161" y="317338"/>
                </a:lnTo>
                <a:lnTo>
                  <a:pt x="1478648" y="275297"/>
                </a:lnTo>
                <a:lnTo>
                  <a:pt x="1478648" y="108000"/>
                </a:lnTo>
                <a:lnTo>
                  <a:pt x="1470161" y="65965"/>
                </a:lnTo>
                <a:lnTo>
                  <a:pt x="1447017" y="31635"/>
                </a:lnTo>
                <a:lnTo>
                  <a:pt x="1412688" y="8488"/>
                </a:lnTo>
                <a:lnTo>
                  <a:pt x="1370647" y="0"/>
                </a:lnTo>
                <a:close/>
              </a:path>
            </a:pathLst>
          </a:custGeom>
          <a:solidFill>
            <a:srgbClr val="FFC901"/>
          </a:solidFill>
        </p:spPr>
        <p:txBody>
          <a:bodyPr wrap="square" lIns="0" tIns="0" rIns="0" bIns="0" rtlCol="0"/>
          <a:lstStyle/>
          <a:p>
            <a:endParaRPr/>
          </a:p>
        </p:txBody>
      </p:sp>
      <p:pic>
        <p:nvPicPr>
          <p:cNvPr id="25" name="Picture 24">
            <a:extLst>
              <a:ext uri="{FF2B5EF4-FFF2-40B4-BE49-F238E27FC236}">
                <a16:creationId xmlns:a16="http://schemas.microsoft.com/office/drawing/2014/main" id="{77CEA8F3-613F-0C14-23BD-E290FE4C0B82}"/>
              </a:ext>
            </a:extLst>
          </p:cNvPr>
          <p:cNvPicPr>
            <a:picLocks noGrp="1" noRot="1" noChangeAspect="1" noMove="1" noResize="1" noEditPoints="1" noAdjustHandles="1" noChangeArrowheads="1" noChangeShapeType="1" noCrop="1"/>
          </p:cNvPicPr>
          <p:nvPr/>
        </p:nvPicPr>
        <p:blipFill>
          <a:blip r:embed="rId6"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26" name="object 14">
            <a:extLst>
              <a:ext uri="{FF2B5EF4-FFF2-40B4-BE49-F238E27FC236}">
                <a16:creationId xmlns:a16="http://schemas.microsoft.com/office/drawing/2014/main" id="{96A69F9A-C208-1CA4-0072-07DD0880C857}"/>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27" name="object 15">
            <a:extLst>
              <a:ext uri="{FF2B5EF4-FFF2-40B4-BE49-F238E27FC236}">
                <a16:creationId xmlns:a16="http://schemas.microsoft.com/office/drawing/2014/main" id="{C2FAAED8-89EF-29D6-2CD7-CA8C06940DCB}"/>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28" name="object 4">
            <a:extLst>
              <a:ext uri="{FF2B5EF4-FFF2-40B4-BE49-F238E27FC236}">
                <a16:creationId xmlns:a16="http://schemas.microsoft.com/office/drawing/2014/main" id="{23BCE57E-06E6-787A-5124-CBF1491734BA}"/>
              </a:ext>
            </a:extLst>
          </p:cNvPr>
          <p:cNvPicPr/>
          <p:nvPr/>
        </p:nvPicPr>
        <p:blipFill>
          <a:blip r:embed="rId7" cstate="print"/>
          <a:stretch>
            <a:fillRect/>
          </a:stretch>
        </p:blipFill>
        <p:spPr>
          <a:xfrm>
            <a:off x="8472119" y="7065429"/>
            <a:ext cx="1179955" cy="298856"/>
          </a:xfrm>
          <a:prstGeom prst="rect">
            <a:avLst/>
          </a:prstGeom>
        </p:spPr>
      </p:pic>
      <p:sp>
        <p:nvSpPr>
          <p:cNvPr id="29" name="object 5">
            <a:extLst>
              <a:ext uri="{FF2B5EF4-FFF2-40B4-BE49-F238E27FC236}">
                <a16:creationId xmlns:a16="http://schemas.microsoft.com/office/drawing/2014/main" id="{3D06900C-F634-FA5C-045F-15541A134601}"/>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30" name="object 6">
            <a:extLst>
              <a:ext uri="{FF2B5EF4-FFF2-40B4-BE49-F238E27FC236}">
                <a16:creationId xmlns:a16="http://schemas.microsoft.com/office/drawing/2014/main" id="{D1C8B7D6-BA76-09CE-BBEE-5D8A774F6486}"/>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7</a:t>
            </a:fld>
            <a:endParaRPr spc="-25" dirty="0"/>
          </a:p>
        </p:txBody>
      </p:sp>
      <p:sp>
        <p:nvSpPr>
          <p:cNvPr id="31" name="object 3">
            <a:extLst>
              <a:ext uri="{FF2B5EF4-FFF2-40B4-BE49-F238E27FC236}">
                <a16:creationId xmlns:a16="http://schemas.microsoft.com/office/drawing/2014/main" id="{504C1471-BF8B-754A-5599-508EA8674208}"/>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
        <p:nvSpPr>
          <p:cNvPr id="22" name="TextBox 21">
            <a:hlinkClick r:id="rId4"/>
            <a:extLst>
              <a:ext uri="{FF2B5EF4-FFF2-40B4-BE49-F238E27FC236}">
                <a16:creationId xmlns:a16="http://schemas.microsoft.com/office/drawing/2014/main" id="{477D9D31-E1A9-3100-41D9-A2BAAF5DF806}"/>
              </a:ext>
            </a:extLst>
          </p:cNvPr>
          <p:cNvSpPr txBox="1"/>
          <p:nvPr/>
        </p:nvSpPr>
        <p:spPr>
          <a:xfrm>
            <a:off x="929842" y="4685919"/>
            <a:ext cx="1071927" cy="307777"/>
          </a:xfrm>
          <a:prstGeom prst="rect">
            <a:avLst/>
          </a:prstGeom>
          <a:noFill/>
        </p:spPr>
        <p:txBody>
          <a:bodyPr wrap="square" rtlCol="0">
            <a:spAutoFit/>
          </a:bodyPr>
          <a:lstStyle/>
          <a:p>
            <a:pPr algn="ctr"/>
            <a:r>
              <a:rPr lang="es-AR" sz="1400" b="1" dirty="0">
                <a:latin typeface="Roboto" panose="02000000000000000000" pitchFamily="2" charset="0"/>
                <a:ea typeface="Roboto" panose="02000000000000000000" pitchFamily="2" charset="0"/>
              </a:rPr>
              <a:t>Play video</a:t>
            </a:r>
            <a:endParaRPr lang="en-US" sz="1400" b="1" dirty="0">
              <a:latin typeface="Roboto" panose="02000000000000000000" pitchFamily="2" charset="0"/>
              <a:ea typeface="Roboto" panose="02000000000000000000" pitchFamily="2" charset="0"/>
            </a:endParaRPr>
          </a:p>
        </p:txBody>
      </p:sp>
      <p:sp>
        <p:nvSpPr>
          <p:cNvPr id="32" name="TextBox 31">
            <a:hlinkClick r:id="rId5"/>
            <a:extLst>
              <a:ext uri="{FF2B5EF4-FFF2-40B4-BE49-F238E27FC236}">
                <a16:creationId xmlns:a16="http://schemas.microsoft.com/office/drawing/2014/main" id="{1EA545B4-4648-5677-A985-C3BB49565D42}"/>
              </a:ext>
            </a:extLst>
          </p:cNvPr>
          <p:cNvSpPr txBox="1"/>
          <p:nvPr/>
        </p:nvSpPr>
        <p:spPr>
          <a:xfrm>
            <a:off x="4343780" y="4682993"/>
            <a:ext cx="1071927" cy="307777"/>
          </a:xfrm>
          <a:prstGeom prst="rect">
            <a:avLst/>
          </a:prstGeom>
          <a:noFill/>
        </p:spPr>
        <p:txBody>
          <a:bodyPr wrap="square" rtlCol="0">
            <a:spAutoFit/>
          </a:bodyPr>
          <a:lstStyle/>
          <a:p>
            <a:pPr algn="ctr"/>
            <a:r>
              <a:rPr lang="es-AR" sz="1400" b="1" dirty="0">
                <a:latin typeface="Roboto" panose="02000000000000000000" pitchFamily="2" charset="0"/>
                <a:ea typeface="Roboto" panose="02000000000000000000" pitchFamily="2" charset="0"/>
              </a:rPr>
              <a:t>Play video</a:t>
            </a:r>
            <a:endParaRPr lang="en-US" sz="1400" b="1" dirty="0">
              <a:latin typeface="Roboto" panose="02000000000000000000" pitchFamily="2" charset="0"/>
              <a:ea typeface="Roboto" panose="02000000000000000000" pitchFamily="2" charset="0"/>
            </a:endParaRPr>
          </a:p>
        </p:txBody>
      </p:sp>
      <p:sp>
        <p:nvSpPr>
          <p:cNvPr id="19" name="object 12">
            <a:extLst>
              <a:ext uri="{FF2B5EF4-FFF2-40B4-BE49-F238E27FC236}">
                <a16:creationId xmlns:a16="http://schemas.microsoft.com/office/drawing/2014/main" id="{04736E34-8756-E1B0-35EA-B71507DDD6B7}"/>
              </a:ext>
            </a:extLst>
          </p:cNvPr>
          <p:cNvSpPr txBox="1"/>
          <p:nvPr/>
        </p:nvSpPr>
        <p:spPr>
          <a:xfrm>
            <a:off x="8202929" y="977746"/>
            <a:ext cx="810261" cy="212879"/>
          </a:xfrm>
          <a:prstGeom prst="rect">
            <a:avLst/>
          </a:prstGeom>
        </p:spPr>
        <p:txBody>
          <a:bodyPr vert="horz" wrap="square" lIns="0" tIns="12700" rIns="0" bIns="0" rtlCol="0">
            <a:spAutoFit/>
          </a:bodyPr>
          <a:lstStyle/>
          <a:p>
            <a:pPr marL="12700">
              <a:lnSpc>
                <a:spcPct val="100000"/>
              </a:lnSpc>
              <a:spcBef>
                <a:spcPts val="100"/>
              </a:spcBef>
            </a:pPr>
            <a:r>
              <a:rPr lang="es-AR" sz="1300" b="0" spc="-10" dirty="0">
                <a:latin typeface="Roboto Medium"/>
                <a:cs typeface="Roboto Medium"/>
              </a:rPr>
              <a:t>Alternative</a:t>
            </a:r>
            <a:endParaRPr sz="1300" dirty="0">
              <a:latin typeface="Roboto Medium"/>
              <a:cs typeface="Roboto Medium"/>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Selection</a:t>
            </a:r>
            <a:r>
              <a:rPr spc="-130" dirty="0"/>
              <a:t> </a:t>
            </a:r>
            <a:r>
              <a:rPr spc="-20" dirty="0"/>
              <a:t>bias</a:t>
            </a:r>
          </a:p>
        </p:txBody>
      </p:sp>
      <p:sp>
        <p:nvSpPr>
          <p:cNvPr id="3" name="object 3"/>
          <p:cNvSpPr txBox="1"/>
          <p:nvPr/>
        </p:nvSpPr>
        <p:spPr>
          <a:xfrm>
            <a:off x="707326" y="1890572"/>
            <a:ext cx="9152890" cy="558800"/>
          </a:xfrm>
          <a:prstGeom prst="rect">
            <a:avLst/>
          </a:prstGeom>
        </p:spPr>
        <p:txBody>
          <a:bodyPr vert="horz" wrap="square" lIns="0" tIns="12700" rIns="0" bIns="0" rtlCol="0">
            <a:spAutoFit/>
          </a:bodyPr>
          <a:lstStyle/>
          <a:p>
            <a:pPr marL="12700" marR="5080">
              <a:lnSpc>
                <a:spcPct val="109300"/>
              </a:lnSpc>
              <a:spcBef>
                <a:spcPts val="100"/>
              </a:spcBef>
            </a:pPr>
            <a:r>
              <a:rPr sz="1600" b="0" spc="-10" dirty="0">
                <a:latin typeface="Roboto Light"/>
                <a:cs typeface="Roboto Light"/>
              </a:rPr>
              <a:t>Selection</a:t>
            </a:r>
            <a:r>
              <a:rPr sz="1600" b="0" spc="-40" dirty="0">
                <a:latin typeface="Roboto Light"/>
                <a:cs typeface="Roboto Light"/>
              </a:rPr>
              <a:t> </a:t>
            </a:r>
            <a:r>
              <a:rPr sz="1600" b="0" dirty="0">
                <a:latin typeface="Roboto Light"/>
                <a:cs typeface="Roboto Light"/>
              </a:rPr>
              <a:t>bias</a:t>
            </a:r>
            <a:r>
              <a:rPr sz="1600" b="0" spc="-35" dirty="0">
                <a:latin typeface="Roboto Light"/>
                <a:cs typeface="Roboto Light"/>
              </a:rPr>
              <a:t> </a:t>
            </a:r>
            <a:r>
              <a:rPr sz="1600" b="0" dirty="0">
                <a:latin typeface="Roboto Light"/>
                <a:cs typeface="Roboto Light"/>
              </a:rPr>
              <a:t>is</a:t>
            </a:r>
            <a:r>
              <a:rPr sz="1600" b="0" spc="-40" dirty="0">
                <a:latin typeface="Roboto Light"/>
                <a:cs typeface="Roboto Light"/>
              </a:rPr>
              <a:t> </a:t>
            </a:r>
            <a:r>
              <a:rPr sz="1600" b="0" dirty="0">
                <a:latin typeface="Roboto Light"/>
                <a:cs typeface="Roboto Light"/>
              </a:rPr>
              <a:t>caused</a:t>
            </a:r>
            <a:r>
              <a:rPr sz="1600" b="0" spc="-30" dirty="0">
                <a:latin typeface="Roboto Light"/>
                <a:cs typeface="Roboto Light"/>
              </a:rPr>
              <a:t> </a:t>
            </a:r>
            <a:r>
              <a:rPr sz="1600" b="0" dirty="0">
                <a:latin typeface="Roboto Light"/>
                <a:cs typeface="Roboto Light"/>
              </a:rPr>
              <a:t>by</a:t>
            </a:r>
            <a:r>
              <a:rPr sz="1600" b="0" spc="-35" dirty="0">
                <a:latin typeface="Roboto Light"/>
                <a:cs typeface="Roboto Light"/>
              </a:rPr>
              <a:t> </a:t>
            </a:r>
            <a:r>
              <a:rPr sz="1600" b="0" dirty="0">
                <a:latin typeface="Roboto Light"/>
                <a:cs typeface="Roboto Light"/>
              </a:rPr>
              <a:t>choosing</a:t>
            </a:r>
            <a:r>
              <a:rPr sz="1600" b="0" spc="-35" dirty="0">
                <a:latin typeface="Roboto Light"/>
                <a:cs typeface="Roboto Light"/>
              </a:rPr>
              <a:t> </a:t>
            </a:r>
            <a:r>
              <a:rPr sz="1600" b="0" spc="-10" dirty="0">
                <a:latin typeface="Roboto Light"/>
                <a:cs typeface="Roboto Light"/>
              </a:rPr>
              <a:t>non-</a:t>
            </a:r>
            <a:r>
              <a:rPr sz="1600" b="0" dirty="0">
                <a:latin typeface="Roboto Light"/>
                <a:cs typeface="Roboto Light"/>
              </a:rPr>
              <a:t>random</a:t>
            </a:r>
            <a:r>
              <a:rPr sz="1600" b="0" spc="-35" dirty="0">
                <a:latin typeface="Roboto Light"/>
                <a:cs typeface="Roboto Light"/>
              </a:rPr>
              <a:t> </a:t>
            </a:r>
            <a:r>
              <a:rPr sz="1600" b="0" dirty="0">
                <a:latin typeface="Roboto Light"/>
                <a:cs typeface="Roboto Light"/>
              </a:rPr>
              <a:t>data</a:t>
            </a:r>
            <a:r>
              <a:rPr sz="1600" b="0" spc="-35" dirty="0">
                <a:latin typeface="Roboto Light"/>
                <a:cs typeface="Roboto Light"/>
              </a:rPr>
              <a:t> </a:t>
            </a:r>
            <a:r>
              <a:rPr sz="1600" b="0" dirty="0">
                <a:latin typeface="Roboto Light"/>
                <a:cs typeface="Roboto Light"/>
              </a:rPr>
              <a:t>for</a:t>
            </a:r>
            <a:r>
              <a:rPr sz="1600" b="0" spc="-35" dirty="0">
                <a:latin typeface="Roboto Light"/>
                <a:cs typeface="Roboto Light"/>
              </a:rPr>
              <a:t> </a:t>
            </a:r>
            <a:r>
              <a:rPr sz="1600" b="0" dirty="0">
                <a:latin typeface="Roboto Light"/>
                <a:cs typeface="Roboto Light"/>
              </a:rPr>
              <a:t>analysis.</a:t>
            </a:r>
            <a:r>
              <a:rPr sz="1600" b="0" spc="-35" dirty="0">
                <a:latin typeface="Roboto Light"/>
                <a:cs typeface="Roboto Light"/>
              </a:rPr>
              <a:t> </a:t>
            </a:r>
            <a:r>
              <a:rPr sz="1600" b="0" dirty="0">
                <a:latin typeface="Roboto Light"/>
                <a:cs typeface="Roboto Light"/>
              </a:rPr>
              <a:t>Some</a:t>
            </a:r>
            <a:r>
              <a:rPr sz="1600" b="0" spc="-30" dirty="0">
                <a:latin typeface="Roboto Light"/>
                <a:cs typeface="Roboto Light"/>
              </a:rPr>
              <a:t> </a:t>
            </a:r>
            <a:r>
              <a:rPr sz="1600" b="0" dirty="0">
                <a:latin typeface="Roboto Light"/>
                <a:cs typeface="Roboto Light"/>
              </a:rPr>
              <a:t>information</a:t>
            </a:r>
            <a:r>
              <a:rPr sz="1600" b="0" spc="-35" dirty="0">
                <a:latin typeface="Roboto Light"/>
                <a:cs typeface="Roboto Light"/>
              </a:rPr>
              <a:t> </a:t>
            </a:r>
            <a:r>
              <a:rPr sz="1600" b="0" dirty="0">
                <a:latin typeface="Roboto Light"/>
                <a:cs typeface="Roboto Light"/>
              </a:rPr>
              <a:t>is</a:t>
            </a:r>
            <a:r>
              <a:rPr sz="1600" b="0" spc="-40" dirty="0">
                <a:latin typeface="Roboto Light"/>
                <a:cs typeface="Roboto Light"/>
              </a:rPr>
              <a:t> </a:t>
            </a:r>
            <a:r>
              <a:rPr sz="1600" b="0" spc="-10" dirty="0">
                <a:latin typeface="Roboto Light"/>
                <a:cs typeface="Roboto Light"/>
              </a:rPr>
              <a:t>unconsciously </a:t>
            </a:r>
            <a:r>
              <a:rPr sz="1600" b="0" dirty="0">
                <a:latin typeface="Roboto Light"/>
                <a:cs typeface="Roboto Light"/>
              </a:rPr>
              <a:t>chosen</a:t>
            </a:r>
            <a:r>
              <a:rPr sz="1600" b="0" spc="-40" dirty="0">
                <a:latin typeface="Roboto Light"/>
                <a:cs typeface="Roboto Light"/>
              </a:rPr>
              <a:t> </a:t>
            </a:r>
            <a:r>
              <a:rPr sz="1600" b="0" dirty="0">
                <a:latin typeface="Roboto Light"/>
                <a:cs typeface="Roboto Light"/>
              </a:rPr>
              <a:t>or</a:t>
            </a:r>
            <a:r>
              <a:rPr sz="1600" b="0" spc="-35" dirty="0">
                <a:latin typeface="Roboto Light"/>
                <a:cs typeface="Roboto Light"/>
              </a:rPr>
              <a:t> </a:t>
            </a:r>
            <a:r>
              <a:rPr sz="1600" b="0" spc="-10" dirty="0">
                <a:latin typeface="Roboto Light"/>
                <a:cs typeface="Roboto Light"/>
              </a:rPr>
              <a:t>disregarded,</a:t>
            </a:r>
            <a:r>
              <a:rPr sz="1600" b="0" spc="-40" dirty="0">
                <a:latin typeface="Roboto Light"/>
                <a:cs typeface="Roboto Light"/>
              </a:rPr>
              <a:t> </a:t>
            </a:r>
            <a:r>
              <a:rPr sz="1600" b="0" dirty="0">
                <a:latin typeface="Roboto Light"/>
                <a:cs typeface="Roboto Light"/>
              </a:rPr>
              <a:t>leading</a:t>
            </a:r>
            <a:r>
              <a:rPr sz="1600" b="0" spc="-30" dirty="0">
                <a:latin typeface="Roboto Light"/>
                <a:cs typeface="Roboto Light"/>
              </a:rPr>
              <a:t> </a:t>
            </a:r>
            <a:r>
              <a:rPr sz="1600" b="0" dirty="0">
                <a:latin typeface="Roboto Light"/>
                <a:cs typeface="Roboto Light"/>
              </a:rPr>
              <a:t>the</a:t>
            </a:r>
            <a:r>
              <a:rPr sz="1600" b="0" spc="-35" dirty="0">
                <a:latin typeface="Roboto Light"/>
                <a:cs typeface="Roboto Light"/>
              </a:rPr>
              <a:t> </a:t>
            </a:r>
            <a:r>
              <a:rPr sz="1600" b="0" dirty="0">
                <a:latin typeface="Roboto Light"/>
                <a:cs typeface="Roboto Light"/>
              </a:rPr>
              <a:t>analyst</a:t>
            </a:r>
            <a:r>
              <a:rPr sz="1600" b="0" spc="-40" dirty="0">
                <a:latin typeface="Roboto Light"/>
                <a:cs typeface="Roboto Light"/>
              </a:rPr>
              <a:t> </a:t>
            </a:r>
            <a:r>
              <a:rPr sz="1600" b="0" dirty="0">
                <a:latin typeface="Roboto Light"/>
                <a:cs typeface="Roboto Light"/>
              </a:rPr>
              <a:t>to</a:t>
            </a:r>
            <a:r>
              <a:rPr sz="1600" b="0" spc="-35" dirty="0">
                <a:latin typeface="Roboto Light"/>
                <a:cs typeface="Roboto Light"/>
              </a:rPr>
              <a:t> </a:t>
            </a:r>
            <a:r>
              <a:rPr sz="1600" b="0" dirty="0">
                <a:latin typeface="Roboto Light"/>
                <a:cs typeface="Roboto Light"/>
              </a:rPr>
              <a:t>the</a:t>
            </a:r>
            <a:r>
              <a:rPr sz="1600" b="0" spc="-35" dirty="0">
                <a:latin typeface="Roboto Light"/>
                <a:cs typeface="Roboto Light"/>
              </a:rPr>
              <a:t> </a:t>
            </a:r>
            <a:r>
              <a:rPr sz="1600" b="0" dirty="0">
                <a:latin typeface="Roboto Light"/>
                <a:cs typeface="Roboto Light"/>
              </a:rPr>
              <a:t>wrong</a:t>
            </a:r>
            <a:r>
              <a:rPr sz="1600" b="0" spc="-30" dirty="0">
                <a:latin typeface="Roboto Light"/>
                <a:cs typeface="Roboto Light"/>
              </a:rPr>
              <a:t> </a:t>
            </a:r>
            <a:r>
              <a:rPr sz="1600" b="0" spc="-10" dirty="0">
                <a:latin typeface="Roboto Light"/>
                <a:cs typeface="Roboto Light"/>
              </a:rPr>
              <a:t>conclusion.</a:t>
            </a:r>
            <a:endParaRPr sz="1600">
              <a:latin typeface="Roboto Light"/>
              <a:cs typeface="Roboto Light"/>
            </a:endParaRPr>
          </a:p>
        </p:txBody>
      </p:sp>
      <p:sp>
        <p:nvSpPr>
          <p:cNvPr id="4" name="object 4"/>
          <p:cNvSpPr txBox="1"/>
          <p:nvPr/>
        </p:nvSpPr>
        <p:spPr>
          <a:xfrm>
            <a:off x="711377" y="4947514"/>
            <a:ext cx="2580005" cy="1092200"/>
          </a:xfrm>
          <a:prstGeom prst="rect">
            <a:avLst/>
          </a:prstGeom>
        </p:spPr>
        <p:txBody>
          <a:bodyPr vert="horz" wrap="square" lIns="0" tIns="12700" rIns="0" bIns="0" rtlCol="0">
            <a:spAutoFit/>
          </a:bodyPr>
          <a:lstStyle/>
          <a:p>
            <a:pPr marL="12700" marR="5080">
              <a:lnSpc>
                <a:spcPct val="125000"/>
              </a:lnSpc>
              <a:spcBef>
                <a:spcPts val="100"/>
              </a:spcBef>
            </a:pPr>
            <a:r>
              <a:rPr sz="1400" b="0" dirty="0">
                <a:latin typeface="Roboto Light"/>
                <a:cs typeface="Roboto Light"/>
              </a:rPr>
              <a:t>Relying</a:t>
            </a:r>
            <a:r>
              <a:rPr sz="1400" b="0" spc="-25" dirty="0">
                <a:latin typeface="Roboto Light"/>
                <a:cs typeface="Roboto Light"/>
              </a:rPr>
              <a:t> </a:t>
            </a:r>
            <a:r>
              <a:rPr sz="1400" b="0" dirty="0">
                <a:latin typeface="Roboto Light"/>
                <a:cs typeface="Roboto Light"/>
              </a:rPr>
              <a:t>too</a:t>
            </a:r>
            <a:r>
              <a:rPr sz="1400" b="0" spc="-30" dirty="0">
                <a:latin typeface="Roboto Light"/>
                <a:cs typeface="Roboto Light"/>
              </a:rPr>
              <a:t> </a:t>
            </a:r>
            <a:r>
              <a:rPr sz="1400" b="0" dirty="0">
                <a:latin typeface="Roboto Light"/>
                <a:cs typeface="Roboto Light"/>
              </a:rPr>
              <a:t>heavily</a:t>
            </a:r>
            <a:r>
              <a:rPr sz="1400" b="0" spc="-25" dirty="0">
                <a:latin typeface="Roboto Light"/>
                <a:cs typeface="Roboto Light"/>
              </a:rPr>
              <a:t> </a:t>
            </a:r>
            <a:r>
              <a:rPr sz="1400" b="0" dirty="0">
                <a:latin typeface="Roboto Light"/>
                <a:cs typeface="Roboto Light"/>
              </a:rPr>
              <a:t>on</a:t>
            </a:r>
            <a:r>
              <a:rPr sz="1400" b="0" spc="-30" dirty="0">
                <a:latin typeface="Roboto Light"/>
                <a:cs typeface="Roboto Light"/>
              </a:rPr>
              <a:t> </a:t>
            </a:r>
            <a:r>
              <a:rPr sz="1400" b="0" dirty="0">
                <a:latin typeface="Roboto Light"/>
                <a:cs typeface="Roboto Light"/>
              </a:rPr>
              <a:t>one</a:t>
            </a:r>
            <a:r>
              <a:rPr sz="1400" b="0" spc="-20" dirty="0">
                <a:latin typeface="Roboto Light"/>
                <a:cs typeface="Roboto Light"/>
              </a:rPr>
              <a:t> </a:t>
            </a:r>
            <a:r>
              <a:rPr sz="1400" b="0" spc="-10" dirty="0">
                <a:latin typeface="Roboto Light"/>
                <a:cs typeface="Roboto Light"/>
              </a:rPr>
              <a:t>piece </a:t>
            </a:r>
            <a:r>
              <a:rPr sz="1400" b="0" dirty="0">
                <a:latin typeface="Roboto Light"/>
                <a:cs typeface="Roboto Light"/>
              </a:rPr>
              <a:t>of</a:t>
            </a:r>
            <a:r>
              <a:rPr sz="1400" b="0" spc="-30" dirty="0">
                <a:latin typeface="Roboto Light"/>
                <a:cs typeface="Roboto Light"/>
              </a:rPr>
              <a:t> </a:t>
            </a:r>
            <a:r>
              <a:rPr sz="1400" b="0" spc="-10" dirty="0">
                <a:latin typeface="Roboto Light"/>
                <a:cs typeface="Roboto Light"/>
              </a:rPr>
              <a:t>information,</a:t>
            </a:r>
            <a:r>
              <a:rPr sz="1400" b="0" spc="-30" dirty="0">
                <a:latin typeface="Roboto Light"/>
                <a:cs typeface="Roboto Light"/>
              </a:rPr>
              <a:t> </a:t>
            </a:r>
            <a:r>
              <a:rPr sz="1400" b="0" dirty="0">
                <a:latin typeface="Roboto Light"/>
                <a:cs typeface="Roboto Light"/>
              </a:rPr>
              <a:t>usually</a:t>
            </a:r>
            <a:r>
              <a:rPr sz="1400" b="0" spc="-30" dirty="0">
                <a:latin typeface="Roboto Light"/>
                <a:cs typeface="Roboto Light"/>
              </a:rPr>
              <a:t> </a:t>
            </a:r>
            <a:r>
              <a:rPr sz="1400" b="0" dirty="0">
                <a:latin typeface="Roboto Light"/>
                <a:cs typeface="Roboto Light"/>
              </a:rPr>
              <a:t>the</a:t>
            </a:r>
            <a:r>
              <a:rPr sz="1400" b="0" spc="-25" dirty="0">
                <a:latin typeface="Roboto Light"/>
                <a:cs typeface="Roboto Light"/>
              </a:rPr>
              <a:t> </a:t>
            </a:r>
            <a:r>
              <a:rPr sz="1400" b="0" spc="-10" dirty="0">
                <a:latin typeface="Roboto Light"/>
                <a:cs typeface="Roboto Light"/>
              </a:rPr>
              <a:t>first </a:t>
            </a:r>
            <a:r>
              <a:rPr sz="1400" b="0" dirty="0">
                <a:latin typeface="Roboto Light"/>
                <a:cs typeface="Roboto Light"/>
              </a:rPr>
              <a:t>piece</a:t>
            </a:r>
            <a:r>
              <a:rPr sz="1400" b="0" spc="-35" dirty="0">
                <a:latin typeface="Roboto Light"/>
                <a:cs typeface="Roboto Light"/>
              </a:rPr>
              <a:t> </a:t>
            </a:r>
            <a:r>
              <a:rPr sz="1400" b="0" dirty="0">
                <a:latin typeface="Roboto Light"/>
                <a:cs typeface="Roboto Light"/>
              </a:rPr>
              <a:t>of</a:t>
            </a:r>
            <a:r>
              <a:rPr sz="1400" b="0" spc="-35" dirty="0">
                <a:latin typeface="Roboto Light"/>
                <a:cs typeface="Roboto Light"/>
              </a:rPr>
              <a:t> </a:t>
            </a:r>
            <a:r>
              <a:rPr sz="1400" b="0" spc="-10" dirty="0">
                <a:latin typeface="Roboto Light"/>
                <a:cs typeface="Roboto Light"/>
              </a:rPr>
              <a:t>information</a:t>
            </a:r>
            <a:r>
              <a:rPr sz="1400" b="0" spc="-35" dirty="0">
                <a:latin typeface="Roboto Light"/>
                <a:cs typeface="Roboto Light"/>
              </a:rPr>
              <a:t> </a:t>
            </a:r>
            <a:r>
              <a:rPr sz="1400" b="0" dirty="0">
                <a:latin typeface="Roboto Light"/>
                <a:cs typeface="Roboto Light"/>
              </a:rPr>
              <a:t>found,</a:t>
            </a:r>
            <a:r>
              <a:rPr sz="1400" b="0" spc="-35" dirty="0">
                <a:latin typeface="Roboto Light"/>
                <a:cs typeface="Roboto Light"/>
              </a:rPr>
              <a:t> </a:t>
            </a:r>
            <a:r>
              <a:rPr sz="1400" b="0" spc="-20" dirty="0">
                <a:latin typeface="Roboto Light"/>
                <a:cs typeface="Roboto Light"/>
              </a:rPr>
              <a:t>when </a:t>
            </a:r>
            <a:r>
              <a:rPr sz="1400" b="0" dirty="0">
                <a:latin typeface="Roboto Light"/>
                <a:cs typeface="Roboto Light"/>
              </a:rPr>
              <a:t>making</a:t>
            </a:r>
            <a:r>
              <a:rPr sz="1400" b="0" spc="-50" dirty="0">
                <a:latin typeface="Roboto Light"/>
                <a:cs typeface="Roboto Light"/>
              </a:rPr>
              <a:t> </a:t>
            </a:r>
            <a:r>
              <a:rPr sz="1400" b="0" spc="-10" dirty="0">
                <a:latin typeface="Roboto Light"/>
                <a:cs typeface="Roboto Light"/>
              </a:rPr>
              <a:t>decisions.</a:t>
            </a:r>
            <a:endParaRPr sz="1400">
              <a:latin typeface="Roboto Light"/>
              <a:cs typeface="Roboto Light"/>
            </a:endParaRPr>
          </a:p>
        </p:txBody>
      </p:sp>
      <p:sp>
        <p:nvSpPr>
          <p:cNvPr id="5" name="object 5"/>
          <p:cNvSpPr txBox="1"/>
          <p:nvPr/>
        </p:nvSpPr>
        <p:spPr>
          <a:xfrm>
            <a:off x="3915333" y="4947514"/>
            <a:ext cx="2580640" cy="1358900"/>
          </a:xfrm>
          <a:prstGeom prst="rect">
            <a:avLst/>
          </a:prstGeom>
        </p:spPr>
        <p:txBody>
          <a:bodyPr vert="horz" wrap="square" lIns="0" tIns="12700" rIns="0" bIns="0" rtlCol="0">
            <a:spAutoFit/>
          </a:bodyPr>
          <a:lstStyle/>
          <a:p>
            <a:pPr marL="12700" marR="5080">
              <a:lnSpc>
                <a:spcPct val="125000"/>
              </a:lnSpc>
              <a:spcBef>
                <a:spcPts val="100"/>
              </a:spcBef>
            </a:pPr>
            <a:r>
              <a:rPr sz="1400" b="0" dirty="0">
                <a:latin typeface="Roboto Light"/>
                <a:cs typeface="Roboto Light"/>
              </a:rPr>
              <a:t>Only</a:t>
            </a:r>
            <a:r>
              <a:rPr sz="1400" b="0" spc="-40" dirty="0">
                <a:latin typeface="Roboto Light"/>
                <a:cs typeface="Roboto Light"/>
              </a:rPr>
              <a:t> </a:t>
            </a:r>
            <a:r>
              <a:rPr sz="1400" b="0" dirty="0">
                <a:latin typeface="Roboto Light"/>
                <a:cs typeface="Roboto Light"/>
              </a:rPr>
              <a:t>seeking</a:t>
            </a:r>
            <a:r>
              <a:rPr sz="1400" b="0" spc="-35" dirty="0">
                <a:latin typeface="Roboto Light"/>
                <a:cs typeface="Roboto Light"/>
              </a:rPr>
              <a:t> </a:t>
            </a:r>
            <a:r>
              <a:rPr sz="1400" b="0" spc="-10" dirty="0">
                <a:latin typeface="Roboto Light"/>
                <a:cs typeface="Roboto Light"/>
              </a:rPr>
              <a:t>information</a:t>
            </a:r>
            <a:r>
              <a:rPr sz="1400" b="0" spc="-40" dirty="0">
                <a:latin typeface="Roboto Light"/>
                <a:cs typeface="Roboto Light"/>
              </a:rPr>
              <a:t> </a:t>
            </a:r>
            <a:r>
              <a:rPr sz="1400" b="0" spc="-20" dirty="0">
                <a:latin typeface="Roboto Light"/>
                <a:cs typeface="Roboto Light"/>
              </a:rPr>
              <a:t>that </a:t>
            </a:r>
            <a:r>
              <a:rPr sz="1400" b="0" spc="-10" dirty="0">
                <a:latin typeface="Roboto Light"/>
                <a:cs typeface="Roboto Light"/>
              </a:rPr>
              <a:t>confirms</a:t>
            </a:r>
            <a:r>
              <a:rPr sz="1400" b="0" spc="-40" dirty="0">
                <a:latin typeface="Roboto Light"/>
                <a:cs typeface="Roboto Light"/>
              </a:rPr>
              <a:t> </a:t>
            </a:r>
            <a:r>
              <a:rPr sz="1400" b="0" dirty="0">
                <a:latin typeface="Roboto Light"/>
                <a:cs typeface="Roboto Light"/>
              </a:rPr>
              <a:t>our</a:t>
            </a:r>
            <a:r>
              <a:rPr sz="1400" b="0" spc="-40" dirty="0">
                <a:latin typeface="Roboto Light"/>
                <a:cs typeface="Roboto Light"/>
              </a:rPr>
              <a:t> </a:t>
            </a:r>
            <a:r>
              <a:rPr sz="1400" b="0" dirty="0">
                <a:latin typeface="Roboto Light"/>
                <a:cs typeface="Roboto Light"/>
              </a:rPr>
              <a:t>initial</a:t>
            </a:r>
            <a:r>
              <a:rPr sz="1400" b="0" spc="-40" dirty="0">
                <a:latin typeface="Roboto Light"/>
                <a:cs typeface="Roboto Light"/>
              </a:rPr>
              <a:t> </a:t>
            </a:r>
            <a:r>
              <a:rPr sz="1400" b="0" spc="-10" dirty="0">
                <a:latin typeface="Roboto Light"/>
                <a:cs typeface="Roboto Light"/>
              </a:rPr>
              <a:t>decisions, </a:t>
            </a:r>
            <a:r>
              <a:rPr sz="1400" b="0" dirty="0">
                <a:latin typeface="Roboto Light"/>
                <a:cs typeface="Roboto Light"/>
              </a:rPr>
              <a:t>hypothesis,</a:t>
            </a:r>
            <a:r>
              <a:rPr sz="1400" b="0" spc="-40" dirty="0">
                <a:latin typeface="Roboto Light"/>
                <a:cs typeface="Roboto Light"/>
              </a:rPr>
              <a:t> </a:t>
            </a:r>
            <a:r>
              <a:rPr sz="1400" b="0" spc="-10" dirty="0">
                <a:latin typeface="Roboto Light"/>
                <a:cs typeface="Roboto Light"/>
              </a:rPr>
              <a:t>judgements</a:t>
            </a:r>
            <a:r>
              <a:rPr sz="1400" b="0" spc="-40" dirty="0">
                <a:latin typeface="Roboto Light"/>
                <a:cs typeface="Roboto Light"/>
              </a:rPr>
              <a:t> </a:t>
            </a:r>
            <a:r>
              <a:rPr sz="1400" b="0" spc="-25" dirty="0">
                <a:latin typeface="Roboto Light"/>
                <a:cs typeface="Roboto Light"/>
              </a:rPr>
              <a:t>or </a:t>
            </a:r>
            <a:r>
              <a:rPr sz="1400" b="0" spc="-10" dirty="0">
                <a:latin typeface="Roboto Light"/>
                <a:cs typeface="Roboto Light"/>
              </a:rPr>
              <a:t>conclusions</a:t>
            </a:r>
            <a:r>
              <a:rPr sz="1400" b="0" spc="-40" dirty="0">
                <a:latin typeface="Roboto Light"/>
                <a:cs typeface="Roboto Light"/>
              </a:rPr>
              <a:t> </a:t>
            </a:r>
            <a:r>
              <a:rPr sz="1400" b="0" dirty="0">
                <a:latin typeface="Roboto Light"/>
                <a:cs typeface="Roboto Light"/>
              </a:rPr>
              <a:t>ignoring</a:t>
            </a:r>
            <a:r>
              <a:rPr sz="1400" b="0" spc="-30" dirty="0">
                <a:latin typeface="Roboto Light"/>
                <a:cs typeface="Roboto Light"/>
              </a:rPr>
              <a:t> </a:t>
            </a:r>
            <a:r>
              <a:rPr sz="1400" b="0" spc="-10" dirty="0">
                <a:latin typeface="Roboto Light"/>
                <a:cs typeface="Roboto Light"/>
              </a:rPr>
              <a:t>information </a:t>
            </a:r>
            <a:r>
              <a:rPr sz="1400" b="0" dirty="0">
                <a:latin typeface="Roboto Light"/>
                <a:cs typeface="Roboto Light"/>
              </a:rPr>
              <a:t>against</a:t>
            </a:r>
            <a:r>
              <a:rPr sz="1400" b="0" spc="-85" dirty="0">
                <a:latin typeface="Roboto Light"/>
                <a:cs typeface="Roboto Light"/>
              </a:rPr>
              <a:t> </a:t>
            </a:r>
            <a:r>
              <a:rPr sz="1400" b="0" spc="-10" dirty="0">
                <a:latin typeface="Roboto Light"/>
                <a:cs typeface="Roboto Light"/>
              </a:rPr>
              <a:t>them.</a:t>
            </a:r>
            <a:endParaRPr sz="1400">
              <a:latin typeface="Roboto Light"/>
              <a:cs typeface="Roboto Light"/>
            </a:endParaRPr>
          </a:p>
        </p:txBody>
      </p:sp>
      <p:sp>
        <p:nvSpPr>
          <p:cNvPr id="6" name="object 6"/>
          <p:cNvSpPr txBox="1"/>
          <p:nvPr/>
        </p:nvSpPr>
        <p:spPr>
          <a:xfrm>
            <a:off x="7115200" y="4947514"/>
            <a:ext cx="2643505" cy="1358900"/>
          </a:xfrm>
          <a:prstGeom prst="rect">
            <a:avLst/>
          </a:prstGeom>
        </p:spPr>
        <p:txBody>
          <a:bodyPr vert="horz" wrap="square" lIns="0" tIns="12700" rIns="0" bIns="0" rtlCol="0">
            <a:spAutoFit/>
          </a:bodyPr>
          <a:lstStyle/>
          <a:p>
            <a:pPr marL="12700" marR="187325">
              <a:lnSpc>
                <a:spcPct val="125000"/>
              </a:lnSpc>
              <a:spcBef>
                <a:spcPts val="100"/>
              </a:spcBef>
            </a:pPr>
            <a:r>
              <a:rPr sz="1400" b="0" dirty="0">
                <a:latin typeface="Roboto Light"/>
                <a:cs typeface="Roboto Light"/>
              </a:rPr>
              <a:t>Focusing</a:t>
            </a:r>
            <a:r>
              <a:rPr sz="1400" b="0" spc="-35" dirty="0">
                <a:latin typeface="Roboto Light"/>
                <a:cs typeface="Roboto Light"/>
              </a:rPr>
              <a:t> </a:t>
            </a:r>
            <a:r>
              <a:rPr sz="1400" b="0" dirty="0">
                <a:latin typeface="Roboto Light"/>
                <a:cs typeface="Roboto Light"/>
              </a:rPr>
              <a:t>on</a:t>
            </a:r>
            <a:r>
              <a:rPr sz="1400" b="0" spc="-40" dirty="0">
                <a:latin typeface="Roboto Light"/>
                <a:cs typeface="Roboto Light"/>
              </a:rPr>
              <a:t> </a:t>
            </a:r>
            <a:r>
              <a:rPr sz="1400" b="0" dirty="0">
                <a:latin typeface="Roboto Light"/>
                <a:cs typeface="Roboto Light"/>
              </a:rPr>
              <a:t>the</a:t>
            </a:r>
            <a:r>
              <a:rPr sz="1400" b="0" spc="-30" dirty="0">
                <a:latin typeface="Roboto Light"/>
                <a:cs typeface="Roboto Light"/>
              </a:rPr>
              <a:t> </a:t>
            </a:r>
            <a:r>
              <a:rPr sz="1400" b="0" dirty="0">
                <a:latin typeface="Roboto Light"/>
                <a:cs typeface="Roboto Light"/>
              </a:rPr>
              <a:t>most</a:t>
            </a:r>
            <a:r>
              <a:rPr sz="1400" b="0" spc="-40" dirty="0">
                <a:latin typeface="Roboto Light"/>
                <a:cs typeface="Roboto Light"/>
              </a:rPr>
              <a:t> </a:t>
            </a:r>
            <a:r>
              <a:rPr sz="1400" b="0" spc="-10" dirty="0">
                <a:latin typeface="Roboto Light"/>
                <a:cs typeface="Roboto Light"/>
              </a:rPr>
              <a:t>easily recognisable</a:t>
            </a:r>
            <a:r>
              <a:rPr sz="1400" b="0" spc="15" dirty="0">
                <a:latin typeface="Roboto Light"/>
                <a:cs typeface="Roboto Light"/>
              </a:rPr>
              <a:t> </a:t>
            </a:r>
            <a:r>
              <a:rPr sz="1400" b="0" spc="-10" dirty="0">
                <a:latin typeface="Roboto Light"/>
                <a:cs typeface="Roboto Light"/>
              </a:rPr>
              <a:t>interesting</a:t>
            </a:r>
            <a:r>
              <a:rPr sz="1400" b="0" spc="20" dirty="0">
                <a:latin typeface="Roboto Light"/>
                <a:cs typeface="Roboto Light"/>
              </a:rPr>
              <a:t> </a:t>
            </a:r>
            <a:r>
              <a:rPr sz="1400" b="0" spc="-25" dirty="0">
                <a:latin typeface="Roboto Light"/>
                <a:cs typeface="Roboto Light"/>
              </a:rPr>
              <a:t>or </a:t>
            </a:r>
            <a:r>
              <a:rPr sz="1400" b="0" dirty="0">
                <a:latin typeface="Roboto Light"/>
                <a:cs typeface="Roboto Light"/>
              </a:rPr>
              <a:t>shocking</a:t>
            </a:r>
            <a:r>
              <a:rPr sz="1400" b="0" spc="-30" dirty="0">
                <a:latin typeface="Roboto Light"/>
                <a:cs typeface="Roboto Light"/>
              </a:rPr>
              <a:t> </a:t>
            </a:r>
            <a:r>
              <a:rPr sz="1400" b="0" spc="-10" dirty="0">
                <a:latin typeface="Roboto Light"/>
                <a:cs typeface="Roboto Light"/>
              </a:rPr>
              <a:t>features</a:t>
            </a:r>
            <a:r>
              <a:rPr sz="1400" b="0" spc="-30" dirty="0">
                <a:latin typeface="Roboto Light"/>
                <a:cs typeface="Roboto Light"/>
              </a:rPr>
              <a:t> </a:t>
            </a:r>
            <a:r>
              <a:rPr sz="1400" b="0" dirty="0">
                <a:latin typeface="Roboto Light"/>
                <a:cs typeface="Roboto Light"/>
              </a:rPr>
              <a:t>in</a:t>
            </a:r>
            <a:r>
              <a:rPr sz="1400" b="0" spc="-35" dirty="0">
                <a:latin typeface="Roboto Light"/>
                <a:cs typeface="Roboto Light"/>
              </a:rPr>
              <a:t> </a:t>
            </a:r>
            <a:r>
              <a:rPr sz="1400" b="0" dirty="0">
                <a:latin typeface="Roboto Light"/>
                <a:cs typeface="Roboto Light"/>
              </a:rPr>
              <a:t>a</a:t>
            </a:r>
            <a:r>
              <a:rPr sz="1400" b="0" spc="-25" dirty="0">
                <a:latin typeface="Roboto Light"/>
                <a:cs typeface="Roboto Light"/>
              </a:rPr>
              <a:t> </a:t>
            </a:r>
            <a:r>
              <a:rPr sz="1400" b="0" dirty="0">
                <a:latin typeface="Roboto Light"/>
                <a:cs typeface="Roboto Light"/>
              </a:rPr>
              <a:t>set</a:t>
            </a:r>
            <a:r>
              <a:rPr sz="1400" b="0" spc="-30" dirty="0">
                <a:latin typeface="Roboto Light"/>
                <a:cs typeface="Roboto Light"/>
              </a:rPr>
              <a:t> </a:t>
            </a:r>
            <a:r>
              <a:rPr sz="1400" b="0" spc="-25" dirty="0">
                <a:latin typeface="Roboto Light"/>
                <a:cs typeface="Roboto Light"/>
              </a:rPr>
              <a:t>of </a:t>
            </a:r>
            <a:r>
              <a:rPr sz="1400" b="0" dirty="0">
                <a:latin typeface="Roboto Light"/>
                <a:cs typeface="Roboto Light"/>
              </a:rPr>
              <a:t>data,</a:t>
            </a:r>
            <a:r>
              <a:rPr sz="1400" b="0" spc="-25" dirty="0">
                <a:latin typeface="Roboto Light"/>
                <a:cs typeface="Roboto Light"/>
              </a:rPr>
              <a:t> </a:t>
            </a:r>
            <a:r>
              <a:rPr sz="1400" b="0" dirty="0">
                <a:latin typeface="Roboto Light"/>
                <a:cs typeface="Roboto Light"/>
              </a:rPr>
              <a:t>while</a:t>
            </a:r>
            <a:r>
              <a:rPr sz="1400" b="0" spc="-20" dirty="0">
                <a:latin typeface="Roboto Light"/>
                <a:cs typeface="Roboto Light"/>
              </a:rPr>
              <a:t> </a:t>
            </a:r>
            <a:r>
              <a:rPr sz="1400" b="0" dirty="0">
                <a:latin typeface="Roboto Light"/>
                <a:cs typeface="Roboto Light"/>
              </a:rPr>
              <a:t>other</a:t>
            </a:r>
            <a:r>
              <a:rPr sz="1400" b="0" spc="-25" dirty="0">
                <a:latin typeface="Roboto Light"/>
                <a:cs typeface="Roboto Light"/>
              </a:rPr>
              <a:t> </a:t>
            </a:r>
            <a:r>
              <a:rPr sz="1400" b="0" spc="-10" dirty="0">
                <a:latin typeface="Roboto Light"/>
                <a:cs typeface="Roboto Light"/>
              </a:rPr>
              <a:t>possibilities</a:t>
            </a:r>
            <a:r>
              <a:rPr sz="1400" b="0" spc="-20" dirty="0">
                <a:latin typeface="Roboto Light"/>
                <a:cs typeface="Roboto Light"/>
              </a:rPr>
              <a:t> </a:t>
            </a:r>
            <a:r>
              <a:rPr sz="1400" b="0" spc="-25" dirty="0">
                <a:latin typeface="Roboto Light"/>
                <a:cs typeface="Roboto Light"/>
              </a:rPr>
              <a:t>or</a:t>
            </a:r>
            <a:endParaRPr sz="1400">
              <a:latin typeface="Roboto Light"/>
              <a:cs typeface="Roboto Light"/>
            </a:endParaRPr>
          </a:p>
          <a:p>
            <a:pPr marL="12700">
              <a:lnSpc>
                <a:spcPct val="100000"/>
              </a:lnSpc>
              <a:spcBef>
                <a:spcPts val="420"/>
              </a:spcBef>
            </a:pPr>
            <a:r>
              <a:rPr sz="1400" b="0" dirty="0">
                <a:latin typeface="Roboto Light"/>
                <a:cs typeface="Roboto Light"/>
              </a:rPr>
              <a:t>alternative</a:t>
            </a:r>
            <a:r>
              <a:rPr sz="1400" b="0" spc="-55" dirty="0">
                <a:latin typeface="Roboto Light"/>
                <a:cs typeface="Roboto Light"/>
              </a:rPr>
              <a:t> </a:t>
            </a:r>
            <a:r>
              <a:rPr sz="1400" b="0" dirty="0">
                <a:latin typeface="Roboto Light"/>
                <a:cs typeface="Roboto Light"/>
              </a:rPr>
              <a:t>hypotheses</a:t>
            </a:r>
            <a:r>
              <a:rPr sz="1400" b="0" spc="-60" dirty="0">
                <a:latin typeface="Roboto Light"/>
                <a:cs typeface="Roboto Light"/>
              </a:rPr>
              <a:t> </a:t>
            </a:r>
            <a:r>
              <a:rPr sz="1400" b="0" dirty="0">
                <a:latin typeface="Roboto Light"/>
                <a:cs typeface="Roboto Light"/>
              </a:rPr>
              <a:t>are</a:t>
            </a:r>
            <a:r>
              <a:rPr sz="1400" b="0" spc="-50" dirty="0">
                <a:latin typeface="Roboto Light"/>
                <a:cs typeface="Roboto Light"/>
              </a:rPr>
              <a:t> </a:t>
            </a:r>
            <a:r>
              <a:rPr sz="1400" b="0" spc="-10" dirty="0">
                <a:latin typeface="Roboto Light"/>
                <a:cs typeface="Roboto Light"/>
              </a:rPr>
              <a:t>ignord.</a:t>
            </a:r>
            <a:endParaRPr sz="1400">
              <a:latin typeface="Roboto Light"/>
              <a:cs typeface="Roboto Light"/>
            </a:endParaRPr>
          </a:p>
        </p:txBody>
      </p:sp>
      <p:sp>
        <p:nvSpPr>
          <p:cNvPr id="7" name="object 7"/>
          <p:cNvSpPr txBox="1"/>
          <p:nvPr/>
        </p:nvSpPr>
        <p:spPr>
          <a:xfrm>
            <a:off x="711200" y="4554043"/>
            <a:ext cx="1361440" cy="238760"/>
          </a:xfrm>
          <a:prstGeom prst="rect">
            <a:avLst/>
          </a:prstGeom>
        </p:spPr>
        <p:txBody>
          <a:bodyPr vert="horz" wrap="square" lIns="0" tIns="12700" rIns="0" bIns="0" rtlCol="0">
            <a:spAutoFit/>
          </a:bodyPr>
          <a:lstStyle/>
          <a:p>
            <a:pPr marL="12700">
              <a:lnSpc>
                <a:spcPct val="100000"/>
              </a:lnSpc>
              <a:spcBef>
                <a:spcPts val="100"/>
              </a:spcBef>
            </a:pPr>
            <a:r>
              <a:rPr sz="1400" b="1" spc="-10" dirty="0">
                <a:latin typeface="Roboto"/>
                <a:cs typeface="Roboto"/>
              </a:rPr>
              <a:t>Anchoring</a:t>
            </a:r>
            <a:r>
              <a:rPr sz="1400" b="1" spc="-5" dirty="0">
                <a:latin typeface="Roboto"/>
                <a:cs typeface="Roboto"/>
              </a:rPr>
              <a:t> </a:t>
            </a:r>
            <a:r>
              <a:rPr sz="1400" b="1" spc="-10" dirty="0">
                <a:latin typeface="Roboto"/>
                <a:cs typeface="Roboto"/>
              </a:rPr>
              <a:t>effect</a:t>
            </a:r>
            <a:endParaRPr sz="1400">
              <a:latin typeface="Roboto"/>
              <a:cs typeface="Roboto"/>
            </a:endParaRPr>
          </a:p>
        </p:txBody>
      </p:sp>
      <p:sp>
        <p:nvSpPr>
          <p:cNvPr id="8" name="object 8"/>
          <p:cNvSpPr txBox="1"/>
          <p:nvPr/>
        </p:nvSpPr>
        <p:spPr>
          <a:xfrm>
            <a:off x="3915155" y="4554043"/>
            <a:ext cx="1449705" cy="238760"/>
          </a:xfrm>
          <a:prstGeom prst="rect">
            <a:avLst/>
          </a:prstGeom>
        </p:spPr>
        <p:txBody>
          <a:bodyPr vert="horz" wrap="square" lIns="0" tIns="12700" rIns="0" bIns="0" rtlCol="0">
            <a:spAutoFit/>
          </a:bodyPr>
          <a:lstStyle/>
          <a:p>
            <a:pPr marL="12700">
              <a:lnSpc>
                <a:spcPct val="100000"/>
              </a:lnSpc>
              <a:spcBef>
                <a:spcPts val="100"/>
              </a:spcBef>
            </a:pPr>
            <a:r>
              <a:rPr sz="1400" b="1" spc="-10" dirty="0">
                <a:latin typeface="Roboto"/>
                <a:cs typeface="Roboto"/>
              </a:rPr>
              <a:t>Confirmation</a:t>
            </a:r>
            <a:r>
              <a:rPr sz="1400" b="1" spc="-25" dirty="0">
                <a:latin typeface="Roboto"/>
                <a:cs typeface="Roboto"/>
              </a:rPr>
              <a:t> </a:t>
            </a:r>
            <a:r>
              <a:rPr sz="1400" b="1" spc="-20" dirty="0">
                <a:latin typeface="Roboto"/>
                <a:cs typeface="Roboto"/>
              </a:rPr>
              <a:t>bias</a:t>
            </a:r>
            <a:endParaRPr sz="1400">
              <a:latin typeface="Roboto"/>
              <a:cs typeface="Roboto"/>
            </a:endParaRPr>
          </a:p>
        </p:txBody>
      </p:sp>
      <p:sp>
        <p:nvSpPr>
          <p:cNvPr id="9" name="object 9"/>
          <p:cNvSpPr txBox="1"/>
          <p:nvPr/>
        </p:nvSpPr>
        <p:spPr>
          <a:xfrm>
            <a:off x="7115022" y="4554043"/>
            <a:ext cx="1087755" cy="238760"/>
          </a:xfrm>
          <a:prstGeom prst="rect">
            <a:avLst/>
          </a:prstGeom>
        </p:spPr>
        <p:txBody>
          <a:bodyPr vert="horz" wrap="square" lIns="0" tIns="12700" rIns="0" bIns="0" rtlCol="0">
            <a:spAutoFit/>
          </a:bodyPr>
          <a:lstStyle/>
          <a:p>
            <a:pPr marL="12700">
              <a:lnSpc>
                <a:spcPct val="100000"/>
              </a:lnSpc>
              <a:spcBef>
                <a:spcPts val="100"/>
              </a:spcBef>
            </a:pPr>
            <a:r>
              <a:rPr sz="1400" b="1" dirty="0">
                <a:latin typeface="Roboto"/>
                <a:cs typeface="Roboto"/>
              </a:rPr>
              <a:t>Salience</a:t>
            </a:r>
            <a:r>
              <a:rPr sz="1400" b="1" spc="-55" dirty="0">
                <a:latin typeface="Roboto"/>
                <a:cs typeface="Roboto"/>
              </a:rPr>
              <a:t> </a:t>
            </a:r>
            <a:r>
              <a:rPr sz="1400" b="1" spc="-20" dirty="0">
                <a:latin typeface="Roboto"/>
                <a:cs typeface="Roboto"/>
              </a:rPr>
              <a:t>bias</a:t>
            </a:r>
            <a:endParaRPr sz="1400">
              <a:latin typeface="Roboto"/>
              <a:cs typeface="Roboto"/>
            </a:endParaRPr>
          </a:p>
        </p:txBody>
      </p:sp>
      <p:grpSp>
        <p:nvGrpSpPr>
          <p:cNvPr id="10" name="object 10"/>
          <p:cNvGrpSpPr/>
          <p:nvPr/>
        </p:nvGrpSpPr>
        <p:grpSpPr>
          <a:xfrm>
            <a:off x="723276" y="3035190"/>
            <a:ext cx="1309370" cy="1309370"/>
            <a:chOff x="723276" y="3035190"/>
            <a:chExt cx="1309370" cy="1309370"/>
          </a:xfrm>
        </p:grpSpPr>
        <p:sp>
          <p:nvSpPr>
            <p:cNvPr id="11" name="object 11"/>
            <p:cNvSpPr/>
            <p:nvPr/>
          </p:nvSpPr>
          <p:spPr>
            <a:xfrm>
              <a:off x="735976" y="3047890"/>
              <a:ext cx="1283970" cy="1283970"/>
            </a:xfrm>
            <a:custGeom>
              <a:avLst/>
              <a:gdLst/>
              <a:ahLst/>
              <a:cxnLst/>
              <a:rect l="l" t="t" r="r" b="b"/>
              <a:pathLst>
                <a:path w="1283970" h="1283970">
                  <a:moveTo>
                    <a:pt x="641858" y="1283716"/>
                  </a:moveTo>
                  <a:lnTo>
                    <a:pt x="689759" y="1281955"/>
                  </a:lnTo>
                  <a:lnTo>
                    <a:pt x="736705" y="1276756"/>
                  </a:lnTo>
                  <a:lnTo>
                    <a:pt x="782571" y="1268243"/>
                  </a:lnTo>
                  <a:lnTo>
                    <a:pt x="827232" y="1256539"/>
                  </a:lnTo>
                  <a:lnTo>
                    <a:pt x="870565" y="1241770"/>
                  </a:lnTo>
                  <a:lnTo>
                    <a:pt x="912446" y="1224059"/>
                  </a:lnTo>
                  <a:lnTo>
                    <a:pt x="952750" y="1203530"/>
                  </a:lnTo>
                  <a:lnTo>
                    <a:pt x="991353" y="1180307"/>
                  </a:lnTo>
                  <a:lnTo>
                    <a:pt x="1028132" y="1154514"/>
                  </a:lnTo>
                  <a:lnTo>
                    <a:pt x="1062961" y="1126277"/>
                  </a:lnTo>
                  <a:lnTo>
                    <a:pt x="1095717" y="1095717"/>
                  </a:lnTo>
                  <a:lnTo>
                    <a:pt x="1126277" y="1062961"/>
                  </a:lnTo>
                  <a:lnTo>
                    <a:pt x="1154514" y="1028132"/>
                  </a:lnTo>
                  <a:lnTo>
                    <a:pt x="1180307" y="991353"/>
                  </a:lnTo>
                  <a:lnTo>
                    <a:pt x="1203530" y="952750"/>
                  </a:lnTo>
                  <a:lnTo>
                    <a:pt x="1224059" y="912446"/>
                  </a:lnTo>
                  <a:lnTo>
                    <a:pt x="1241770" y="870565"/>
                  </a:lnTo>
                  <a:lnTo>
                    <a:pt x="1256539" y="827232"/>
                  </a:lnTo>
                  <a:lnTo>
                    <a:pt x="1268243" y="782571"/>
                  </a:lnTo>
                  <a:lnTo>
                    <a:pt x="1276756" y="736705"/>
                  </a:lnTo>
                  <a:lnTo>
                    <a:pt x="1281955" y="689759"/>
                  </a:lnTo>
                  <a:lnTo>
                    <a:pt x="1283716" y="641858"/>
                  </a:lnTo>
                  <a:lnTo>
                    <a:pt x="1281955" y="593954"/>
                  </a:lnTo>
                  <a:lnTo>
                    <a:pt x="1276756" y="547007"/>
                  </a:lnTo>
                  <a:lnTo>
                    <a:pt x="1268243" y="501140"/>
                  </a:lnTo>
                  <a:lnTo>
                    <a:pt x="1256539" y="456478"/>
                  </a:lnTo>
                  <a:lnTo>
                    <a:pt x="1241770" y="413144"/>
                  </a:lnTo>
                  <a:lnTo>
                    <a:pt x="1224059" y="371263"/>
                  </a:lnTo>
                  <a:lnTo>
                    <a:pt x="1203530" y="330959"/>
                  </a:lnTo>
                  <a:lnTo>
                    <a:pt x="1180307" y="292356"/>
                  </a:lnTo>
                  <a:lnTo>
                    <a:pt x="1154514" y="255578"/>
                  </a:lnTo>
                  <a:lnTo>
                    <a:pt x="1126277" y="220749"/>
                  </a:lnTo>
                  <a:lnTo>
                    <a:pt x="1095717" y="187993"/>
                  </a:lnTo>
                  <a:lnTo>
                    <a:pt x="1062961" y="157434"/>
                  </a:lnTo>
                  <a:lnTo>
                    <a:pt x="1028132" y="129197"/>
                  </a:lnTo>
                  <a:lnTo>
                    <a:pt x="991353" y="103405"/>
                  </a:lnTo>
                  <a:lnTo>
                    <a:pt x="952750" y="80183"/>
                  </a:lnTo>
                  <a:lnTo>
                    <a:pt x="912446" y="59654"/>
                  </a:lnTo>
                  <a:lnTo>
                    <a:pt x="870565" y="41944"/>
                  </a:lnTo>
                  <a:lnTo>
                    <a:pt x="827232" y="27175"/>
                  </a:lnTo>
                  <a:lnTo>
                    <a:pt x="782571" y="15472"/>
                  </a:lnTo>
                  <a:lnTo>
                    <a:pt x="736705" y="6959"/>
                  </a:lnTo>
                  <a:lnTo>
                    <a:pt x="689759" y="1760"/>
                  </a:lnTo>
                  <a:lnTo>
                    <a:pt x="641858" y="0"/>
                  </a:lnTo>
                  <a:lnTo>
                    <a:pt x="593956" y="1760"/>
                  </a:lnTo>
                  <a:lnTo>
                    <a:pt x="547010" y="6959"/>
                  </a:lnTo>
                  <a:lnTo>
                    <a:pt x="501144" y="15472"/>
                  </a:lnTo>
                  <a:lnTo>
                    <a:pt x="456483" y="27175"/>
                  </a:lnTo>
                  <a:lnTo>
                    <a:pt x="413150" y="41944"/>
                  </a:lnTo>
                  <a:lnTo>
                    <a:pt x="371269" y="59654"/>
                  </a:lnTo>
                  <a:lnTo>
                    <a:pt x="330965" y="80183"/>
                  </a:lnTo>
                  <a:lnTo>
                    <a:pt x="292362" y="103405"/>
                  </a:lnTo>
                  <a:lnTo>
                    <a:pt x="255583" y="129197"/>
                  </a:lnTo>
                  <a:lnTo>
                    <a:pt x="220754" y="157434"/>
                  </a:lnTo>
                  <a:lnTo>
                    <a:pt x="187998" y="187993"/>
                  </a:lnTo>
                  <a:lnTo>
                    <a:pt x="157438" y="220749"/>
                  </a:lnTo>
                  <a:lnTo>
                    <a:pt x="129201" y="255578"/>
                  </a:lnTo>
                  <a:lnTo>
                    <a:pt x="103408" y="292356"/>
                  </a:lnTo>
                  <a:lnTo>
                    <a:pt x="80185" y="330959"/>
                  </a:lnTo>
                  <a:lnTo>
                    <a:pt x="59656" y="371263"/>
                  </a:lnTo>
                  <a:lnTo>
                    <a:pt x="41945" y="413144"/>
                  </a:lnTo>
                  <a:lnTo>
                    <a:pt x="27176" y="456478"/>
                  </a:lnTo>
                  <a:lnTo>
                    <a:pt x="15472" y="501140"/>
                  </a:lnTo>
                  <a:lnTo>
                    <a:pt x="6959" y="547007"/>
                  </a:lnTo>
                  <a:lnTo>
                    <a:pt x="1760" y="593954"/>
                  </a:lnTo>
                  <a:lnTo>
                    <a:pt x="0" y="641858"/>
                  </a:lnTo>
                  <a:lnTo>
                    <a:pt x="1760" y="689759"/>
                  </a:lnTo>
                  <a:lnTo>
                    <a:pt x="6959" y="736705"/>
                  </a:lnTo>
                  <a:lnTo>
                    <a:pt x="15472" y="782571"/>
                  </a:lnTo>
                  <a:lnTo>
                    <a:pt x="27176" y="827232"/>
                  </a:lnTo>
                  <a:lnTo>
                    <a:pt x="41945" y="870565"/>
                  </a:lnTo>
                  <a:lnTo>
                    <a:pt x="59656" y="912446"/>
                  </a:lnTo>
                  <a:lnTo>
                    <a:pt x="80185" y="952750"/>
                  </a:lnTo>
                  <a:lnTo>
                    <a:pt x="103408" y="991353"/>
                  </a:lnTo>
                  <a:lnTo>
                    <a:pt x="129201" y="1028132"/>
                  </a:lnTo>
                  <a:lnTo>
                    <a:pt x="157438" y="1062961"/>
                  </a:lnTo>
                  <a:lnTo>
                    <a:pt x="187998" y="1095717"/>
                  </a:lnTo>
                  <a:lnTo>
                    <a:pt x="220754" y="1126277"/>
                  </a:lnTo>
                  <a:lnTo>
                    <a:pt x="255583" y="1154514"/>
                  </a:lnTo>
                  <a:lnTo>
                    <a:pt x="292362" y="1180307"/>
                  </a:lnTo>
                  <a:lnTo>
                    <a:pt x="330965" y="1203530"/>
                  </a:lnTo>
                  <a:lnTo>
                    <a:pt x="371269" y="1224059"/>
                  </a:lnTo>
                  <a:lnTo>
                    <a:pt x="413150" y="1241770"/>
                  </a:lnTo>
                  <a:lnTo>
                    <a:pt x="456483" y="1256539"/>
                  </a:lnTo>
                  <a:lnTo>
                    <a:pt x="501144" y="1268243"/>
                  </a:lnTo>
                  <a:lnTo>
                    <a:pt x="547010" y="1276756"/>
                  </a:lnTo>
                  <a:lnTo>
                    <a:pt x="593956" y="1281955"/>
                  </a:lnTo>
                  <a:lnTo>
                    <a:pt x="641858" y="1283716"/>
                  </a:lnTo>
                  <a:close/>
                </a:path>
              </a:pathLst>
            </a:custGeom>
            <a:ln w="25400">
              <a:solidFill>
                <a:srgbClr val="FFC800"/>
              </a:solidFill>
            </a:ln>
          </p:spPr>
          <p:txBody>
            <a:bodyPr wrap="square" lIns="0" tIns="0" rIns="0" bIns="0" rtlCol="0"/>
            <a:lstStyle/>
            <a:p>
              <a:endParaRPr/>
            </a:p>
          </p:txBody>
        </p:sp>
        <p:sp>
          <p:nvSpPr>
            <p:cNvPr id="12" name="object 12"/>
            <p:cNvSpPr/>
            <p:nvPr/>
          </p:nvSpPr>
          <p:spPr>
            <a:xfrm>
              <a:off x="796276" y="3108175"/>
              <a:ext cx="1163320" cy="1163320"/>
            </a:xfrm>
            <a:custGeom>
              <a:avLst/>
              <a:gdLst/>
              <a:ahLst/>
              <a:cxnLst/>
              <a:rect l="l" t="t" r="r" b="b"/>
              <a:pathLst>
                <a:path w="1163320" h="1163320">
                  <a:moveTo>
                    <a:pt x="581558" y="0"/>
                  </a:moveTo>
                  <a:lnTo>
                    <a:pt x="533860" y="1927"/>
                  </a:lnTo>
                  <a:lnTo>
                    <a:pt x="487224" y="7611"/>
                  </a:lnTo>
                  <a:lnTo>
                    <a:pt x="441799" y="16901"/>
                  </a:lnTo>
                  <a:lnTo>
                    <a:pt x="397737" y="29648"/>
                  </a:lnTo>
                  <a:lnTo>
                    <a:pt x="355185" y="45702"/>
                  </a:lnTo>
                  <a:lnTo>
                    <a:pt x="314294" y="64913"/>
                  </a:lnTo>
                  <a:lnTo>
                    <a:pt x="275213" y="87132"/>
                  </a:lnTo>
                  <a:lnTo>
                    <a:pt x="238093" y="112208"/>
                  </a:lnTo>
                  <a:lnTo>
                    <a:pt x="203082" y="139993"/>
                  </a:lnTo>
                  <a:lnTo>
                    <a:pt x="170330" y="170337"/>
                  </a:lnTo>
                  <a:lnTo>
                    <a:pt x="139988" y="203089"/>
                  </a:lnTo>
                  <a:lnTo>
                    <a:pt x="112204" y="238101"/>
                  </a:lnTo>
                  <a:lnTo>
                    <a:pt x="87128" y="275223"/>
                  </a:lnTo>
                  <a:lnTo>
                    <a:pt x="64910" y="314304"/>
                  </a:lnTo>
                  <a:lnTo>
                    <a:pt x="45700" y="355196"/>
                  </a:lnTo>
                  <a:lnTo>
                    <a:pt x="29647" y="397748"/>
                  </a:lnTo>
                  <a:lnTo>
                    <a:pt x="16901" y="441811"/>
                  </a:lnTo>
                  <a:lnTo>
                    <a:pt x="7611" y="487236"/>
                  </a:lnTo>
                  <a:lnTo>
                    <a:pt x="1927" y="533872"/>
                  </a:lnTo>
                  <a:lnTo>
                    <a:pt x="0" y="581571"/>
                  </a:lnTo>
                  <a:lnTo>
                    <a:pt x="1927" y="629267"/>
                  </a:lnTo>
                  <a:lnTo>
                    <a:pt x="7611" y="675902"/>
                  </a:lnTo>
                  <a:lnTo>
                    <a:pt x="16901" y="721325"/>
                  </a:lnTo>
                  <a:lnTo>
                    <a:pt x="29647" y="765387"/>
                  </a:lnTo>
                  <a:lnTo>
                    <a:pt x="45700" y="807938"/>
                  </a:lnTo>
                  <a:lnTo>
                    <a:pt x="64910" y="848829"/>
                  </a:lnTo>
                  <a:lnTo>
                    <a:pt x="87128" y="887909"/>
                  </a:lnTo>
                  <a:lnTo>
                    <a:pt x="112204" y="925030"/>
                  </a:lnTo>
                  <a:lnTo>
                    <a:pt x="139988" y="960041"/>
                  </a:lnTo>
                  <a:lnTo>
                    <a:pt x="170330" y="992793"/>
                  </a:lnTo>
                  <a:lnTo>
                    <a:pt x="203082" y="1023137"/>
                  </a:lnTo>
                  <a:lnTo>
                    <a:pt x="238093" y="1050921"/>
                  </a:lnTo>
                  <a:lnTo>
                    <a:pt x="275213" y="1075998"/>
                  </a:lnTo>
                  <a:lnTo>
                    <a:pt x="314294" y="1098216"/>
                  </a:lnTo>
                  <a:lnTo>
                    <a:pt x="355185" y="1117427"/>
                  </a:lnTo>
                  <a:lnTo>
                    <a:pt x="397737" y="1133480"/>
                  </a:lnTo>
                  <a:lnTo>
                    <a:pt x="441799" y="1146227"/>
                  </a:lnTo>
                  <a:lnTo>
                    <a:pt x="487224" y="1155517"/>
                  </a:lnTo>
                  <a:lnTo>
                    <a:pt x="533860" y="1161201"/>
                  </a:lnTo>
                  <a:lnTo>
                    <a:pt x="581558" y="1163129"/>
                  </a:lnTo>
                  <a:lnTo>
                    <a:pt x="629256" y="1161201"/>
                  </a:lnTo>
                  <a:lnTo>
                    <a:pt x="675892" y="1155517"/>
                  </a:lnTo>
                  <a:lnTo>
                    <a:pt x="721316" y="1146227"/>
                  </a:lnTo>
                  <a:lnTo>
                    <a:pt x="765379" y="1133480"/>
                  </a:lnTo>
                  <a:lnTo>
                    <a:pt x="807931" y="1117427"/>
                  </a:lnTo>
                  <a:lnTo>
                    <a:pt x="848822" y="1098216"/>
                  </a:lnTo>
                  <a:lnTo>
                    <a:pt x="887902" y="1075998"/>
                  </a:lnTo>
                  <a:lnTo>
                    <a:pt x="925023" y="1050921"/>
                  </a:lnTo>
                  <a:lnTo>
                    <a:pt x="960034" y="1023137"/>
                  </a:lnTo>
                  <a:lnTo>
                    <a:pt x="992785" y="992793"/>
                  </a:lnTo>
                  <a:lnTo>
                    <a:pt x="1023128" y="960041"/>
                  </a:lnTo>
                  <a:lnTo>
                    <a:pt x="1050912" y="925030"/>
                  </a:lnTo>
                  <a:lnTo>
                    <a:pt x="1075988" y="887909"/>
                  </a:lnTo>
                  <a:lnTo>
                    <a:pt x="1098206" y="848829"/>
                  </a:lnTo>
                  <a:lnTo>
                    <a:pt x="1117416" y="807938"/>
                  </a:lnTo>
                  <a:lnTo>
                    <a:pt x="1133469" y="765387"/>
                  </a:lnTo>
                  <a:lnTo>
                    <a:pt x="1146215" y="721325"/>
                  </a:lnTo>
                  <a:lnTo>
                    <a:pt x="1155505" y="675902"/>
                  </a:lnTo>
                  <a:lnTo>
                    <a:pt x="1161189" y="629267"/>
                  </a:lnTo>
                  <a:lnTo>
                    <a:pt x="1163116" y="581571"/>
                  </a:lnTo>
                  <a:lnTo>
                    <a:pt x="1161189" y="533872"/>
                  </a:lnTo>
                  <a:lnTo>
                    <a:pt x="1155505" y="487236"/>
                  </a:lnTo>
                  <a:lnTo>
                    <a:pt x="1146215" y="441811"/>
                  </a:lnTo>
                  <a:lnTo>
                    <a:pt x="1133469" y="397748"/>
                  </a:lnTo>
                  <a:lnTo>
                    <a:pt x="1117416" y="355196"/>
                  </a:lnTo>
                  <a:lnTo>
                    <a:pt x="1098206" y="314304"/>
                  </a:lnTo>
                  <a:lnTo>
                    <a:pt x="1075988" y="275223"/>
                  </a:lnTo>
                  <a:lnTo>
                    <a:pt x="1050912" y="238101"/>
                  </a:lnTo>
                  <a:lnTo>
                    <a:pt x="1023128" y="203089"/>
                  </a:lnTo>
                  <a:lnTo>
                    <a:pt x="992785" y="170337"/>
                  </a:lnTo>
                  <a:lnTo>
                    <a:pt x="960034" y="139993"/>
                  </a:lnTo>
                  <a:lnTo>
                    <a:pt x="925023" y="112208"/>
                  </a:lnTo>
                  <a:lnTo>
                    <a:pt x="887902" y="87132"/>
                  </a:lnTo>
                  <a:lnTo>
                    <a:pt x="848822" y="64913"/>
                  </a:lnTo>
                  <a:lnTo>
                    <a:pt x="807931" y="45702"/>
                  </a:lnTo>
                  <a:lnTo>
                    <a:pt x="765379" y="29648"/>
                  </a:lnTo>
                  <a:lnTo>
                    <a:pt x="721316" y="16901"/>
                  </a:lnTo>
                  <a:lnTo>
                    <a:pt x="675892" y="7611"/>
                  </a:lnTo>
                  <a:lnTo>
                    <a:pt x="629256" y="1927"/>
                  </a:lnTo>
                  <a:lnTo>
                    <a:pt x="581558" y="0"/>
                  </a:lnTo>
                  <a:close/>
                </a:path>
              </a:pathLst>
            </a:custGeom>
            <a:solidFill>
              <a:srgbClr val="FFFBEE"/>
            </a:solidFill>
          </p:spPr>
          <p:txBody>
            <a:bodyPr wrap="square" lIns="0" tIns="0" rIns="0" bIns="0" rtlCol="0"/>
            <a:lstStyle/>
            <a:p>
              <a:endParaRPr/>
            </a:p>
          </p:txBody>
        </p:sp>
        <p:sp>
          <p:nvSpPr>
            <p:cNvPr id="13" name="object 13"/>
            <p:cNvSpPr/>
            <p:nvPr/>
          </p:nvSpPr>
          <p:spPr>
            <a:xfrm>
              <a:off x="1048190" y="3403469"/>
              <a:ext cx="659765" cy="630555"/>
            </a:xfrm>
            <a:custGeom>
              <a:avLst/>
              <a:gdLst/>
              <a:ahLst/>
              <a:cxnLst/>
              <a:rect l="l" t="t" r="r" b="b"/>
              <a:pathLst>
                <a:path w="659764" h="630554">
                  <a:moveTo>
                    <a:pt x="98775" y="453197"/>
                  </a:moveTo>
                  <a:lnTo>
                    <a:pt x="33985" y="453197"/>
                  </a:lnTo>
                  <a:lnTo>
                    <a:pt x="54984" y="496211"/>
                  </a:lnTo>
                  <a:lnTo>
                    <a:pt x="84580" y="534808"/>
                  </a:lnTo>
                  <a:lnTo>
                    <a:pt x="120907" y="567848"/>
                  </a:lnTo>
                  <a:lnTo>
                    <a:pt x="162097" y="594195"/>
                  </a:lnTo>
                  <a:lnTo>
                    <a:pt x="206286" y="612709"/>
                  </a:lnTo>
                  <a:lnTo>
                    <a:pt x="248466" y="623025"/>
                  </a:lnTo>
                  <a:lnTo>
                    <a:pt x="293200" y="628778"/>
                  </a:lnTo>
                  <a:lnTo>
                    <a:pt x="338336" y="630211"/>
                  </a:lnTo>
                  <a:lnTo>
                    <a:pt x="381723" y="627568"/>
                  </a:lnTo>
                  <a:lnTo>
                    <a:pt x="399553" y="624282"/>
                  </a:lnTo>
                  <a:lnTo>
                    <a:pt x="420298" y="619224"/>
                  </a:lnTo>
                  <a:lnTo>
                    <a:pt x="440107" y="614624"/>
                  </a:lnTo>
                  <a:lnTo>
                    <a:pt x="455129" y="612709"/>
                  </a:lnTo>
                  <a:lnTo>
                    <a:pt x="497652" y="595513"/>
                  </a:lnTo>
                  <a:lnTo>
                    <a:pt x="529941" y="576552"/>
                  </a:lnTo>
                  <a:lnTo>
                    <a:pt x="301993" y="576552"/>
                  </a:lnTo>
                  <a:lnTo>
                    <a:pt x="247849" y="566038"/>
                  </a:lnTo>
                  <a:lnTo>
                    <a:pt x="197861" y="545299"/>
                  </a:lnTo>
                  <a:lnTo>
                    <a:pt x="153162" y="514914"/>
                  </a:lnTo>
                  <a:lnTo>
                    <a:pt x="114884" y="475460"/>
                  </a:lnTo>
                  <a:lnTo>
                    <a:pt x="107225" y="465268"/>
                  </a:lnTo>
                  <a:lnTo>
                    <a:pt x="98775" y="453197"/>
                  </a:lnTo>
                  <a:close/>
                </a:path>
                <a:path w="659764" h="630554">
                  <a:moveTo>
                    <a:pt x="357289" y="287297"/>
                  </a:moveTo>
                  <a:lnTo>
                    <a:pt x="301993" y="287297"/>
                  </a:lnTo>
                  <a:lnTo>
                    <a:pt x="301993" y="576552"/>
                  </a:lnTo>
                  <a:lnTo>
                    <a:pt x="529941" y="576552"/>
                  </a:lnTo>
                  <a:lnTo>
                    <a:pt x="533574" y="574419"/>
                  </a:lnTo>
                  <a:lnTo>
                    <a:pt x="357289" y="574419"/>
                  </a:lnTo>
                  <a:lnTo>
                    <a:pt x="357289" y="287297"/>
                  </a:lnTo>
                  <a:close/>
                </a:path>
                <a:path w="659764" h="630554">
                  <a:moveTo>
                    <a:pt x="652919" y="348981"/>
                  </a:moveTo>
                  <a:lnTo>
                    <a:pt x="538086" y="417078"/>
                  </a:lnTo>
                  <a:lnTo>
                    <a:pt x="537413" y="420114"/>
                  </a:lnTo>
                  <a:lnTo>
                    <a:pt x="538378" y="420520"/>
                  </a:lnTo>
                  <a:lnTo>
                    <a:pt x="540283" y="422273"/>
                  </a:lnTo>
                  <a:lnTo>
                    <a:pt x="547627" y="426796"/>
                  </a:lnTo>
                  <a:lnTo>
                    <a:pt x="559763" y="433255"/>
                  </a:lnTo>
                  <a:lnTo>
                    <a:pt x="571164" y="439557"/>
                  </a:lnTo>
                  <a:lnTo>
                    <a:pt x="544652" y="486202"/>
                  </a:lnTo>
                  <a:lnTo>
                    <a:pt x="505130" y="521153"/>
                  </a:lnTo>
                  <a:lnTo>
                    <a:pt x="459530" y="547889"/>
                  </a:lnTo>
                  <a:lnTo>
                    <a:pt x="409651" y="565835"/>
                  </a:lnTo>
                  <a:lnTo>
                    <a:pt x="357289" y="574419"/>
                  </a:lnTo>
                  <a:lnTo>
                    <a:pt x="533574" y="574419"/>
                  </a:lnTo>
                  <a:lnTo>
                    <a:pt x="536726" y="572568"/>
                  </a:lnTo>
                  <a:lnTo>
                    <a:pt x="571445" y="543978"/>
                  </a:lnTo>
                  <a:lnTo>
                    <a:pt x="600902" y="509847"/>
                  </a:lnTo>
                  <a:lnTo>
                    <a:pt x="624192" y="470279"/>
                  </a:lnTo>
                  <a:lnTo>
                    <a:pt x="658335" y="470279"/>
                  </a:lnTo>
                  <a:lnTo>
                    <a:pt x="652919" y="348981"/>
                  </a:lnTo>
                  <a:close/>
                </a:path>
                <a:path w="659764" h="630554">
                  <a:moveTo>
                    <a:pt x="658335" y="470279"/>
                  </a:moveTo>
                  <a:lnTo>
                    <a:pt x="624192" y="470279"/>
                  </a:lnTo>
                  <a:lnTo>
                    <a:pt x="659282" y="491475"/>
                  </a:lnTo>
                  <a:lnTo>
                    <a:pt x="658427" y="472336"/>
                  </a:lnTo>
                  <a:lnTo>
                    <a:pt x="658335" y="470279"/>
                  </a:lnTo>
                  <a:close/>
                </a:path>
                <a:path w="659764" h="630554">
                  <a:moveTo>
                    <a:pt x="12750" y="346860"/>
                  </a:moveTo>
                  <a:lnTo>
                    <a:pt x="0" y="472336"/>
                  </a:lnTo>
                  <a:lnTo>
                    <a:pt x="33985" y="453197"/>
                  </a:lnTo>
                  <a:lnTo>
                    <a:pt x="98775" y="453197"/>
                  </a:lnTo>
                  <a:lnTo>
                    <a:pt x="82257" y="422527"/>
                  </a:lnTo>
                  <a:lnTo>
                    <a:pt x="85985" y="422527"/>
                  </a:lnTo>
                  <a:lnTo>
                    <a:pt x="93168" y="418282"/>
                  </a:lnTo>
                  <a:lnTo>
                    <a:pt x="105176" y="411479"/>
                  </a:lnTo>
                  <a:lnTo>
                    <a:pt x="116272" y="404907"/>
                  </a:lnTo>
                  <a:lnTo>
                    <a:pt x="121170" y="401089"/>
                  </a:lnTo>
                  <a:lnTo>
                    <a:pt x="12750" y="346860"/>
                  </a:lnTo>
                  <a:close/>
                </a:path>
                <a:path w="659764" h="630554">
                  <a:moveTo>
                    <a:pt x="85985" y="422527"/>
                  </a:moveTo>
                  <a:lnTo>
                    <a:pt x="82257" y="422527"/>
                  </a:lnTo>
                  <a:lnTo>
                    <a:pt x="83845" y="423949"/>
                  </a:lnTo>
                  <a:lnTo>
                    <a:pt x="85534" y="422793"/>
                  </a:lnTo>
                  <a:lnTo>
                    <a:pt x="85985" y="422527"/>
                  </a:lnTo>
                  <a:close/>
                </a:path>
                <a:path w="659764" h="630554">
                  <a:moveTo>
                    <a:pt x="434924" y="234135"/>
                  </a:moveTo>
                  <a:lnTo>
                    <a:pt x="227901" y="234135"/>
                  </a:lnTo>
                  <a:lnTo>
                    <a:pt x="218236" y="240637"/>
                  </a:lnTo>
                  <a:lnTo>
                    <a:pt x="216877" y="242136"/>
                  </a:lnTo>
                  <a:lnTo>
                    <a:pt x="212565" y="248972"/>
                  </a:lnTo>
                  <a:lnTo>
                    <a:pt x="210383" y="257020"/>
                  </a:lnTo>
                  <a:lnTo>
                    <a:pt x="210461" y="265392"/>
                  </a:lnTo>
                  <a:lnTo>
                    <a:pt x="212928" y="273200"/>
                  </a:lnTo>
                  <a:lnTo>
                    <a:pt x="214401" y="276058"/>
                  </a:lnTo>
                  <a:lnTo>
                    <a:pt x="226225" y="287297"/>
                  </a:lnTo>
                  <a:lnTo>
                    <a:pt x="432790" y="287297"/>
                  </a:lnTo>
                  <a:lnTo>
                    <a:pt x="440051" y="284439"/>
                  </a:lnTo>
                  <a:lnTo>
                    <a:pt x="446522" y="277453"/>
                  </a:lnTo>
                  <a:lnTo>
                    <a:pt x="451207" y="268722"/>
                  </a:lnTo>
                  <a:lnTo>
                    <a:pt x="453110" y="260627"/>
                  </a:lnTo>
                  <a:lnTo>
                    <a:pt x="451397" y="253155"/>
                  </a:lnTo>
                  <a:lnTo>
                    <a:pt x="446865" y="244419"/>
                  </a:lnTo>
                  <a:lnTo>
                    <a:pt x="440909" y="237163"/>
                  </a:lnTo>
                  <a:lnTo>
                    <a:pt x="434924" y="234135"/>
                  </a:lnTo>
                  <a:close/>
                </a:path>
                <a:path w="659764" h="630554">
                  <a:moveTo>
                    <a:pt x="345984" y="0"/>
                  </a:moveTo>
                  <a:lnTo>
                    <a:pt x="304139" y="3389"/>
                  </a:lnTo>
                  <a:lnTo>
                    <a:pt x="267501" y="20962"/>
                  </a:lnTo>
                  <a:lnTo>
                    <a:pt x="230352" y="83885"/>
                  </a:lnTo>
                  <a:lnTo>
                    <a:pt x="230057" y="110447"/>
                  </a:lnTo>
                  <a:lnTo>
                    <a:pt x="229943" y="120762"/>
                  </a:lnTo>
                  <a:lnTo>
                    <a:pt x="241713" y="155601"/>
                  </a:lnTo>
                  <a:lnTo>
                    <a:pt x="265712" y="184166"/>
                  </a:lnTo>
                  <a:lnTo>
                    <a:pt x="301993" y="202220"/>
                  </a:lnTo>
                  <a:lnTo>
                    <a:pt x="301993" y="234135"/>
                  </a:lnTo>
                  <a:lnTo>
                    <a:pt x="357289" y="234135"/>
                  </a:lnTo>
                  <a:lnTo>
                    <a:pt x="357289" y="204353"/>
                  </a:lnTo>
                  <a:lnTo>
                    <a:pt x="395011" y="186493"/>
                  </a:lnTo>
                  <a:lnTo>
                    <a:pt x="419905" y="159968"/>
                  </a:lnTo>
                  <a:lnTo>
                    <a:pt x="421078" y="157059"/>
                  </a:lnTo>
                  <a:lnTo>
                    <a:pt x="345097" y="157059"/>
                  </a:lnTo>
                  <a:lnTo>
                    <a:pt x="306257" y="152523"/>
                  </a:lnTo>
                  <a:lnTo>
                    <a:pt x="283713" y="128748"/>
                  </a:lnTo>
                  <a:lnTo>
                    <a:pt x="278136" y="96495"/>
                  </a:lnTo>
                  <a:lnTo>
                    <a:pt x="290199" y="66526"/>
                  </a:lnTo>
                  <a:lnTo>
                    <a:pt x="320573" y="49604"/>
                  </a:lnTo>
                  <a:lnTo>
                    <a:pt x="418817" y="49604"/>
                  </a:lnTo>
                  <a:lnTo>
                    <a:pt x="407662" y="31916"/>
                  </a:lnTo>
                  <a:lnTo>
                    <a:pt x="380767" y="10587"/>
                  </a:lnTo>
                  <a:lnTo>
                    <a:pt x="345984" y="0"/>
                  </a:lnTo>
                  <a:close/>
                </a:path>
                <a:path w="659764" h="630554">
                  <a:moveTo>
                    <a:pt x="418817" y="49604"/>
                  </a:moveTo>
                  <a:lnTo>
                    <a:pt x="320573" y="49604"/>
                  </a:lnTo>
                  <a:lnTo>
                    <a:pt x="358140" y="54689"/>
                  </a:lnTo>
                  <a:lnTo>
                    <a:pt x="379995" y="78467"/>
                  </a:lnTo>
                  <a:lnTo>
                    <a:pt x="385518" y="110447"/>
                  </a:lnTo>
                  <a:lnTo>
                    <a:pt x="374092" y="140141"/>
                  </a:lnTo>
                  <a:lnTo>
                    <a:pt x="345097" y="157059"/>
                  </a:lnTo>
                  <a:lnTo>
                    <a:pt x="421078" y="157059"/>
                  </a:lnTo>
                  <a:lnTo>
                    <a:pt x="432793" y="128014"/>
                  </a:lnTo>
                  <a:lnTo>
                    <a:pt x="434499" y="93864"/>
                  </a:lnTo>
                  <a:lnTo>
                    <a:pt x="425848" y="60754"/>
                  </a:lnTo>
                  <a:lnTo>
                    <a:pt x="418817" y="49604"/>
                  </a:lnTo>
                  <a:close/>
                </a:path>
              </a:pathLst>
            </a:custGeom>
            <a:solidFill>
              <a:srgbClr val="FFC800"/>
            </a:solidFill>
          </p:spPr>
          <p:txBody>
            <a:bodyPr wrap="square" lIns="0" tIns="0" rIns="0" bIns="0" rtlCol="0"/>
            <a:lstStyle/>
            <a:p>
              <a:endParaRPr/>
            </a:p>
          </p:txBody>
        </p:sp>
        <p:pic>
          <p:nvPicPr>
            <p:cNvPr id="14" name="object 14"/>
            <p:cNvPicPr/>
            <p:nvPr/>
          </p:nvPicPr>
          <p:blipFill>
            <a:blip r:embed="rId2" cstate="print"/>
            <a:stretch>
              <a:fillRect/>
            </a:stretch>
          </p:blipFill>
          <p:spPr>
            <a:xfrm>
              <a:off x="1326326" y="3453070"/>
              <a:ext cx="107387" cy="107467"/>
            </a:xfrm>
            <a:prstGeom prst="rect">
              <a:avLst/>
            </a:prstGeom>
          </p:spPr>
        </p:pic>
      </p:grpSp>
      <p:grpSp>
        <p:nvGrpSpPr>
          <p:cNvPr id="15" name="object 15"/>
          <p:cNvGrpSpPr/>
          <p:nvPr/>
        </p:nvGrpSpPr>
        <p:grpSpPr>
          <a:xfrm>
            <a:off x="3924001" y="3035190"/>
            <a:ext cx="1309370" cy="1309370"/>
            <a:chOff x="3924001" y="3035190"/>
            <a:chExt cx="1309370" cy="1309370"/>
          </a:xfrm>
        </p:grpSpPr>
        <p:sp>
          <p:nvSpPr>
            <p:cNvPr id="16" name="object 16"/>
            <p:cNvSpPr/>
            <p:nvPr/>
          </p:nvSpPr>
          <p:spPr>
            <a:xfrm>
              <a:off x="3936701" y="3047890"/>
              <a:ext cx="1283970" cy="1283970"/>
            </a:xfrm>
            <a:custGeom>
              <a:avLst/>
              <a:gdLst/>
              <a:ahLst/>
              <a:cxnLst/>
              <a:rect l="l" t="t" r="r" b="b"/>
              <a:pathLst>
                <a:path w="1283970" h="1283970">
                  <a:moveTo>
                    <a:pt x="641858" y="1283716"/>
                  </a:moveTo>
                  <a:lnTo>
                    <a:pt x="689759" y="1281955"/>
                  </a:lnTo>
                  <a:lnTo>
                    <a:pt x="736705" y="1276756"/>
                  </a:lnTo>
                  <a:lnTo>
                    <a:pt x="782571" y="1268243"/>
                  </a:lnTo>
                  <a:lnTo>
                    <a:pt x="827232" y="1256539"/>
                  </a:lnTo>
                  <a:lnTo>
                    <a:pt x="870565" y="1241770"/>
                  </a:lnTo>
                  <a:lnTo>
                    <a:pt x="912446" y="1224059"/>
                  </a:lnTo>
                  <a:lnTo>
                    <a:pt x="952750" y="1203530"/>
                  </a:lnTo>
                  <a:lnTo>
                    <a:pt x="991353" y="1180307"/>
                  </a:lnTo>
                  <a:lnTo>
                    <a:pt x="1028132" y="1154514"/>
                  </a:lnTo>
                  <a:lnTo>
                    <a:pt x="1062961" y="1126277"/>
                  </a:lnTo>
                  <a:lnTo>
                    <a:pt x="1095717" y="1095717"/>
                  </a:lnTo>
                  <a:lnTo>
                    <a:pt x="1126277" y="1062961"/>
                  </a:lnTo>
                  <a:lnTo>
                    <a:pt x="1154514" y="1028132"/>
                  </a:lnTo>
                  <a:lnTo>
                    <a:pt x="1180307" y="991353"/>
                  </a:lnTo>
                  <a:lnTo>
                    <a:pt x="1203530" y="952750"/>
                  </a:lnTo>
                  <a:lnTo>
                    <a:pt x="1224059" y="912446"/>
                  </a:lnTo>
                  <a:lnTo>
                    <a:pt x="1241770" y="870565"/>
                  </a:lnTo>
                  <a:lnTo>
                    <a:pt x="1256539" y="827232"/>
                  </a:lnTo>
                  <a:lnTo>
                    <a:pt x="1268243" y="782571"/>
                  </a:lnTo>
                  <a:lnTo>
                    <a:pt x="1276756" y="736705"/>
                  </a:lnTo>
                  <a:lnTo>
                    <a:pt x="1281955" y="689759"/>
                  </a:lnTo>
                  <a:lnTo>
                    <a:pt x="1283716" y="641858"/>
                  </a:lnTo>
                  <a:lnTo>
                    <a:pt x="1281955" y="593954"/>
                  </a:lnTo>
                  <a:lnTo>
                    <a:pt x="1276756" y="547007"/>
                  </a:lnTo>
                  <a:lnTo>
                    <a:pt x="1268243" y="501140"/>
                  </a:lnTo>
                  <a:lnTo>
                    <a:pt x="1256539" y="456478"/>
                  </a:lnTo>
                  <a:lnTo>
                    <a:pt x="1241770" y="413144"/>
                  </a:lnTo>
                  <a:lnTo>
                    <a:pt x="1224059" y="371263"/>
                  </a:lnTo>
                  <a:lnTo>
                    <a:pt x="1203530" y="330959"/>
                  </a:lnTo>
                  <a:lnTo>
                    <a:pt x="1180307" y="292356"/>
                  </a:lnTo>
                  <a:lnTo>
                    <a:pt x="1154514" y="255578"/>
                  </a:lnTo>
                  <a:lnTo>
                    <a:pt x="1126277" y="220749"/>
                  </a:lnTo>
                  <a:lnTo>
                    <a:pt x="1095717" y="187993"/>
                  </a:lnTo>
                  <a:lnTo>
                    <a:pt x="1062961" y="157434"/>
                  </a:lnTo>
                  <a:lnTo>
                    <a:pt x="1028132" y="129197"/>
                  </a:lnTo>
                  <a:lnTo>
                    <a:pt x="991353" y="103405"/>
                  </a:lnTo>
                  <a:lnTo>
                    <a:pt x="952750" y="80183"/>
                  </a:lnTo>
                  <a:lnTo>
                    <a:pt x="912446" y="59654"/>
                  </a:lnTo>
                  <a:lnTo>
                    <a:pt x="870565" y="41944"/>
                  </a:lnTo>
                  <a:lnTo>
                    <a:pt x="827232" y="27175"/>
                  </a:lnTo>
                  <a:lnTo>
                    <a:pt x="782571" y="15472"/>
                  </a:lnTo>
                  <a:lnTo>
                    <a:pt x="736705" y="6959"/>
                  </a:lnTo>
                  <a:lnTo>
                    <a:pt x="689759" y="1760"/>
                  </a:lnTo>
                  <a:lnTo>
                    <a:pt x="641858" y="0"/>
                  </a:lnTo>
                  <a:lnTo>
                    <a:pt x="593956" y="1760"/>
                  </a:lnTo>
                  <a:lnTo>
                    <a:pt x="547010" y="6959"/>
                  </a:lnTo>
                  <a:lnTo>
                    <a:pt x="501144" y="15472"/>
                  </a:lnTo>
                  <a:lnTo>
                    <a:pt x="456483" y="27175"/>
                  </a:lnTo>
                  <a:lnTo>
                    <a:pt x="413150" y="41944"/>
                  </a:lnTo>
                  <a:lnTo>
                    <a:pt x="371269" y="59654"/>
                  </a:lnTo>
                  <a:lnTo>
                    <a:pt x="330965" y="80183"/>
                  </a:lnTo>
                  <a:lnTo>
                    <a:pt x="292362" y="103405"/>
                  </a:lnTo>
                  <a:lnTo>
                    <a:pt x="255583" y="129197"/>
                  </a:lnTo>
                  <a:lnTo>
                    <a:pt x="220754" y="157434"/>
                  </a:lnTo>
                  <a:lnTo>
                    <a:pt x="187998" y="187993"/>
                  </a:lnTo>
                  <a:lnTo>
                    <a:pt x="157438" y="220749"/>
                  </a:lnTo>
                  <a:lnTo>
                    <a:pt x="129201" y="255578"/>
                  </a:lnTo>
                  <a:lnTo>
                    <a:pt x="103408" y="292356"/>
                  </a:lnTo>
                  <a:lnTo>
                    <a:pt x="80185" y="330959"/>
                  </a:lnTo>
                  <a:lnTo>
                    <a:pt x="59656" y="371263"/>
                  </a:lnTo>
                  <a:lnTo>
                    <a:pt x="41945" y="413144"/>
                  </a:lnTo>
                  <a:lnTo>
                    <a:pt x="27176" y="456478"/>
                  </a:lnTo>
                  <a:lnTo>
                    <a:pt x="15472" y="501140"/>
                  </a:lnTo>
                  <a:lnTo>
                    <a:pt x="6959" y="547007"/>
                  </a:lnTo>
                  <a:lnTo>
                    <a:pt x="1760" y="593954"/>
                  </a:lnTo>
                  <a:lnTo>
                    <a:pt x="0" y="641858"/>
                  </a:lnTo>
                  <a:lnTo>
                    <a:pt x="1760" y="689759"/>
                  </a:lnTo>
                  <a:lnTo>
                    <a:pt x="6959" y="736705"/>
                  </a:lnTo>
                  <a:lnTo>
                    <a:pt x="15472" y="782571"/>
                  </a:lnTo>
                  <a:lnTo>
                    <a:pt x="27176" y="827232"/>
                  </a:lnTo>
                  <a:lnTo>
                    <a:pt x="41945" y="870565"/>
                  </a:lnTo>
                  <a:lnTo>
                    <a:pt x="59656" y="912446"/>
                  </a:lnTo>
                  <a:lnTo>
                    <a:pt x="80185" y="952750"/>
                  </a:lnTo>
                  <a:lnTo>
                    <a:pt x="103408" y="991353"/>
                  </a:lnTo>
                  <a:lnTo>
                    <a:pt x="129201" y="1028132"/>
                  </a:lnTo>
                  <a:lnTo>
                    <a:pt x="157438" y="1062961"/>
                  </a:lnTo>
                  <a:lnTo>
                    <a:pt x="187998" y="1095717"/>
                  </a:lnTo>
                  <a:lnTo>
                    <a:pt x="220754" y="1126277"/>
                  </a:lnTo>
                  <a:lnTo>
                    <a:pt x="255583" y="1154514"/>
                  </a:lnTo>
                  <a:lnTo>
                    <a:pt x="292362" y="1180307"/>
                  </a:lnTo>
                  <a:lnTo>
                    <a:pt x="330965" y="1203530"/>
                  </a:lnTo>
                  <a:lnTo>
                    <a:pt x="371269" y="1224059"/>
                  </a:lnTo>
                  <a:lnTo>
                    <a:pt x="413150" y="1241770"/>
                  </a:lnTo>
                  <a:lnTo>
                    <a:pt x="456483" y="1256539"/>
                  </a:lnTo>
                  <a:lnTo>
                    <a:pt x="501144" y="1268243"/>
                  </a:lnTo>
                  <a:lnTo>
                    <a:pt x="547010" y="1276756"/>
                  </a:lnTo>
                  <a:lnTo>
                    <a:pt x="593956" y="1281955"/>
                  </a:lnTo>
                  <a:lnTo>
                    <a:pt x="641858" y="1283716"/>
                  </a:lnTo>
                  <a:close/>
                </a:path>
              </a:pathLst>
            </a:custGeom>
            <a:ln w="25400">
              <a:solidFill>
                <a:srgbClr val="FFC800"/>
              </a:solidFill>
            </a:ln>
          </p:spPr>
          <p:txBody>
            <a:bodyPr wrap="square" lIns="0" tIns="0" rIns="0" bIns="0" rtlCol="0"/>
            <a:lstStyle/>
            <a:p>
              <a:endParaRPr/>
            </a:p>
          </p:txBody>
        </p:sp>
        <p:sp>
          <p:nvSpPr>
            <p:cNvPr id="17" name="object 17"/>
            <p:cNvSpPr/>
            <p:nvPr/>
          </p:nvSpPr>
          <p:spPr>
            <a:xfrm>
              <a:off x="3997001" y="3108175"/>
              <a:ext cx="1163320" cy="1163320"/>
            </a:xfrm>
            <a:custGeom>
              <a:avLst/>
              <a:gdLst/>
              <a:ahLst/>
              <a:cxnLst/>
              <a:rect l="l" t="t" r="r" b="b"/>
              <a:pathLst>
                <a:path w="1163320" h="1163320">
                  <a:moveTo>
                    <a:pt x="581558" y="0"/>
                  </a:moveTo>
                  <a:lnTo>
                    <a:pt x="533860" y="1927"/>
                  </a:lnTo>
                  <a:lnTo>
                    <a:pt x="487224" y="7611"/>
                  </a:lnTo>
                  <a:lnTo>
                    <a:pt x="441799" y="16901"/>
                  </a:lnTo>
                  <a:lnTo>
                    <a:pt x="397737" y="29648"/>
                  </a:lnTo>
                  <a:lnTo>
                    <a:pt x="355185" y="45702"/>
                  </a:lnTo>
                  <a:lnTo>
                    <a:pt x="314294" y="64913"/>
                  </a:lnTo>
                  <a:lnTo>
                    <a:pt x="275213" y="87132"/>
                  </a:lnTo>
                  <a:lnTo>
                    <a:pt x="238093" y="112208"/>
                  </a:lnTo>
                  <a:lnTo>
                    <a:pt x="203082" y="139993"/>
                  </a:lnTo>
                  <a:lnTo>
                    <a:pt x="170330" y="170337"/>
                  </a:lnTo>
                  <a:lnTo>
                    <a:pt x="139988" y="203089"/>
                  </a:lnTo>
                  <a:lnTo>
                    <a:pt x="112204" y="238101"/>
                  </a:lnTo>
                  <a:lnTo>
                    <a:pt x="87128" y="275223"/>
                  </a:lnTo>
                  <a:lnTo>
                    <a:pt x="64910" y="314304"/>
                  </a:lnTo>
                  <a:lnTo>
                    <a:pt x="45700" y="355196"/>
                  </a:lnTo>
                  <a:lnTo>
                    <a:pt x="29647" y="397748"/>
                  </a:lnTo>
                  <a:lnTo>
                    <a:pt x="16901" y="441811"/>
                  </a:lnTo>
                  <a:lnTo>
                    <a:pt x="7611" y="487236"/>
                  </a:lnTo>
                  <a:lnTo>
                    <a:pt x="1927" y="533872"/>
                  </a:lnTo>
                  <a:lnTo>
                    <a:pt x="0" y="581571"/>
                  </a:lnTo>
                  <a:lnTo>
                    <a:pt x="1927" y="629267"/>
                  </a:lnTo>
                  <a:lnTo>
                    <a:pt x="7611" y="675902"/>
                  </a:lnTo>
                  <a:lnTo>
                    <a:pt x="16901" y="721325"/>
                  </a:lnTo>
                  <a:lnTo>
                    <a:pt x="29647" y="765387"/>
                  </a:lnTo>
                  <a:lnTo>
                    <a:pt x="45700" y="807938"/>
                  </a:lnTo>
                  <a:lnTo>
                    <a:pt x="64910" y="848829"/>
                  </a:lnTo>
                  <a:lnTo>
                    <a:pt x="87128" y="887909"/>
                  </a:lnTo>
                  <a:lnTo>
                    <a:pt x="112204" y="925030"/>
                  </a:lnTo>
                  <a:lnTo>
                    <a:pt x="139988" y="960041"/>
                  </a:lnTo>
                  <a:lnTo>
                    <a:pt x="170330" y="992793"/>
                  </a:lnTo>
                  <a:lnTo>
                    <a:pt x="203082" y="1023137"/>
                  </a:lnTo>
                  <a:lnTo>
                    <a:pt x="238093" y="1050921"/>
                  </a:lnTo>
                  <a:lnTo>
                    <a:pt x="275213" y="1075998"/>
                  </a:lnTo>
                  <a:lnTo>
                    <a:pt x="314294" y="1098216"/>
                  </a:lnTo>
                  <a:lnTo>
                    <a:pt x="355185" y="1117427"/>
                  </a:lnTo>
                  <a:lnTo>
                    <a:pt x="397737" y="1133480"/>
                  </a:lnTo>
                  <a:lnTo>
                    <a:pt x="441799" y="1146227"/>
                  </a:lnTo>
                  <a:lnTo>
                    <a:pt x="487224" y="1155517"/>
                  </a:lnTo>
                  <a:lnTo>
                    <a:pt x="533860" y="1161201"/>
                  </a:lnTo>
                  <a:lnTo>
                    <a:pt x="581558" y="1163129"/>
                  </a:lnTo>
                  <a:lnTo>
                    <a:pt x="629256" y="1161201"/>
                  </a:lnTo>
                  <a:lnTo>
                    <a:pt x="675892" y="1155517"/>
                  </a:lnTo>
                  <a:lnTo>
                    <a:pt x="721316" y="1146227"/>
                  </a:lnTo>
                  <a:lnTo>
                    <a:pt x="765379" y="1133480"/>
                  </a:lnTo>
                  <a:lnTo>
                    <a:pt x="807931" y="1117427"/>
                  </a:lnTo>
                  <a:lnTo>
                    <a:pt x="848822" y="1098216"/>
                  </a:lnTo>
                  <a:lnTo>
                    <a:pt x="887902" y="1075998"/>
                  </a:lnTo>
                  <a:lnTo>
                    <a:pt x="925023" y="1050921"/>
                  </a:lnTo>
                  <a:lnTo>
                    <a:pt x="960034" y="1023137"/>
                  </a:lnTo>
                  <a:lnTo>
                    <a:pt x="992785" y="992793"/>
                  </a:lnTo>
                  <a:lnTo>
                    <a:pt x="1023128" y="960041"/>
                  </a:lnTo>
                  <a:lnTo>
                    <a:pt x="1050912" y="925030"/>
                  </a:lnTo>
                  <a:lnTo>
                    <a:pt x="1075988" y="887909"/>
                  </a:lnTo>
                  <a:lnTo>
                    <a:pt x="1098206" y="848829"/>
                  </a:lnTo>
                  <a:lnTo>
                    <a:pt x="1117416" y="807938"/>
                  </a:lnTo>
                  <a:lnTo>
                    <a:pt x="1133469" y="765387"/>
                  </a:lnTo>
                  <a:lnTo>
                    <a:pt x="1146215" y="721325"/>
                  </a:lnTo>
                  <a:lnTo>
                    <a:pt x="1155505" y="675902"/>
                  </a:lnTo>
                  <a:lnTo>
                    <a:pt x="1161189" y="629267"/>
                  </a:lnTo>
                  <a:lnTo>
                    <a:pt x="1163116" y="581571"/>
                  </a:lnTo>
                  <a:lnTo>
                    <a:pt x="1161189" y="533872"/>
                  </a:lnTo>
                  <a:lnTo>
                    <a:pt x="1155505" y="487236"/>
                  </a:lnTo>
                  <a:lnTo>
                    <a:pt x="1146215" y="441811"/>
                  </a:lnTo>
                  <a:lnTo>
                    <a:pt x="1133469" y="397748"/>
                  </a:lnTo>
                  <a:lnTo>
                    <a:pt x="1117416" y="355196"/>
                  </a:lnTo>
                  <a:lnTo>
                    <a:pt x="1098206" y="314304"/>
                  </a:lnTo>
                  <a:lnTo>
                    <a:pt x="1075988" y="275223"/>
                  </a:lnTo>
                  <a:lnTo>
                    <a:pt x="1050912" y="238101"/>
                  </a:lnTo>
                  <a:lnTo>
                    <a:pt x="1023128" y="203089"/>
                  </a:lnTo>
                  <a:lnTo>
                    <a:pt x="992785" y="170337"/>
                  </a:lnTo>
                  <a:lnTo>
                    <a:pt x="960034" y="139993"/>
                  </a:lnTo>
                  <a:lnTo>
                    <a:pt x="925023" y="112208"/>
                  </a:lnTo>
                  <a:lnTo>
                    <a:pt x="887902" y="87132"/>
                  </a:lnTo>
                  <a:lnTo>
                    <a:pt x="848822" y="64913"/>
                  </a:lnTo>
                  <a:lnTo>
                    <a:pt x="807931" y="45702"/>
                  </a:lnTo>
                  <a:lnTo>
                    <a:pt x="765379" y="29648"/>
                  </a:lnTo>
                  <a:lnTo>
                    <a:pt x="721316" y="16901"/>
                  </a:lnTo>
                  <a:lnTo>
                    <a:pt x="675892" y="7611"/>
                  </a:lnTo>
                  <a:lnTo>
                    <a:pt x="629256" y="1927"/>
                  </a:lnTo>
                  <a:lnTo>
                    <a:pt x="581558" y="0"/>
                  </a:lnTo>
                  <a:close/>
                </a:path>
              </a:pathLst>
            </a:custGeom>
            <a:solidFill>
              <a:srgbClr val="FFFBEE"/>
            </a:solidFill>
          </p:spPr>
          <p:txBody>
            <a:bodyPr wrap="square" lIns="0" tIns="0" rIns="0" bIns="0" rtlCol="0"/>
            <a:lstStyle/>
            <a:p>
              <a:endParaRPr/>
            </a:p>
          </p:txBody>
        </p:sp>
        <p:sp>
          <p:nvSpPr>
            <p:cNvPr id="18" name="object 18"/>
            <p:cNvSpPr/>
            <p:nvPr/>
          </p:nvSpPr>
          <p:spPr>
            <a:xfrm>
              <a:off x="4513017" y="3728228"/>
              <a:ext cx="283845" cy="283845"/>
            </a:xfrm>
            <a:custGeom>
              <a:avLst/>
              <a:gdLst/>
              <a:ahLst/>
              <a:cxnLst/>
              <a:rect l="l" t="t" r="r" b="b"/>
              <a:pathLst>
                <a:path w="283845" h="283845">
                  <a:moveTo>
                    <a:pt x="141782" y="0"/>
                  </a:moveTo>
                  <a:lnTo>
                    <a:pt x="96967" y="7227"/>
                  </a:lnTo>
                  <a:lnTo>
                    <a:pt x="58046" y="27353"/>
                  </a:lnTo>
                  <a:lnTo>
                    <a:pt x="27354" y="58043"/>
                  </a:lnTo>
                  <a:lnTo>
                    <a:pt x="7227" y="96960"/>
                  </a:lnTo>
                  <a:lnTo>
                    <a:pt x="0" y="141770"/>
                  </a:lnTo>
                  <a:lnTo>
                    <a:pt x="7227" y="186585"/>
                  </a:lnTo>
                  <a:lnTo>
                    <a:pt x="27354" y="225506"/>
                  </a:lnTo>
                  <a:lnTo>
                    <a:pt x="58046" y="256198"/>
                  </a:lnTo>
                  <a:lnTo>
                    <a:pt x="96967" y="276325"/>
                  </a:lnTo>
                  <a:lnTo>
                    <a:pt x="141782" y="283552"/>
                  </a:lnTo>
                  <a:lnTo>
                    <a:pt x="186598" y="276325"/>
                  </a:lnTo>
                  <a:lnTo>
                    <a:pt x="225519" y="256198"/>
                  </a:lnTo>
                  <a:lnTo>
                    <a:pt x="256210" y="225506"/>
                  </a:lnTo>
                  <a:lnTo>
                    <a:pt x="276337" y="186585"/>
                  </a:lnTo>
                  <a:lnTo>
                    <a:pt x="283565" y="141770"/>
                  </a:lnTo>
                  <a:lnTo>
                    <a:pt x="276337" y="96960"/>
                  </a:lnTo>
                  <a:lnTo>
                    <a:pt x="256210" y="58043"/>
                  </a:lnTo>
                  <a:lnTo>
                    <a:pt x="225519" y="27353"/>
                  </a:lnTo>
                  <a:lnTo>
                    <a:pt x="186598" y="7227"/>
                  </a:lnTo>
                  <a:lnTo>
                    <a:pt x="141782" y="0"/>
                  </a:lnTo>
                  <a:close/>
                </a:path>
              </a:pathLst>
            </a:custGeom>
            <a:solidFill>
              <a:srgbClr val="FFEFC0"/>
            </a:solidFill>
          </p:spPr>
          <p:txBody>
            <a:bodyPr wrap="square" lIns="0" tIns="0" rIns="0" bIns="0" rtlCol="0"/>
            <a:lstStyle/>
            <a:p>
              <a:endParaRPr/>
            </a:p>
          </p:txBody>
        </p:sp>
        <p:sp>
          <p:nvSpPr>
            <p:cNvPr id="19" name="object 19"/>
            <p:cNvSpPr/>
            <p:nvPr/>
          </p:nvSpPr>
          <p:spPr>
            <a:xfrm>
              <a:off x="4348658" y="3403091"/>
              <a:ext cx="470534" cy="630555"/>
            </a:xfrm>
            <a:custGeom>
              <a:avLst/>
              <a:gdLst/>
              <a:ahLst/>
              <a:cxnLst/>
              <a:rect l="l" t="t" r="r" b="b"/>
              <a:pathLst>
                <a:path w="470535" h="630554">
                  <a:moveTo>
                    <a:pt x="90474" y="147002"/>
                  </a:moveTo>
                  <a:lnTo>
                    <a:pt x="0" y="147002"/>
                  </a:lnTo>
                  <a:lnTo>
                    <a:pt x="0" y="427812"/>
                  </a:lnTo>
                  <a:lnTo>
                    <a:pt x="90474" y="427812"/>
                  </a:lnTo>
                  <a:lnTo>
                    <a:pt x="90474" y="147002"/>
                  </a:lnTo>
                  <a:close/>
                </a:path>
                <a:path w="470535" h="630554">
                  <a:moveTo>
                    <a:pt x="384987" y="406857"/>
                  </a:moveTo>
                  <a:lnTo>
                    <a:pt x="383692" y="400316"/>
                  </a:lnTo>
                  <a:lnTo>
                    <a:pt x="379844" y="394589"/>
                  </a:lnTo>
                  <a:lnTo>
                    <a:pt x="373519" y="390664"/>
                  </a:lnTo>
                  <a:lnTo>
                    <a:pt x="367042" y="389356"/>
                  </a:lnTo>
                  <a:lnTo>
                    <a:pt x="360807" y="390664"/>
                  </a:lnTo>
                  <a:lnTo>
                    <a:pt x="355206" y="394589"/>
                  </a:lnTo>
                  <a:lnTo>
                    <a:pt x="325107" y="424307"/>
                  </a:lnTo>
                  <a:lnTo>
                    <a:pt x="325107" y="427863"/>
                  </a:lnTo>
                  <a:lnTo>
                    <a:pt x="371208" y="427863"/>
                  </a:lnTo>
                  <a:lnTo>
                    <a:pt x="379844" y="419227"/>
                  </a:lnTo>
                  <a:lnTo>
                    <a:pt x="383692" y="413435"/>
                  </a:lnTo>
                  <a:lnTo>
                    <a:pt x="384987" y="406857"/>
                  </a:lnTo>
                  <a:close/>
                </a:path>
                <a:path w="470535" h="630554">
                  <a:moveTo>
                    <a:pt x="470395" y="467233"/>
                  </a:moveTo>
                  <a:lnTo>
                    <a:pt x="466534" y="431863"/>
                  </a:lnTo>
                  <a:lnTo>
                    <a:pt x="455536" y="399237"/>
                  </a:lnTo>
                  <a:lnTo>
                    <a:pt x="438238" y="370166"/>
                  </a:lnTo>
                  <a:lnTo>
                    <a:pt x="436105" y="367855"/>
                  </a:lnTo>
                  <a:lnTo>
                    <a:pt x="436105" y="465836"/>
                  </a:lnTo>
                  <a:lnTo>
                    <a:pt x="425805" y="516039"/>
                  </a:lnTo>
                  <a:lnTo>
                    <a:pt x="397891" y="557009"/>
                  </a:lnTo>
                  <a:lnTo>
                    <a:pt x="356857" y="584619"/>
                  </a:lnTo>
                  <a:lnTo>
                    <a:pt x="307200" y="594741"/>
                  </a:lnTo>
                  <a:lnTo>
                    <a:pt x="256997" y="584619"/>
                  </a:lnTo>
                  <a:lnTo>
                    <a:pt x="216027" y="557009"/>
                  </a:lnTo>
                  <a:lnTo>
                    <a:pt x="188417" y="516039"/>
                  </a:lnTo>
                  <a:lnTo>
                    <a:pt x="178295" y="465836"/>
                  </a:lnTo>
                  <a:lnTo>
                    <a:pt x="178625" y="457123"/>
                  </a:lnTo>
                  <a:lnTo>
                    <a:pt x="178663" y="456031"/>
                  </a:lnTo>
                  <a:lnTo>
                    <a:pt x="198869" y="395986"/>
                  </a:lnTo>
                  <a:lnTo>
                    <a:pt x="235762" y="358470"/>
                  </a:lnTo>
                  <a:lnTo>
                    <a:pt x="281495" y="339496"/>
                  </a:lnTo>
                  <a:lnTo>
                    <a:pt x="307200" y="336931"/>
                  </a:lnTo>
                  <a:lnTo>
                    <a:pt x="313296" y="336931"/>
                  </a:lnTo>
                  <a:lnTo>
                    <a:pt x="352463" y="345109"/>
                  </a:lnTo>
                  <a:lnTo>
                    <a:pt x="398373" y="374726"/>
                  </a:lnTo>
                  <a:lnTo>
                    <a:pt x="424256" y="411810"/>
                  </a:lnTo>
                  <a:lnTo>
                    <a:pt x="436105" y="465836"/>
                  </a:lnTo>
                  <a:lnTo>
                    <a:pt x="436105" y="367855"/>
                  </a:lnTo>
                  <a:lnTo>
                    <a:pt x="415531" y="345440"/>
                  </a:lnTo>
                  <a:lnTo>
                    <a:pt x="415531" y="105537"/>
                  </a:lnTo>
                  <a:lnTo>
                    <a:pt x="325107" y="105537"/>
                  </a:lnTo>
                  <a:lnTo>
                    <a:pt x="325107" y="305054"/>
                  </a:lnTo>
                  <a:lnTo>
                    <a:pt x="319265" y="304419"/>
                  </a:lnTo>
                  <a:lnTo>
                    <a:pt x="313296" y="304038"/>
                  </a:lnTo>
                  <a:lnTo>
                    <a:pt x="307200" y="304038"/>
                  </a:lnTo>
                  <a:lnTo>
                    <a:pt x="307200" y="58420"/>
                  </a:lnTo>
                  <a:lnTo>
                    <a:pt x="216776" y="58420"/>
                  </a:lnTo>
                  <a:lnTo>
                    <a:pt x="216776" y="331597"/>
                  </a:lnTo>
                  <a:lnTo>
                    <a:pt x="210426" y="335788"/>
                  </a:lnTo>
                  <a:lnTo>
                    <a:pt x="204457" y="340360"/>
                  </a:lnTo>
                  <a:lnTo>
                    <a:pt x="198869" y="345440"/>
                  </a:lnTo>
                  <a:lnTo>
                    <a:pt x="198869" y="0"/>
                  </a:lnTo>
                  <a:lnTo>
                    <a:pt x="108318" y="0"/>
                  </a:lnTo>
                  <a:lnTo>
                    <a:pt x="108318" y="427863"/>
                  </a:lnTo>
                  <a:lnTo>
                    <a:pt x="148831" y="427863"/>
                  </a:lnTo>
                  <a:lnTo>
                    <a:pt x="146812" y="437032"/>
                  </a:lnTo>
                  <a:lnTo>
                    <a:pt x="146735" y="437413"/>
                  </a:lnTo>
                  <a:lnTo>
                    <a:pt x="145338" y="446417"/>
                  </a:lnTo>
                  <a:lnTo>
                    <a:pt x="145224" y="447167"/>
                  </a:lnTo>
                  <a:lnTo>
                    <a:pt x="144411" y="456031"/>
                  </a:lnTo>
                  <a:lnTo>
                    <a:pt x="144310" y="457123"/>
                  </a:lnTo>
                  <a:lnTo>
                    <a:pt x="144043" y="465836"/>
                  </a:lnTo>
                  <a:lnTo>
                    <a:pt x="144005" y="467233"/>
                  </a:lnTo>
                  <a:lnTo>
                    <a:pt x="149796" y="510717"/>
                  </a:lnTo>
                  <a:lnTo>
                    <a:pt x="166192" y="549732"/>
                  </a:lnTo>
                  <a:lnTo>
                    <a:pt x="191643" y="582739"/>
                  </a:lnTo>
                  <a:lnTo>
                    <a:pt x="224637" y="608215"/>
                  </a:lnTo>
                  <a:lnTo>
                    <a:pt x="263664" y="624624"/>
                  </a:lnTo>
                  <a:lnTo>
                    <a:pt x="307200" y="630428"/>
                  </a:lnTo>
                  <a:lnTo>
                    <a:pt x="350723" y="624624"/>
                  </a:lnTo>
                  <a:lnTo>
                    <a:pt x="389750" y="608215"/>
                  </a:lnTo>
                  <a:lnTo>
                    <a:pt x="407200" y="594741"/>
                  </a:lnTo>
                  <a:lnTo>
                    <a:pt x="422744" y="582739"/>
                  </a:lnTo>
                  <a:lnTo>
                    <a:pt x="448208" y="549732"/>
                  </a:lnTo>
                  <a:lnTo>
                    <a:pt x="464591" y="510717"/>
                  </a:lnTo>
                  <a:lnTo>
                    <a:pt x="470395" y="467233"/>
                  </a:lnTo>
                  <a:close/>
                </a:path>
              </a:pathLst>
            </a:custGeom>
            <a:solidFill>
              <a:srgbClr val="FFC800"/>
            </a:solidFill>
          </p:spPr>
          <p:txBody>
            <a:bodyPr wrap="square" lIns="0" tIns="0" rIns="0" bIns="0" rtlCol="0"/>
            <a:lstStyle/>
            <a:p>
              <a:endParaRPr/>
            </a:p>
          </p:txBody>
        </p:sp>
        <p:pic>
          <p:nvPicPr>
            <p:cNvPr id="20" name="object 20"/>
            <p:cNvPicPr/>
            <p:nvPr/>
          </p:nvPicPr>
          <p:blipFill>
            <a:blip r:embed="rId3" cstate="print"/>
            <a:stretch>
              <a:fillRect/>
            </a:stretch>
          </p:blipFill>
          <p:spPr>
            <a:xfrm>
              <a:off x="4560432" y="3792438"/>
              <a:ext cx="173214" cy="154812"/>
            </a:xfrm>
            <a:prstGeom prst="rect">
              <a:avLst/>
            </a:prstGeom>
          </p:spPr>
        </p:pic>
      </p:grpSp>
      <p:grpSp>
        <p:nvGrpSpPr>
          <p:cNvPr id="21" name="object 21"/>
          <p:cNvGrpSpPr/>
          <p:nvPr/>
        </p:nvGrpSpPr>
        <p:grpSpPr>
          <a:xfrm>
            <a:off x="7128000" y="3035190"/>
            <a:ext cx="1309370" cy="1309370"/>
            <a:chOff x="7128000" y="3035190"/>
            <a:chExt cx="1309370" cy="1309370"/>
          </a:xfrm>
        </p:grpSpPr>
        <p:sp>
          <p:nvSpPr>
            <p:cNvPr id="22" name="object 22"/>
            <p:cNvSpPr/>
            <p:nvPr/>
          </p:nvSpPr>
          <p:spPr>
            <a:xfrm>
              <a:off x="7140700" y="3047890"/>
              <a:ext cx="1283970" cy="1283970"/>
            </a:xfrm>
            <a:custGeom>
              <a:avLst/>
              <a:gdLst/>
              <a:ahLst/>
              <a:cxnLst/>
              <a:rect l="l" t="t" r="r" b="b"/>
              <a:pathLst>
                <a:path w="1283970" h="1283970">
                  <a:moveTo>
                    <a:pt x="641857" y="1283716"/>
                  </a:moveTo>
                  <a:lnTo>
                    <a:pt x="689759" y="1281955"/>
                  </a:lnTo>
                  <a:lnTo>
                    <a:pt x="736705" y="1276756"/>
                  </a:lnTo>
                  <a:lnTo>
                    <a:pt x="782571" y="1268243"/>
                  </a:lnTo>
                  <a:lnTo>
                    <a:pt x="827232" y="1256539"/>
                  </a:lnTo>
                  <a:lnTo>
                    <a:pt x="870565" y="1241770"/>
                  </a:lnTo>
                  <a:lnTo>
                    <a:pt x="912446" y="1224059"/>
                  </a:lnTo>
                  <a:lnTo>
                    <a:pt x="952750" y="1203530"/>
                  </a:lnTo>
                  <a:lnTo>
                    <a:pt x="991353" y="1180307"/>
                  </a:lnTo>
                  <a:lnTo>
                    <a:pt x="1028132" y="1154514"/>
                  </a:lnTo>
                  <a:lnTo>
                    <a:pt x="1062961" y="1126277"/>
                  </a:lnTo>
                  <a:lnTo>
                    <a:pt x="1095717" y="1095717"/>
                  </a:lnTo>
                  <a:lnTo>
                    <a:pt x="1126277" y="1062961"/>
                  </a:lnTo>
                  <a:lnTo>
                    <a:pt x="1154514" y="1028132"/>
                  </a:lnTo>
                  <a:lnTo>
                    <a:pt x="1180307" y="991353"/>
                  </a:lnTo>
                  <a:lnTo>
                    <a:pt x="1203530" y="952750"/>
                  </a:lnTo>
                  <a:lnTo>
                    <a:pt x="1224059" y="912446"/>
                  </a:lnTo>
                  <a:lnTo>
                    <a:pt x="1241770" y="870565"/>
                  </a:lnTo>
                  <a:lnTo>
                    <a:pt x="1256539" y="827232"/>
                  </a:lnTo>
                  <a:lnTo>
                    <a:pt x="1268243" y="782571"/>
                  </a:lnTo>
                  <a:lnTo>
                    <a:pt x="1276756" y="736705"/>
                  </a:lnTo>
                  <a:lnTo>
                    <a:pt x="1281955" y="689759"/>
                  </a:lnTo>
                  <a:lnTo>
                    <a:pt x="1283715" y="641858"/>
                  </a:lnTo>
                  <a:lnTo>
                    <a:pt x="1281955" y="593954"/>
                  </a:lnTo>
                  <a:lnTo>
                    <a:pt x="1276756" y="547007"/>
                  </a:lnTo>
                  <a:lnTo>
                    <a:pt x="1268243" y="501140"/>
                  </a:lnTo>
                  <a:lnTo>
                    <a:pt x="1256539" y="456478"/>
                  </a:lnTo>
                  <a:lnTo>
                    <a:pt x="1241770" y="413144"/>
                  </a:lnTo>
                  <a:lnTo>
                    <a:pt x="1224059" y="371263"/>
                  </a:lnTo>
                  <a:lnTo>
                    <a:pt x="1203530" y="330959"/>
                  </a:lnTo>
                  <a:lnTo>
                    <a:pt x="1180307" y="292356"/>
                  </a:lnTo>
                  <a:lnTo>
                    <a:pt x="1154514" y="255578"/>
                  </a:lnTo>
                  <a:lnTo>
                    <a:pt x="1126277" y="220749"/>
                  </a:lnTo>
                  <a:lnTo>
                    <a:pt x="1095717" y="187993"/>
                  </a:lnTo>
                  <a:lnTo>
                    <a:pt x="1062961" y="157434"/>
                  </a:lnTo>
                  <a:lnTo>
                    <a:pt x="1028132" y="129197"/>
                  </a:lnTo>
                  <a:lnTo>
                    <a:pt x="991353" y="103405"/>
                  </a:lnTo>
                  <a:lnTo>
                    <a:pt x="952750" y="80183"/>
                  </a:lnTo>
                  <a:lnTo>
                    <a:pt x="912446" y="59654"/>
                  </a:lnTo>
                  <a:lnTo>
                    <a:pt x="870565" y="41944"/>
                  </a:lnTo>
                  <a:lnTo>
                    <a:pt x="827232" y="27175"/>
                  </a:lnTo>
                  <a:lnTo>
                    <a:pt x="782571" y="15472"/>
                  </a:lnTo>
                  <a:lnTo>
                    <a:pt x="736705" y="6959"/>
                  </a:lnTo>
                  <a:lnTo>
                    <a:pt x="689759" y="1760"/>
                  </a:lnTo>
                  <a:lnTo>
                    <a:pt x="641857" y="0"/>
                  </a:lnTo>
                  <a:lnTo>
                    <a:pt x="593956" y="1760"/>
                  </a:lnTo>
                  <a:lnTo>
                    <a:pt x="547010" y="6959"/>
                  </a:lnTo>
                  <a:lnTo>
                    <a:pt x="501144" y="15472"/>
                  </a:lnTo>
                  <a:lnTo>
                    <a:pt x="456483" y="27175"/>
                  </a:lnTo>
                  <a:lnTo>
                    <a:pt x="413150" y="41944"/>
                  </a:lnTo>
                  <a:lnTo>
                    <a:pt x="371269" y="59654"/>
                  </a:lnTo>
                  <a:lnTo>
                    <a:pt x="330965" y="80183"/>
                  </a:lnTo>
                  <a:lnTo>
                    <a:pt x="292362" y="103405"/>
                  </a:lnTo>
                  <a:lnTo>
                    <a:pt x="255583" y="129197"/>
                  </a:lnTo>
                  <a:lnTo>
                    <a:pt x="220754" y="157434"/>
                  </a:lnTo>
                  <a:lnTo>
                    <a:pt x="187998" y="187993"/>
                  </a:lnTo>
                  <a:lnTo>
                    <a:pt x="157438" y="220749"/>
                  </a:lnTo>
                  <a:lnTo>
                    <a:pt x="129201" y="255578"/>
                  </a:lnTo>
                  <a:lnTo>
                    <a:pt x="103408" y="292356"/>
                  </a:lnTo>
                  <a:lnTo>
                    <a:pt x="80185" y="330959"/>
                  </a:lnTo>
                  <a:lnTo>
                    <a:pt x="59656" y="371263"/>
                  </a:lnTo>
                  <a:lnTo>
                    <a:pt x="41945" y="413144"/>
                  </a:lnTo>
                  <a:lnTo>
                    <a:pt x="27176" y="456478"/>
                  </a:lnTo>
                  <a:lnTo>
                    <a:pt x="15472" y="501140"/>
                  </a:lnTo>
                  <a:lnTo>
                    <a:pt x="6959" y="547007"/>
                  </a:lnTo>
                  <a:lnTo>
                    <a:pt x="1760" y="593954"/>
                  </a:lnTo>
                  <a:lnTo>
                    <a:pt x="0" y="641858"/>
                  </a:lnTo>
                  <a:lnTo>
                    <a:pt x="1760" y="689759"/>
                  </a:lnTo>
                  <a:lnTo>
                    <a:pt x="6959" y="736705"/>
                  </a:lnTo>
                  <a:lnTo>
                    <a:pt x="15472" y="782571"/>
                  </a:lnTo>
                  <a:lnTo>
                    <a:pt x="27176" y="827232"/>
                  </a:lnTo>
                  <a:lnTo>
                    <a:pt x="41945" y="870565"/>
                  </a:lnTo>
                  <a:lnTo>
                    <a:pt x="59656" y="912446"/>
                  </a:lnTo>
                  <a:lnTo>
                    <a:pt x="80185" y="952750"/>
                  </a:lnTo>
                  <a:lnTo>
                    <a:pt x="103408" y="991353"/>
                  </a:lnTo>
                  <a:lnTo>
                    <a:pt x="129201" y="1028132"/>
                  </a:lnTo>
                  <a:lnTo>
                    <a:pt x="157438" y="1062961"/>
                  </a:lnTo>
                  <a:lnTo>
                    <a:pt x="187998" y="1095717"/>
                  </a:lnTo>
                  <a:lnTo>
                    <a:pt x="220754" y="1126277"/>
                  </a:lnTo>
                  <a:lnTo>
                    <a:pt x="255583" y="1154514"/>
                  </a:lnTo>
                  <a:lnTo>
                    <a:pt x="292362" y="1180307"/>
                  </a:lnTo>
                  <a:lnTo>
                    <a:pt x="330965" y="1203530"/>
                  </a:lnTo>
                  <a:lnTo>
                    <a:pt x="371269" y="1224059"/>
                  </a:lnTo>
                  <a:lnTo>
                    <a:pt x="413150" y="1241770"/>
                  </a:lnTo>
                  <a:lnTo>
                    <a:pt x="456483" y="1256539"/>
                  </a:lnTo>
                  <a:lnTo>
                    <a:pt x="501144" y="1268243"/>
                  </a:lnTo>
                  <a:lnTo>
                    <a:pt x="547010" y="1276756"/>
                  </a:lnTo>
                  <a:lnTo>
                    <a:pt x="593956" y="1281955"/>
                  </a:lnTo>
                  <a:lnTo>
                    <a:pt x="641857" y="1283716"/>
                  </a:lnTo>
                  <a:close/>
                </a:path>
              </a:pathLst>
            </a:custGeom>
            <a:ln w="25400">
              <a:solidFill>
                <a:srgbClr val="FFC800"/>
              </a:solidFill>
            </a:ln>
          </p:spPr>
          <p:txBody>
            <a:bodyPr wrap="square" lIns="0" tIns="0" rIns="0" bIns="0" rtlCol="0"/>
            <a:lstStyle/>
            <a:p>
              <a:endParaRPr/>
            </a:p>
          </p:txBody>
        </p:sp>
        <p:sp>
          <p:nvSpPr>
            <p:cNvPr id="23" name="object 23"/>
            <p:cNvSpPr/>
            <p:nvPr/>
          </p:nvSpPr>
          <p:spPr>
            <a:xfrm>
              <a:off x="7201000" y="3108175"/>
              <a:ext cx="1163320" cy="1163320"/>
            </a:xfrm>
            <a:custGeom>
              <a:avLst/>
              <a:gdLst/>
              <a:ahLst/>
              <a:cxnLst/>
              <a:rect l="l" t="t" r="r" b="b"/>
              <a:pathLst>
                <a:path w="1163320" h="1163320">
                  <a:moveTo>
                    <a:pt x="581558" y="0"/>
                  </a:moveTo>
                  <a:lnTo>
                    <a:pt x="533860" y="1927"/>
                  </a:lnTo>
                  <a:lnTo>
                    <a:pt x="487224" y="7611"/>
                  </a:lnTo>
                  <a:lnTo>
                    <a:pt x="441799" y="16901"/>
                  </a:lnTo>
                  <a:lnTo>
                    <a:pt x="397737" y="29648"/>
                  </a:lnTo>
                  <a:lnTo>
                    <a:pt x="355185" y="45702"/>
                  </a:lnTo>
                  <a:lnTo>
                    <a:pt x="314294" y="64913"/>
                  </a:lnTo>
                  <a:lnTo>
                    <a:pt x="275213" y="87132"/>
                  </a:lnTo>
                  <a:lnTo>
                    <a:pt x="238093" y="112208"/>
                  </a:lnTo>
                  <a:lnTo>
                    <a:pt x="203082" y="139993"/>
                  </a:lnTo>
                  <a:lnTo>
                    <a:pt x="170330" y="170337"/>
                  </a:lnTo>
                  <a:lnTo>
                    <a:pt x="139988" y="203089"/>
                  </a:lnTo>
                  <a:lnTo>
                    <a:pt x="112204" y="238101"/>
                  </a:lnTo>
                  <a:lnTo>
                    <a:pt x="87128" y="275223"/>
                  </a:lnTo>
                  <a:lnTo>
                    <a:pt x="64910" y="314304"/>
                  </a:lnTo>
                  <a:lnTo>
                    <a:pt x="45700" y="355196"/>
                  </a:lnTo>
                  <a:lnTo>
                    <a:pt x="29647" y="397748"/>
                  </a:lnTo>
                  <a:lnTo>
                    <a:pt x="16901" y="441811"/>
                  </a:lnTo>
                  <a:lnTo>
                    <a:pt x="7611" y="487236"/>
                  </a:lnTo>
                  <a:lnTo>
                    <a:pt x="1927" y="533872"/>
                  </a:lnTo>
                  <a:lnTo>
                    <a:pt x="0" y="581571"/>
                  </a:lnTo>
                  <a:lnTo>
                    <a:pt x="1927" y="629267"/>
                  </a:lnTo>
                  <a:lnTo>
                    <a:pt x="7611" y="675902"/>
                  </a:lnTo>
                  <a:lnTo>
                    <a:pt x="16901" y="721325"/>
                  </a:lnTo>
                  <a:lnTo>
                    <a:pt x="29647" y="765387"/>
                  </a:lnTo>
                  <a:lnTo>
                    <a:pt x="45700" y="807938"/>
                  </a:lnTo>
                  <a:lnTo>
                    <a:pt x="64910" y="848829"/>
                  </a:lnTo>
                  <a:lnTo>
                    <a:pt x="87128" y="887909"/>
                  </a:lnTo>
                  <a:lnTo>
                    <a:pt x="112204" y="925030"/>
                  </a:lnTo>
                  <a:lnTo>
                    <a:pt x="139988" y="960041"/>
                  </a:lnTo>
                  <a:lnTo>
                    <a:pt x="170330" y="992793"/>
                  </a:lnTo>
                  <a:lnTo>
                    <a:pt x="203082" y="1023137"/>
                  </a:lnTo>
                  <a:lnTo>
                    <a:pt x="238093" y="1050921"/>
                  </a:lnTo>
                  <a:lnTo>
                    <a:pt x="275213" y="1075998"/>
                  </a:lnTo>
                  <a:lnTo>
                    <a:pt x="314294" y="1098216"/>
                  </a:lnTo>
                  <a:lnTo>
                    <a:pt x="355185" y="1117427"/>
                  </a:lnTo>
                  <a:lnTo>
                    <a:pt x="397737" y="1133480"/>
                  </a:lnTo>
                  <a:lnTo>
                    <a:pt x="441799" y="1146227"/>
                  </a:lnTo>
                  <a:lnTo>
                    <a:pt x="487224" y="1155517"/>
                  </a:lnTo>
                  <a:lnTo>
                    <a:pt x="533860" y="1161201"/>
                  </a:lnTo>
                  <a:lnTo>
                    <a:pt x="581558" y="1163129"/>
                  </a:lnTo>
                  <a:lnTo>
                    <a:pt x="629256" y="1161201"/>
                  </a:lnTo>
                  <a:lnTo>
                    <a:pt x="675892" y="1155517"/>
                  </a:lnTo>
                  <a:lnTo>
                    <a:pt x="721316" y="1146227"/>
                  </a:lnTo>
                  <a:lnTo>
                    <a:pt x="765379" y="1133480"/>
                  </a:lnTo>
                  <a:lnTo>
                    <a:pt x="807931" y="1117427"/>
                  </a:lnTo>
                  <a:lnTo>
                    <a:pt x="848822" y="1098216"/>
                  </a:lnTo>
                  <a:lnTo>
                    <a:pt x="887902" y="1075998"/>
                  </a:lnTo>
                  <a:lnTo>
                    <a:pt x="925023" y="1050921"/>
                  </a:lnTo>
                  <a:lnTo>
                    <a:pt x="960034" y="1023137"/>
                  </a:lnTo>
                  <a:lnTo>
                    <a:pt x="992785" y="992793"/>
                  </a:lnTo>
                  <a:lnTo>
                    <a:pt x="1023128" y="960041"/>
                  </a:lnTo>
                  <a:lnTo>
                    <a:pt x="1050912" y="925030"/>
                  </a:lnTo>
                  <a:lnTo>
                    <a:pt x="1075988" y="887909"/>
                  </a:lnTo>
                  <a:lnTo>
                    <a:pt x="1098206" y="848829"/>
                  </a:lnTo>
                  <a:lnTo>
                    <a:pt x="1117416" y="807938"/>
                  </a:lnTo>
                  <a:lnTo>
                    <a:pt x="1133469" y="765387"/>
                  </a:lnTo>
                  <a:lnTo>
                    <a:pt x="1146215" y="721325"/>
                  </a:lnTo>
                  <a:lnTo>
                    <a:pt x="1155505" y="675902"/>
                  </a:lnTo>
                  <a:lnTo>
                    <a:pt x="1161189" y="629267"/>
                  </a:lnTo>
                  <a:lnTo>
                    <a:pt x="1163116" y="581571"/>
                  </a:lnTo>
                  <a:lnTo>
                    <a:pt x="1161189" y="533872"/>
                  </a:lnTo>
                  <a:lnTo>
                    <a:pt x="1155505" y="487236"/>
                  </a:lnTo>
                  <a:lnTo>
                    <a:pt x="1146215" y="441811"/>
                  </a:lnTo>
                  <a:lnTo>
                    <a:pt x="1133469" y="397748"/>
                  </a:lnTo>
                  <a:lnTo>
                    <a:pt x="1117416" y="355196"/>
                  </a:lnTo>
                  <a:lnTo>
                    <a:pt x="1098206" y="314304"/>
                  </a:lnTo>
                  <a:lnTo>
                    <a:pt x="1075988" y="275223"/>
                  </a:lnTo>
                  <a:lnTo>
                    <a:pt x="1050912" y="238101"/>
                  </a:lnTo>
                  <a:lnTo>
                    <a:pt x="1023128" y="203089"/>
                  </a:lnTo>
                  <a:lnTo>
                    <a:pt x="992785" y="170337"/>
                  </a:lnTo>
                  <a:lnTo>
                    <a:pt x="960034" y="139993"/>
                  </a:lnTo>
                  <a:lnTo>
                    <a:pt x="925023" y="112208"/>
                  </a:lnTo>
                  <a:lnTo>
                    <a:pt x="887902" y="87132"/>
                  </a:lnTo>
                  <a:lnTo>
                    <a:pt x="848822" y="64913"/>
                  </a:lnTo>
                  <a:lnTo>
                    <a:pt x="807931" y="45702"/>
                  </a:lnTo>
                  <a:lnTo>
                    <a:pt x="765379" y="29648"/>
                  </a:lnTo>
                  <a:lnTo>
                    <a:pt x="721316" y="16901"/>
                  </a:lnTo>
                  <a:lnTo>
                    <a:pt x="675892" y="7611"/>
                  </a:lnTo>
                  <a:lnTo>
                    <a:pt x="629256" y="1927"/>
                  </a:lnTo>
                  <a:lnTo>
                    <a:pt x="581558" y="0"/>
                  </a:lnTo>
                  <a:close/>
                </a:path>
              </a:pathLst>
            </a:custGeom>
            <a:solidFill>
              <a:srgbClr val="FFFBEE"/>
            </a:solidFill>
          </p:spPr>
          <p:txBody>
            <a:bodyPr wrap="square" lIns="0" tIns="0" rIns="0" bIns="0" rtlCol="0"/>
            <a:lstStyle/>
            <a:p>
              <a:endParaRPr/>
            </a:p>
          </p:txBody>
        </p:sp>
        <p:pic>
          <p:nvPicPr>
            <p:cNvPr id="24" name="object 24"/>
            <p:cNvPicPr/>
            <p:nvPr/>
          </p:nvPicPr>
          <p:blipFill>
            <a:blip r:embed="rId4" cstate="print"/>
            <a:stretch>
              <a:fillRect/>
            </a:stretch>
          </p:blipFill>
          <p:spPr>
            <a:xfrm>
              <a:off x="7532291" y="3402867"/>
              <a:ext cx="119938" cy="119938"/>
            </a:xfrm>
            <a:prstGeom prst="rect">
              <a:avLst/>
            </a:prstGeom>
          </p:spPr>
        </p:pic>
        <p:pic>
          <p:nvPicPr>
            <p:cNvPr id="25" name="object 25"/>
            <p:cNvPicPr/>
            <p:nvPr/>
          </p:nvPicPr>
          <p:blipFill>
            <a:blip r:embed="rId4" cstate="print"/>
            <a:stretch>
              <a:fillRect/>
            </a:stretch>
          </p:blipFill>
          <p:spPr>
            <a:xfrm>
              <a:off x="7722590" y="3402867"/>
              <a:ext cx="119938" cy="119938"/>
            </a:xfrm>
            <a:prstGeom prst="rect">
              <a:avLst/>
            </a:prstGeom>
          </p:spPr>
        </p:pic>
        <p:pic>
          <p:nvPicPr>
            <p:cNvPr id="26" name="object 26"/>
            <p:cNvPicPr/>
            <p:nvPr/>
          </p:nvPicPr>
          <p:blipFill>
            <a:blip r:embed="rId5" cstate="print"/>
            <a:stretch>
              <a:fillRect/>
            </a:stretch>
          </p:blipFill>
          <p:spPr>
            <a:xfrm>
              <a:off x="7912887" y="3402867"/>
              <a:ext cx="119938" cy="119938"/>
            </a:xfrm>
            <a:prstGeom prst="rect">
              <a:avLst/>
            </a:prstGeom>
          </p:spPr>
        </p:pic>
        <p:pic>
          <p:nvPicPr>
            <p:cNvPr id="27" name="object 27"/>
            <p:cNvPicPr/>
            <p:nvPr/>
          </p:nvPicPr>
          <p:blipFill>
            <a:blip r:embed="rId4" cstate="print"/>
            <a:stretch>
              <a:fillRect/>
            </a:stretch>
          </p:blipFill>
          <p:spPr>
            <a:xfrm>
              <a:off x="7532291" y="3554136"/>
              <a:ext cx="119938" cy="119938"/>
            </a:xfrm>
            <a:prstGeom prst="rect">
              <a:avLst/>
            </a:prstGeom>
          </p:spPr>
        </p:pic>
        <p:pic>
          <p:nvPicPr>
            <p:cNvPr id="28" name="object 28"/>
            <p:cNvPicPr/>
            <p:nvPr/>
          </p:nvPicPr>
          <p:blipFill>
            <a:blip r:embed="rId4" cstate="print"/>
            <a:stretch>
              <a:fillRect/>
            </a:stretch>
          </p:blipFill>
          <p:spPr>
            <a:xfrm>
              <a:off x="7722590" y="3554136"/>
              <a:ext cx="119938" cy="119938"/>
            </a:xfrm>
            <a:prstGeom prst="rect">
              <a:avLst/>
            </a:prstGeom>
          </p:spPr>
        </p:pic>
        <p:pic>
          <p:nvPicPr>
            <p:cNvPr id="29" name="object 29"/>
            <p:cNvPicPr/>
            <p:nvPr/>
          </p:nvPicPr>
          <p:blipFill>
            <a:blip r:embed="rId5" cstate="print"/>
            <a:stretch>
              <a:fillRect/>
            </a:stretch>
          </p:blipFill>
          <p:spPr>
            <a:xfrm>
              <a:off x="7912887" y="3554136"/>
              <a:ext cx="119938" cy="119938"/>
            </a:xfrm>
            <a:prstGeom prst="rect">
              <a:avLst/>
            </a:prstGeom>
          </p:spPr>
        </p:pic>
        <p:pic>
          <p:nvPicPr>
            <p:cNvPr id="30" name="object 30"/>
            <p:cNvPicPr/>
            <p:nvPr/>
          </p:nvPicPr>
          <p:blipFill>
            <a:blip r:embed="rId4" cstate="print"/>
            <a:stretch>
              <a:fillRect/>
            </a:stretch>
          </p:blipFill>
          <p:spPr>
            <a:xfrm>
              <a:off x="7532291" y="3705405"/>
              <a:ext cx="119938" cy="119938"/>
            </a:xfrm>
            <a:prstGeom prst="rect">
              <a:avLst/>
            </a:prstGeom>
          </p:spPr>
        </p:pic>
        <p:pic>
          <p:nvPicPr>
            <p:cNvPr id="31" name="object 31"/>
            <p:cNvPicPr/>
            <p:nvPr/>
          </p:nvPicPr>
          <p:blipFill>
            <a:blip r:embed="rId6" cstate="print"/>
            <a:stretch>
              <a:fillRect/>
            </a:stretch>
          </p:blipFill>
          <p:spPr>
            <a:xfrm>
              <a:off x="7722590" y="3705405"/>
              <a:ext cx="119938" cy="119938"/>
            </a:xfrm>
            <a:prstGeom prst="rect">
              <a:avLst/>
            </a:prstGeom>
          </p:spPr>
        </p:pic>
        <p:pic>
          <p:nvPicPr>
            <p:cNvPr id="32" name="object 32"/>
            <p:cNvPicPr/>
            <p:nvPr/>
          </p:nvPicPr>
          <p:blipFill>
            <a:blip r:embed="rId5" cstate="print"/>
            <a:stretch>
              <a:fillRect/>
            </a:stretch>
          </p:blipFill>
          <p:spPr>
            <a:xfrm>
              <a:off x="7912887" y="3705405"/>
              <a:ext cx="119938" cy="119938"/>
            </a:xfrm>
            <a:prstGeom prst="rect">
              <a:avLst/>
            </a:prstGeom>
          </p:spPr>
        </p:pic>
        <p:pic>
          <p:nvPicPr>
            <p:cNvPr id="33" name="object 33"/>
            <p:cNvPicPr/>
            <p:nvPr/>
          </p:nvPicPr>
          <p:blipFill>
            <a:blip r:embed="rId7" cstate="print"/>
            <a:stretch>
              <a:fillRect/>
            </a:stretch>
          </p:blipFill>
          <p:spPr>
            <a:xfrm>
              <a:off x="7532291" y="3856674"/>
              <a:ext cx="119938" cy="119938"/>
            </a:xfrm>
            <a:prstGeom prst="rect">
              <a:avLst/>
            </a:prstGeom>
          </p:spPr>
        </p:pic>
        <p:pic>
          <p:nvPicPr>
            <p:cNvPr id="34" name="object 34"/>
            <p:cNvPicPr/>
            <p:nvPr/>
          </p:nvPicPr>
          <p:blipFill>
            <a:blip r:embed="rId7" cstate="print"/>
            <a:stretch>
              <a:fillRect/>
            </a:stretch>
          </p:blipFill>
          <p:spPr>
            <a:xfrm>
              <a:off x="7722590" y="3856674"/>
              <a:ext cx="119938" cy="119938"/>
            </a:xfrm>
            <a:prstGeom prst="rect">
              <a:avLst/>
            </a:prstGeom>
          </p:spPr>
        </p:pic>
        <p:pic>
          <p:nvPicPr>
            <p:cNvPr id="35" name="object 35"/>
            <p:cNvPicPr/>
            <p:nvPr/>
          </p:nvPicPr>
          <p:blipFill>
            <a:blip r:embed="rId8" cstate="print"/>
            <a:stretch>
              <a:fillRect/>
            </a:stretch>
          </p:blipFill>
          <p:spPr>
            <a:xfrm>
              <a:off x="7912887" y="3856674"/>
              <a:ext cx="119938" cy="119938"/>
            </a:xfrm>
            <a:prstGeom prst="rect">
              <a:avLst/>
            </a:prstGeom>
          </p:spPr>
        </p:pic>
      </p:grpSp>
      <p:pic>
        <p:nvPicPr>
          <p:cNvPr id="45" name="Picture 44">
            <a:extLst>
              <a:ext uri="{FF2B5EF4-FFF2-40B4-BE49-F238E27FC236}">
                <a16:creationId xmlns:a16="http://schemas.microsoft.com/office/drawing/2014/main" id="{34115667-75FC-1B26-6E62-21C87FF3D486}"/>
              </a:ext>
            </a:extLst>
          </p:cNvPr>
          <p:cNvPicPr>
            <a:picLocks noGrp="1" noRot="1" noChangeAspect="1" noMove="1" noResize="1" noEditPoints="1" noAdjustHandles="1" noChangeArrowheads="1" noChangeShapeType="1" noCrop="1"/>
          </p:cNvPicPr>
          <p:nvPr/>
        </p:nvPicPr>
        <p:blipFill>
          <a:blip r:embed="rId9"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46" name="object 14">
            <a:extLst>
              <a:ext uri="{FF2B5EF4-FFF2-40B4-BE49-F238E27FC236}">
                <a16:creationId xmlns:a16="http://schemas.microsoft.com/office/drawing/2014/main" id="{4EB23252-C336-DA3C-B26C-C3B9C6F55017}"/>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47" name="object 15">
            <a:extLst>
              <a:ext uri="{FF2B5EF4-FFF2-40B4-BE49-F238E27FC236}">
                <a16:creationId xmlns:a16="http://schemas.microsoft.com/office/drawing/2014/main" id="{32A3819C-AF0F-2D6B-4A87-E4812AC9F46B}"/>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48" name="object 4">
            <a:extLst>
              <a:ext uri="{FF2B5EF4-FFF2-40B4-BE49-F238E27FC236}">
                <a16:creationId xmlns:a16="http://schemas.microsoft.com/office/drawing/2014/main" id="{CEB622E9-BB7E-412F-3DF5-AB5BEA7A001A}"/>
              </a:ext>
            </a:extLst>
          </p:cNvPr>
          <p:cNvPicPr/>
          <p:nvPr/>
        </p:nvPicPr>
        <p:blipFill>
          <a:blip r:embed="rId10" cstate="print"/>
          <a:stretch>
            <a:fillRect/>
          </a:stretch>
        </p:blipFill>
        <p:spPr>
          <a:xfrm>
            <a:off x="8472119" y="7065429"/>
            <a:ext cx="1179955" cy="298856"/>
          </a:xfrm>
          <a:prstGeom prst="rect">
            <a:avLst/>
          </a:prstGeom>
        </p:spPr>
      </p:pic>
      <p:sp>
        <p:nvSpPr>
          <p:cNvPr id="49" name="object 5">
            <a:extLst>
              <a:ext uri="{FF2B5EF4-FFF2-40B4-BE49-F238E27FC236}">
                <a16:creationId xmlns:a16="http://schemas.microsoft.com/office/drawing/2014/main" id="{6EF12C15-7DB9-3605-4B43-75D0B5808FD1}"/>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50" name="object 6">
            <a:extLst>
              <a:ext uri="{FF2B5EF4-FFF2-40B4-BE49-F238E27FC236}">
                <a16:creationId xmlns:a16="http://schemas.microsoft.com/office/drawing/2014/main" id="{7F23CC7E-5B08-D9EA-C1C4-67B86A6138B6}"/>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8</a:t>
            </a:fld>
            <a:endParaRPr spc="-25" dirty="0"/>
          </a:p>
        </p:txBody>
      </p:sp>
      <p:sp>
        <p:nvSpPr>
          <p:cNvPr id="51" name="object 3">
            <a:extLst>
              <a:ext uri="{FF2B5EF4-FFF2-40B4-BE49-F238E27FC236}">
                <a16:creationId xmlns:a16="http://schemas.microsoft.com/office/drawing/2014/main" id="{569F48D4-6E74-F27B-987B-10074FC6D742}"/>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descr="$PPTXTitle"/>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Social</a:t>
            </a:r>
            <a:r>
              <a:rPr spc="-85" dirty="0"/>
              <a:t> </a:t>
            </a:r>
            <a:r>
              <a:rPr spc="-20" dirty="0"/>
              <a:t>bias</a:t>
            </a:r>
          </a:p>
        </p:txBody>
      </p:sp>
      <p:sp>
        <p:nvSpPr>
          <p:cNvPr id="3" name="object 3"/>
          <p:cNvSpPr txBox="1"/>
          <p:nvPr/>
        </p:nvSpPr>
        <p:spPr>
          <a:xfrm>
            <a:off x="707326" y="1890572"/>
            <a:ext cx="8449310" cy="558800"/>
          </a:xfrm>
          <a:prstGeom prst="rect">
            <a:avLst/>
          </a:prstGeom>
        </p:spPr>
        <p:txBody>
          <a:bodyPr vert="horz" wrap="square" lIns="0" tIns="12700" rIns="0" bIns="0" rtlCol="0">
            <a:spAutoFit/>
          </a:bodyPr>
          <a:lstStyle/>
          <a:p>
            <a:pPr marL="12700" marR="5080">
              <a:lnSpc>
                <a:spcPct val="109300"/>
              </a:lnSpc>
              <a:spcBef>
                <a:spcPts val="100"/>
              </a:spcBef>
            </a:pPr>
            <a:r>
              <a:rPr sz="1600" b="0" dirty="0">
                <a:latin typeface="Roboto Light"/>
                <a:cs typeface="Roboto Light"/>
              </a:rPr>
              <a:t>Social</a:t>
            </a:r>
            <a:r>
              <a:rPr sz="1600" b="0" spc="-40" dirty="0">
                <a:latin typeface="Roboto Light"/>
                <a:cs typeface="Roboto Light"/>
              </a:rPr>
              <a:t> </a:t>
            </a:r>
            <a:r>
              <a:rPr sz="1600" b="0" dirty="0">
                <a:latin typeface="Roboto Light"/>
                <a:cs typeface="Roboto Light"/>
              </a:rPr>
              <a:t>biases</a:t>
            </a:r>
            <a:r>
              <a:rPr sz="1600" b="0" spc="-35" dirty="0">
                <a:latin typeface="Roboto Light"/>
                <a:cs typeface="Roboto Light"/>
              </a:rPr>
              <a:t> </a:t>
            </a:r>
            <a:r>
              <a:rPr sz="1600" b="0" dirty="0">
                <a:latin typeface="Roboto Light"/>
                <a:cs typeface="Roboto Light"/>
              </a:rPr>
              <a:t>are</a:t>
            </a:r>
            <a:r>
              <a:rPr sz="1600" b="0" spc="-35" dirty="0">
                <a:latin typeface="Roboto Light"/>
                <a:cs typeface="Roboto Light"/>
              </a:rPr>
              <a:t> </a:t>
            </a:r>
            <a:r>
              <a:rPr sz="1600" b="0" dirty="0">
                <a:latin typeface="Roboto Light"/>
                <a:cs typeface="Roboto Light"/>
              </a:rPr>
              <a:t>a</a:t>
            </a:r>
            <a:r>
              <a:rPr sz="1600" b="0" spc="-35" dirty="0">
                <a:latin typeface="Roboto Light"/>
                <a:cs typeface="Roboto Light"/>
              </a:rPr>
              <a:t> </a:t>
            </a:r>
            <a:r>
              <a:rPr sz="1600" b="0" dirty="0">
                <a:latin typeface="Roboto Light"/>
                <a:cs typeface="Roboto Light"/>
              </a:rPr>
              <a:t>result</a:t>
            </a:r>
            <a:r>
              <a:rPr sz="1600" b="0" spc="-35" dirty="0">
                <a:latin typeface="Roboto Light"/>
                <a:cs typeface="Roboto Light"/>
              </a:rPr>
              <a:t> </a:t>
            </a:r>
            <a:r>
              <a:rPr sz="1600" b="0" dirty="0">
                <a:latin typeface="Roboto Light"/>
                <a:cs typeface="Roboto Light"/>
              </a:rPr>
              <a:t>of</a:t>
            </a:r>
            <a:r>
              <a:rPr sz="1600" b="0" spc="-40" dirty="0">
                <a:latin typeface="Roboto Light"/>
                <a:cs typeface="Roboto Light"/>
              </a:rPr>
              <a:t> </a:t>
            </a:r>
            <a:r>
              <a:rPr sz="1600" b="0" dirty="0">
                <a:latin typeface="Roboto Light"/>
                <a:cs typeface="Roboto Light"/>
              </a:rPr>
              <a:t>our</a:t>
            </a:r>
            <a:r>
              <a:rPr sz="1600" b="0" spc="-35" dirty="0">
                <a:latin typeface="Roboto Light"/>
                <a:cs typeface="Roboto Light"/>
              </a:rPr>
              <a:t> </a:t>
            </a:r>
            <a:r>
              <a:rPr sz="1600" b="0" spc="-10" dirty="0">
                <a:latin typeface="Roboto Light"/>
                <a:cs typeface="Roboto Light"/>
              </a:rPr>
              <a:t>interactions</a:t>
            </a:r>
            <a:r>
              <a:rPr sz="1600" b="0" spc="-35" dirty="0">
                <a:latin typeface="Roboto Light"/>
                <a:cs typeface="Roboto Light"/>
              </a:rPr>
              <a:t> </a:t>
            </a:r>
            <a:r>
              <a:rPr sz="1600" b="0" dirty="0">
                <a:latin typeface="Roboto Light"/>
                <a:cs typeface="Roboto Light"/>
              </a:rPr>
              <a:t>with</a:t>
            </a:r>
            <a:r>
              <a:rPr sz="1600" b="0" spc="-35" dirty="0">
                <a:latin typeface="Roboto Light"/>
                <a:cs typeface="Roboto Light"/>
              </a:rPr>
              <a:t> </a:t>
            </a:r>
            <a:r>
              <a:rPr sz="1600" b="0" dirty="0">
                <a:latin typeface="Roboto Light"/>
                <a:cs typeface="Roboto Light"/>
              </a:rPr>
              <a:t>other</a:t>
            </a:r>
            <a:r>
              <a:rPr sz="1600" b="0" spc="-40" dirty="0">
                <a:latin typeface="Roboto Light"/>
                <a:cs typeface="Roboto Light"/>
              </a:rPr>
              <a:t> </a:t>
            </a:r>
            <a:r>
              <a:rPr sz="1600" b="0" dirty="0">
                <a:latin typeface="Roboto Light"/>
                <a:cs typeface="Roboto Light"/>
              </a:rPr>
              <a:t>people.</a:t>
            </a:r>
            <a:r>
              <a:rPr sz="1600" b="0" spc="-30" dirty="0">
                <a:latin typeface="Roboto Light"/>
                <a:cs typeface="Roboto Light"/>
              </a:rPr>
              <a:t> </a:t>
            </a:r>
            <a:r>
              <a:rPr sz="1600" b="0" dirty="0">
                <a:latin typeface="Roboto Light"/>
                <a:cs typeface="Roboto Light"/>
              </a:rPr>
              <a:t>We</a:t>
            </a:r>
            <a:r>
              <a:rPr sz="1600" b="0" spc="-35" dirty="0">
                <a:latin typeface="Roboto Light"/>
                <a:cs typeface="Roboto Light"/>
              </a:rPr>
              <a:t> </a:t>
            </a:r>
            <a:r>
              <a:rPr sz="1600" b="0" dirty="0">
                <a:latin typeface="Roboto Light"/>
                <a:cs typeface="Roboto Light"/>
              </a:rPr>
              <a:t>make</a:t>
            </a:r>
            <a:r>
              <a:rPr sz="1600" b="0" spc="-30" dirty="0">
                <a:latin typeface="Roboto Light"/>
                <a:cs typeface="Roboto Light"/>
              </a:rPr>
              <a:t> </a:t>
            </a:r>
            <a:r>
              <a:rPr sz="1600" b="0" spc="-10" dirty="0">
                <a:latin typeface="Roboto Light"/>
                <a:cs typeface="Roboto Light"/>
              </a:rPr>
              <a:t>assumptions</a:t>
            </a:r>
            <a:r>
              <a:rPr sz="1600" b="0" spc="-40" dirty="0">
                <a:latin typeface="Roboto Light"/>
                <a:cs typeface="Roboto Light"/>
              </a:rPr>
              <a:t> </a:t>
            </a:r>
            <a:r>
              <a:rPr sz="1600" b="0" dirty="0">
                <a:latin typeface="Roboto Light"/>
                <a:cs typeface="Roboto Light"/>
              </a:rPr>
              <a:t>or</a:t>
            </a:r>
            <a:r>
              <a:rPr sz="1600" b="0" spc="-35" dirty="0">
                <a:latin typeface="Roboto Light"/>
                <a:cs typeface="Roboto Light"/>
              </a:rPr>
              <a:t> </a:t>
            </a:r>
            <a:r>
              <a:rPr sz="1600" b="0" spc="-10" dirty="0">
                <a:latin typeface="Roboto Light"/>
                <a:cs typeface="Roboto Light"/>
              </a:rPr>
              <a:t>attach </a:t>
            </a:r>
            <a:r>
              <a:rPr sz="1600" b="0" dirty="0">
                <a:latin typeface="Roboto Light"/>
                <a:cs typeface="Roboto Light"/>
              </a:rPr>
              <a:t>importance</a:t>
            </a:r>
            <a:r>
              <a:rPr sz="1600" b="0" spc="-30" dirty="0">
                <a:latin typeface="Roboto Light"/>
                <a:cs typeface="Roboto Light"/>
              </a:rPr>
              <a:t> </a:t>
            </a:r>
            <a:r>
              <a:rPr sz="1600" b="0" dirty="0">
                <a:latin typeface="Roboto Light"/>
                <a:cs typeface="Roboto Light"/>
              </a:rPr>
              <a:t>to</a:t>
            </a:r>
            <a:r>
              <a:rPr sz="1600" b="0" spc="-30" dirty="0">
                <a:latin typeface="Roboto Light"/>
                <a:cs typeface="Roboto Light"/>
              </a:rPr>
              <a:t> </a:t>
            </a:r>
            <a:r>
              <a:rPr sz="1600" b="0" dirty="0">
                <a:latin typeface="Roboto Light"/>
                <a:cs typeface="Roboto Light"/>
              </a:rPr>
              <a:t>the</a:t>
            </a:r>
            <a:r>
              <a:rPr sz="1600" b="0" spc="-30" dirty="0">
                <a:latin typeface="Roboto Light"/>
                <a:cs typeface="Roboto Light"/>
              </a:rPr>
              <a:t> </a:t>
            </a:r>
            <a:r>
              <a:rPr sz="1600" b="0" dirty="0">
                <a:latin typeface="Roboto Light"/>
                <a:cs typeface="Roboto Light"/>
              </a:rPr>
              <a:t>information</a:t>
            </a:r>
            <a:r>
              <a:rPr sz="1600" b="0" spc="-30" dirty="0">
                <a:latin typeface="Roboto Light"/>
                <a:cs typeface="Roboto Light"/>
              </a:rPr>
              <a:t> </a:t>
            </a:r>
            <a:r>
              <a:rPr sz="1600" b="0" dirty="0">
                <a:latin typeface="Roboto Light"/>
                <a:cs typeface="Roboto Light"/>
              </a:rPr>
              <a:t>we</a:t>
            </a:r>
            <a:r>
              <a:rPr sz="1600" b="0" spc="-30" dirty="0">
                <a:latin typeface="Roboto Light"/>
                <a:cs typeface="Roboto Light"/>
              </a:rPr>
              <a:t> </a:t>
            </a:r>
            <a:r>
              <a:rPr sz="1600" b="0" dirty="0">
                <a:latin typeface="Roboto Light"/>
                <a:cs typeface="Roboto Light"/>
              </a:rPr>
              <a:t>have</a:t>
            </a:r>
            <a:r>
              <a:rPr sz="1600" b="0" spc="-25" dirty="0">
                <a:latin typeface="Roboto Light"/>
                <a:cs typeface="Roboto Light"/>
              </a:rPr>
              <a:t> </a:t>
            </a:r>
            <a:r>
              <a:rPr sz="1600" b="0" dirty="0">
                <a:latin typeface="Roboto Light"/>
                <a:cs typeface="Roboto Light"/>
              </a:rPr>
              <a:t>based</a:t>
            </a:r>
            <a:r>
              <a:rPr sz="1600" b="0" spc="-30" dirty="0">
                <a:latin typeface="Roboto Light"/>
                <a:cs typeface="Roboto Light"/>
              </a:rPr>
              <a:t> </a:t>
            </a:r>
            <a:r>
              <a:rPr sz="1600" b="0" dirty="0">
                <a:latin typeface="Roboto Light"/>
                <a:cs typeface="Roboto Light"/>
              </a:rPr>
              <a:t>on</a:t>
            </a:r>
            <a:r>
              <a:rPr sz="1600" b="0" spc="-30" dirty="0">
                <a:latin typeface="Roboto Light"/>
                <a:cs typeface="Roboto Light"/>
              </a:rPr>
              <a:t> </a:t>
            </a:r>
            <a:r>
              <a:rPr sz="1600" b="0" spc="-10" dirty="0">
                <a:latin typeface="Roboto Light"/>
                <a:cs typeface="Roboto Light"/>
              </a:rPr>
              <a:t>personal</a:t>
            </a:r>
            <a:r>
              <a:rPr sz="1600" b="0" spc="-30" dirty="0">
                <a:latin typeface="Roboto Light"/>
                <a:cs typeface="Roboto Light"/>
              </a:rPr>
              <a:t> </a:t>
            </a:r>
            <a:r>
              <a:rPr sz="1600" b="0" dirty="0">
                <a:latin typeface="Roboto Light"/>
                <a:cs typeface="Roboto Light"/>
              </a:rPr>
              <a:t>views</a:t>
            </a:r>
            <a:r>
              <a:rPr sz="1600" b="0" spc="-35" dirty="0">
                <a:latin typeface="Roboto Light"/>
                <a:cs typeface="Roboto Light"/>
              </a:rPr>
              <a:t> </a:t>
            </a:r>
            <a:r>
              <a:rPr sz="1600" b="0" dirty="0">
                <a:latin typeface="Roboto Light"/>
                <a:cs typeface="Roboto Light"/>
              </a:rPr>
              <a:t>of</a:t>
            </a:r>
            <a:r>
              <a:rPr sz="1600" b="0" spc="-30" dirty="0">
                <a:latin typeface="Roboto Light"/>
                <a:cs typeface="Roboto Light"/>
              </a:rPr>
              <a:t> </a:t>
            </a:r>
            <a:r>
              <a:rPr sz="1600" b="0" spc="-10" dirty="0">
                <a:latin typeface="Roboto Light"/>
                <a:cs typeface="Roboto Light"/>
              </a:rPr>
              <a:t>people.</a:t>
            </a:r>
            <a:endParaRPr sz="1600">
              <a:latin typeface="Roboto Light"/>
              <a:cs typeface="Roboto Light"/>
            </a:endParaRPr>
          </a:p>
        </p:txBody>
      </p:sp>
      <p:grpSp>
        <p:nvGrpSpPr>
          <p:cNvPr id="4" name="object 4"/>
          <p:cNvGrpSpPr/>
          <p:nvPr/>
        </p:nvGrpSpPr>
        <p:grpSpPr>
          <a:xfrm>
            <a:off x="718386" y="3031911"/>
            <a:ext cx="1315720" cy="1315720"/>
            <a:chOff x="718386" y="3031911"/>
            <a:chExt cx="1315720" cy="1315720"/>
          </a:xfrm>
        </p:grpSpPr>
        <p:sp>
          <p:nvSpPr>
            <p:cNvPr id="5" name="object 5"/>
            <p:cNvSpPr/>
            <p:nvPr/>
          </p:nvSpPr>
          <p:spPr>
            <a:xfrm>
              <a:off x="796110" y="3109636"/>
              <a:ext cx="1160780" cy="1160780"/>
            </a:xfrm>
            <a:custGeom>
              <a:avLst/>
              <a:gdLst/>
              <a:ahLst/>
              <a:cxnLst/>
              <a:rect l="l" t="t" r="r" b="b"/>
              <a:pathLst>
                <a:path w="1160780" h="1160779">
                  <a:moveTo>
                    <a:pt x="580110" y="0"/>
                  </a:moveTo>
                  <a:lnTo>
                    <a:pt x="532532" y="1923"/>
                  </a:lnTo>
                  <a:lnTo>
                    <a:pt x="486014" y="7592"/>
                  </a:lnTo>
                  <a:lnTo>
                    <a:pt x="440704" y="16859"/>
                  </a:lnTo>
                  <a:lnTo>
                    <a:pt x="396752" y="29574"/>
                  </a:lnTo>
                  <a:lnTo>
                    <a:pt x="354306" y="45588"/>
                  </a:lnTo>
                  <a:lnTo>
                    <a:pt x="313517" y="64751"/>
                  </a:lnTo>
                  <a:lnTo>
                    <a:pt x="274534" y="86914"/>
                  </a:lnTo>
                  <a:lnTo>
                    <a:pt x="237506" y="111928"/>
                  </a:lnTo>
                  <a:lnTo>
                    <a:pt x="202582" y="139644"/>
                  </a:lnTo>
                  <a:lnTo>
                    <a:pt x="169911" y="169911"/>
                  </a:lnTo>
                  <a:lnTo>
                    <a:pt x="139644" y="202582"/>
                  </a:lnTo>
                  <a:lnTo>
                    <a:pt x="111928" y="237506"/>
                  </a:lnTo>
                  <a:lnTo>
                    <a:pt x="86914" y="274534"/>
                  </a:lnTo>
                  <a:lnTo>
                    <a:pt x="64751" y="313517"/>
                  </a:lnTo>
                  <a:lnTo>
                    <a:pt x="45588" y="354306"/>
                  </a:lnTo>
                  <a:lnTo>
                    <a:pt x="29574" y="396752"/>
                  </a:lnTo>
                  <a:lnTo>
                    <a:pt x="16859" y="440704"/>
                  </a:lnTo>
                  <a:lnTo>
                    <a:pt x="7592" y="486014"/>
                  </a:lnTo>
                  <a:lnTo>
                    <a:pt x="1923" y="532532"/>
                  </a:lnTo>
                  <a:lnTo>
                    <a:pt x="0" y="580110"/>
                  </a:lnTo>
                  <a:lnTo>
                    <a:pt x="1923" y="627688"/>
                  </a:lnTo>
                  <a:lnTo>
                    <a:pt x="7592" y="674206"/>
                  </a:lnTo>
                  <a:lnTo>
                    <a:pt x="16859" y="719516"/>
                  </a:lnTo>
                  <a:lnTo>
                    <a:pt x="29574" y="763469"/>
                  </a:lnTo>
                  <a:lnTo>
                    <a:pt x="45588" y="805914"/>
                  </a:lnTo>
                  <a:lnTo>
                    <a:pt x="64751" y="846703"/>
                  </a:lnTo>
                  <a:lnTo>
                    <a:pt x="86914" y="885686"/>
                  </a:lnTo>
                  <a:lnTo>
                    <a:pt x="111928" y="922714"/>
                  </a:lnTo>
                  <a:lnTo>
                    <a:pt x="139644" y="957638"/>
                  </a:lnTo>
                  <a:lnTo>
                    <a:pt x="169911" y="990309"/>
                  </a:lnTo>
                  <a:lnTo>
                    <a:pt x="202582" y="1020577"/>
                  </a:lnTo>
                  <a:lnTo>
                    <a:pt x="237506" y="1048292"/>
                  </a:lnTo>
                  <a:lnTo>
                    <a:pt x="274534" y="1073306"/>
                  </a:lnTo>
                  <a:lnTo>
                    <a:pt x="313517" y="1095469"/>
                  </a:lnTo>
                  <a:lnTo>
                    <a:pt x="354306" y="1114632"/>
                  </a:lnTo>
                  <a:lnTo>
                    <a:pt x="396752" y="1130646"/>
                  </a:lnTo>
                  <a:lnTo>
                    <a:pt x="440704" y="1143361"/>
                  </a:lnTo>
                  <a:lnTo>
                    <a:pt x="486014" y="1152628"/>
                  </a:lnTo>
                  <a:lnTo>
                    <a:pt x="532532" y="1158298"/>
                  </a:lnTo>
                  <a:lnTo>
                    <a:pt x="580110" y="1160221"/>
                  </a:lnTo>
                  <a:lnTo>
                    <a:pt x="627688" y="1158298"/>
                  </a:lnTo>
                  <a:lnTo>
                    <a:pt x="674206" y="1152628"/>
                  </a:lnTo>
                  <a:lnTo>
                    <a:pt x="719516" y="1143361"/>
                  </a:lnTo>
                  <a:lnTo>
                    <a:pt x="763469" y="1130646"/>
                  </a:lnTo>
                  <a:lnTo>
                    <a:pt x="805914" y="1114632"/>
                  </a:lnTo>
                  <a:lnTo>
                    <a:pt x="846703" y="1095469"/>
                  </a:lnTo>
                  <a:lnTo>
                    <a:pt x="885686" y="1073306"/>
                  </a:lnTo>
                  <a:lnTo>
                    <a:pt x="922714" y="1048292"/>
                  </a:lnTo>
                  <a:lnTo>
                    <a:pt x="957638" y="1020577"/>
                  </a:lnTo>
                  <a:lnTo>
                    <a:pt x="990309" y="990309"/>
                  </a:lnTo>
                  <a:lnTo>
                    <a:pt x="1020577" y="957638"/>
                  </a:lnTo>
                  <a:lnTo>
                    <a:pt x="1048292" y="922714"/>
                  </a:lnTo>
                  <a:lnTo>
                    <a:pt x="1073306" y="885686"/>
                  </a:lnTo>
                  <a:lnTo>
                    <a:pt x="1095469" y="846703"/>
                  </a:lnTo>
                  <a:lnTo>
                    <a:pt x="1114632" y="805914"/>
                  </a:lnTo>
                  <a:lnTo>
                    <a:pt x="1130646" y="763469"/>
                  </a:lnTo>
                  <a:lnTo>
                    <a:pt x="1143361" y="719516"/>
                  </a:lnTo>
                  <a:lnTo>
                    <a:pt x="1152628" y="674206"/>
                  </a:lnTo>
                  <a:lnTo>
                    <a:pt x="1158298" y="627688"/>
                  </a:lnTo>
                  <a:lnTo>
                    <a:pt x="1160221" y="580110"/>
                  </a:lnTo>
                  <a:lnTo>
                    <a:pt x="1158298" y="532532"/>
                  </a:lnTo>
                  <a:lnTo>
                    <a:pt x="1152628" y="486014"/>
                  </a:lnTo>
                  <a:lnTo>
                    <a:pt x="1143361" y="440704"/>
                  </a:lnTo>
                  <a:lnTo>
                    <a:pt x="1130646" y="396752"/>
                  </a:lnTo>
                  <a:lnTo>
                    <a:pt x="1114632" y="354306"/>
                  </a:lnTo>
                  <a:lnTo>
                    <a:pt x="1095469" y="313517"/>
                  </a:lnTo>
                  <a:lnTo>
                    <a:pt x="1073306" y="274534"/>
                  </a:lnTo>
                  <a:lnTo>
                    <a:pt x="1048292" y="237506"/>
                  </a:lnTo>
                  <a:lnTo>
                    <a:pt x="1020577" y="202582"/>
                  </a:lnTo>
                  <a:lnTo>
                    <a:pt x="990309" y="169911"/>
                  </a:lnTo>
                  <a:lnTo>
                    <a:pt x="957638" y="139644"/>
                  </a:lnTo>
                  <a:lnTo>
                    <a:pt x="922714" y="111928"/>
                  </a:lnTo>
                  <a:lnTo>
                    <a:pt x="885686" y="86914"/>
                  </a:lnTo>
                  <a:lnTo>
                    <a:pt x="846703" y="64751"/>
                  </a:lnTo>
                  <a:lnTo>
                    <a:pt x="805914" y="45588"/>
                  </a:lnTo>
                  <a:lnTo>
                    <a:pt x="763469" y="29574"/>
                  </a:lnTo>
                  <a:lnTo>
                    <a:pt x="719516" y="16859"/>
                  </a:lnTo>
                  <a:lnTo>
                    <a:pt x="674206" y="7592"/>
                  </a:lnTo>
                  <a:lnTo>
                    <a:pt x="627688" y="1923"/>
                  </a:lnTo>
                  <a:lnTo>
                    <a:pt x="580110" y="0"/>
                  </a:lnTo>
                  <a:close/>
                </a:path>
              </a:pathLst>
            </a:custGeom>
            <a:solidFill>
              <a:srgbClr val="FFFBEE"/>
            </a:solidFill>
          </p:spPr>
          <p:txBody>
            <a:bodyPr wrap="square" lIns="0" tIns="0" rIns="0" bIns="0" rtlCol="0"/>
            <a:lstStyle/>
            <a:p>
              <a:endParaRPr/>
            </a:p>
          </p:txBody>
        </p:sp>
        <p:sp>
          <p:nvSpPr>
            <p:cNvPr id="6" name="object 6"/>
            <p:cNvSpPr/>
            <p:nvPr/>
          </p:nvSpPr>
          <p:spPr>
            <a:xfrm>
              <a:off x="731086" y="3044611"/>
              <a:ext cx="1290320" cy="1290320"/>
            </a:xfrm>
            <a:custGeom>
              <a:avLst/>
              <a:gdLst/>
              <a:ahLst/>
              <a:cxnLst/>
              <a:rect l="l" t="t" r="r" b="b"/>
              <a:pathLst>
                <a:path w="1290320" h="1290320">
                  <a:moveTo>
                    <a:pt x="645134" y="1290269"/>
                  </a:moveTo>
                  <a:lnTo>
                    <a:pt x="693281" y="1288499"/>
                  </a:lnTo>
                  <a:lnTo>
                    <a:pt x="740467" y="1283274"/>
                  </a:lnTo>
                  <a:lnTo>
                    <a:pt x="786568" y="1274717"/>
                  </a:lnTo>
                  <a:lnTo>
                    <a:pt x="831458" y="1262954"/>
                  </a:lnTo>
                  <a:lnTo>
                    <a:pt x="875012" y="1248110"/>
                  </a:lnTo>
                  <a:lnTo>
                    <a:pt x="917107" y="1230308"/>
                  </a:lnTo>
                  <a:lnTo>
                    <a:pt x="957617" y="1209675"/>
                  </a:lnTo>
                  <a:lnTo>
                    <a:pt x="996417" y="1186334"/>
                  </a:lnTo>
                  <a:lnTo>
                    <a:pt x="1033383" y="1160410"/>
                  </a:lnTo>
                  <a:lnTo>
                    <a:pt x="1068390" y="1132028"/>
                  </a:lnTo>
                  <a:lnTo>
                    <a:pt x="1101313" y="1101313"/>
                  </a:lnTo>
                  <a:lnTo>
                    <a:pt x="1132028" y="1068390"/>
                  </a:lnTo>
                  <a:lnTo>
                    <a:pt x="1160410" y="1033383"/>
                  </a:lnTo>
                  <a:lnTo>
                    <a:pt x="1186334" y="996417"/>
                  </a:lnTo>
                  <a:lnTo>
                    <a:pt x="1209675" y="957617"/>
                  </a:lnTo>
                  <a:lnTo>
                    <a:pt x="1230308" y="917107"/>
                  </a:lnTo>
                  <a:lnTo>
                    <a:pt x="1248110" y="875012"/>
                  </a:lnTo>
                  <a:lnTo>
                    <a:pt x="1262954" y="831458"/>
                  </a:lnTo>
                  <a:lnTo>
                    <a:pt x="1274717" y="786568"/>
                  </a:lnTo>
                  <a:lnTo>
                    <a:pt x="1283274" y="740467"/>
                  </a:lnTo>
                  <a:lnTo>
                    <a:pt x="1288499" y="693281"/>
                  </a:lnTo>
                  <a:lnTo>
                    <a:pt x="1290269" y="645134"/>
                  </a:lnTo>
                  <a:lnTo>
                    <a:pt x="1288499" y="596987"/>
                  </a:lnTo>
                  <a:lnTo>
                    <a:pt x="1283274" y="549801"/>
                  </a:lnTo>
                  <a:lnTo>
                    <a:pt x="1274717" y="503700"/>
                  </a:lnTo>
                  <a:lnTo>
                    <a:pt x="1262954" y="458811"/>
                  </a:lnTo>
                  <a:lnTo>
                    <a:pt x="1248110" y="415256"/>
                  </a:lnTo>
                  <a:lnTo>
                    <a:pt x="1230308" y="373161"/>
                  </a:lnTo>
                  <a:lnTo>
                    <a:pt x="1209675" y="332652"/>
                  </a:lnTo>
                  <a:lnTo>
                    <a:pt x="1186334" y="293851"/>
                  </a:lnTo>
                  <a:lnTo>
                    <a:pt x="1160410" y="256885"/>
                  </a:lnTo>
                  <a:lnTo>
                    <a:pt x="1132028" y="221878"/>
                  </a:lnTo>
                  <a:lnTo>
                    <a:pt x="1101313" y="188955"/>
                  </a:lnTo>
                  <a:lnTo>
                    <a:pt x="1068390" y="158240"/>
                  </a:lnTo>
                  <a:lnTo>
                    <a:pt x="1033383" y="129858"/>
                  </a:lnTo>
                  <a:lnTo>
                    <a:pt x="996417" y="103935"/>
                  </a:lnTo>
                  <a:lnTo>
                    <a:pt x="957617" y="80593"/>
                  </a:lnTo>
                  <a:lnTo>
                    <a:pt x="917107" y="59960"/>
                  </a:lnTo>
                  <a:lnTo>
                    <a:pt x="875012" y="42158"/>
                  </a:lnTo>
                  <a:lnTo>
                    <a:pt x="831458" y="27314"/>
                  </a:lnTo>
                  <a:lnTo>
                    <a:pt x="786568" y="15551"/>
                  </a:lnTo>
                  <a:lnTo>
                    <a:pt x="740467" y="6994"/>
                  </a:lnTo>
                  <a:lnTo>
                    <a:pt x="693281" y="1769"/>
                  </a:lnTo>
                  <a:lnTo>
                    <a:pt x="645134" y="0"/>
                  </a:lnTo>
                  <a:lnTo>
                    <a:pt x="596987" y="1769"/>
                  </a:lnTo>
                  <a:lnTo>
                    <a:pt x="549801" y="6994"/>
                  </a:lnTo>
                  <a:lnTo>
                    <a:pt x="503700" y="15551"/>
                  </a:lnTo>
                  <a:lnTo>
                    <a:pt x="458811" y="27314"/>
                  </a:lnTo>
                  <a:lnTo>
                    <a:pt x="415256" y="42158"/>
                  </a:lnTo>
                  <a:lnTo>
                    <a:pt x="373161" y="59960"/>
                  </a:lnTo>
                  <a:lnTo>
                    <a:pt x="332652" y="80593"/>
                  </a:lnTo>
                  <a:lnTo>
                    <a:pt x="293851" y="103935"/>
                  </a:lnTo>
                  <a:lnTo>
                    <a:pt x="256885" y="129858"/>
                  </a:lnTo>
                  <a:lnTo>
                    <a:pt x="221878" y="158240"/>
                  </a:lnTo>
                  <a:lnTo>
                    <a:pt x="188955" y="188955"/>
                  </a:lnTo>
                  <a:lnTo>
                    <a:pt x="158240" y="221878"/>
                  </a:lnTo>
                  <a:lnTo>
                    <a:pt x="129858" y="256885"/>
                  </a:lnTo>
                  <a:lnTo>
                    <a:pt x="103935" y="293851"/>
                  </a:lnTo>
                  <a:lnTo>
                    <a:pt x="80593" y="332652"/>
                  </a:lnTo>
                  <a:lnTo>
                    <a:pt x="59960" y="373161"/>
                  </a:lnTo>
                  <a:lnTo>
                    <a:pt x="42158" y="415256"/>
                  </a:lnTo>
                  <a:lnTo>
                    <a:pt x="27314" y="458811"/>
                  </a:lnTo>
                  <a:lnTo>
                    <a:pt x="15551" y="503700"/>
                  </a:lnTo>
                  <a:lnTo>
                    <a:pt x="6994" y="549801"/>
                  </a:lnTo>
                  <a:lnTo>
                    <a:pt x="1769" y="596987"/>
                  </a:lnTo>
                  <a:lnTo>
                    <a:pt x="0" y="645134"/>
                  </a:lnTo>
                  <a:lnTo>
                    <a:pt x="1769" y="693281"/>
                  </a:lnTo>
                  <a:lnTo>
                    <a:pt x="6994" y="740467"/>
                  </a:lnTo>
                  <a:lnTo>
                    <a:pt x="15551" y="786568"/>
                  </a:lnTo>
                  <a:lnTo>
                    <a:pt x="27314" y="831458"/>
                  </a:lnTo>
                  <a:lnTo>
                    <a:pt x="42158" y="875012"/>
                  </a:lnTo>
                  <a:lnTo>
                    <a:pt x="59960" y="917107"/>
                  </a:lnTo>
                  <a:lnTo>
                    <a:pt x="80593" y="957617"/>
                  </a:lnTo>
                  <a:lnTo>
                    <a:pt x="103935" y="996417"/>
                  </a:lnTo>
                  <a:lnTo>
                    <a:pt x="129858" y="1033383"/>
                  </a:lnTo>
                  <a:lnTo>
                    <a:pt x="158240" y="1068390"/>
                  </a:lnTo>
                  <a:lnTo>
                    <a:pt x="188955" y="1101313"/>
                  </a:lnTo>
                  <a:lnTo>
                    <a:pt x="221878" y="1132028"/>
                  </a:lnTo>
                  <a:lnTo>
                    <a:pt x="256885" y="1160410"/>
                  </a:lnTo>
                  <a:lnTo>
                    <a:pt x="293851" y="1186334"/>
                  </a:lnTo>
                  <a:lnTo>
                    <a:pt x="332652" y="1209675"/>
                  </a:lnTo>
                  <a:lnTo>
                    <a:pt x="373161" y="1230308"/>
                  </a:lnTo>
                  <a:lnTo>
                    <a:pt x="415256" y="1248110"/>
                  </a:lnTo>
                  <a:lnTo>
                    <a:pt x="458811" y="1262954"/>
                  </a:lnTo>
                  <a:lnTo>
                    <a:pt x="503700" y="1274717"/>
                  </a:lnTo>
                  <a:lnTo>
                    <a:pt x="549801" y="1283274"/>
                  </a:lnTo>
                  <a:lnTo>
                    <a:pt x="596987" y="1288499"/>
                  </a:lnTo>
                  <a:lnTo>
                    <a:pt x="645134" y="1290269"/>
                  </a:lnTo>
                  <a:close/>
                </a:path>
              </a:pathLst>
            </a:custGeom>
            <a:ln w="25400">
              <a:solidFill>
                <a:srgbClr val="FFC901"/>
              </a:solidFill>
            </a:ln>
          </p:spPr>
          <p:txBody>
            <a:bodyPr wrap="square" lIns="0" tIns="0" rIns="0" bIns="0" rtlCol="0"/>
            <a:lstStyle/>
            <a:p>
              <a:endParaRPr/>
            </a:p>
          </p:txBody>
        </p:sp>
        <p:sp>
          <p:nvSpPr>
            <p:cNvPr id="7" name="object 7"/>
            <p:cNvSpPr/>
            <p:nvPr/>
          </p:nvSpPr>
          <p:spPr>
            <a:xfrm>
              <a:off x="1465422" y="3774885"/>
              <a:ext cx="107314" cy="225425"/>
            </a:xfrm>
            <a:custGeom>
              <a:avLst/>
              <a:gdLst/>
              <a:ahLst/>
              <a:cxnLst/>
              <a:rect l="l" t="t" r="r" b="b"/>
              <a:pathLst>
                <a:path w="107315" h="225425">
                  <a:moveTo>
                    <a:pt x="86626" y="0"/>
                  </a:moveTo>
                  <a:lnTo>
                    <a:pt x="20358" y="0"/>
                  </a:lnTo>
                  <a:lnTo>
                    <a:pt x="12435" y="1600"/>
                  </a:lnTo>
                  <a:lnTo>
                    <a:pt x="5964" y="5964"/>
                  </a:lnTo>
                  <a:lnTo>
                    <a:pt x="1600" y="12435"/>
                  </a:lnTo>
                  <a:lnTo>
                    <a:pt x="0" y="20358"/>
                  </a:lnTo>
                  <a:lnTo>
                    <a:pt x="0" y="204584"/>
                  </a:lnTo>
                  <a:lnTo>
                    <a:pt x="1600" y="212514"/>
                  </a:lnTo>
                  <a:lnTo>
                    <a:pt x="5964" y="218989"/>
                  </a:lnTo>
                  <a:lnTo>
                    <a:pt x="12435" y="223354"/>
                  </a:lnTo>
                  <a:lnTo>
                    <a:pt x="20358" y="224955"/>
                  </a:lnTo>
                  <a:lnTo>
                    <a:pt x="28288" y="223354"/>
                  </a:lnTo>
                  <a:lnTo>
                    <a:pt x="34763" y="218989"/>
                  </a:lnTo>
                  <a:lnTo>
                    <a:pt x="39128" y="212514"/>
                  </a:lnTo>
                  <a:lnTo>
                    <a:pt x="40728" y="204584"/>
                  </a:lnTo>
                  <a:lnTo>
                    <a:pt x="40728" y="40728"/>
                  </a:lnTo>
                  <a:lnTo>
                    <a:pt x="66255" y="40728"/>
                  </a:lnTo>
                  <a:lnTo>
                    <a:pt x="66255" y="204584"/>
                  </a:lnTo>
                  <a:lnTo>
                    <a:pt x="67856" y="212514"/>
                  </a:lnTo>
                  <a:lnTo>
                    <a:pt x="72221" y="218989"/>
                  </a:lnTo>
                  <a:lnTo>
                    <a:pt x="78696" y="223354"/>
                  </a:lnTo>
                  <a:lnTo>
                    <a:pt x="86626" y="224955"/>
                  </a:lnTo>
                  <a:lnTo>
                    <a:pt x="94556" y="223354"/>
                  </a:lnTo>
                  <a:lnTo>
                    <a:pt x="101031" y="218989"/>
                  </a:lnTo>
                  <a:lnTo>
                    <a:pt x="105396" y="212514"/>
                  </a:lnTo>
                  <a:lnTo>
                    <a:pt x="106997" y="204584"/>
                  </a:lnTo>
                  <a:lnTo>
                    <a:pt x="106997" y="20358"/>
                  </a:lnTo>
                  <a:lnTo>
                    <a:pt x="105396" y="12435"/>
                  </a:lnTo>
                  <a:lnTo>
                    <a:pt x="101031" y="5964"/>
                  </a:lnTo>
                  <a:lnTo>
                    <a:pt x="94556" y="1600"/>
                  </a:lnTo>
                  <a:lnTo>
                    <a:pt x="86626" y="0"/>
                  </a:lnTo>
                  <a:close/>
                </a:path>
              </a:pathLst>
            </a:custGeom>
            <a:solidFill>
              <a:srgbClr val="FFC800"/>
            </a:solidFill>
          </p:spPr>
          <p:txBody>
            <a:bodyPr wrap="square" lIns="0" tIns="0" rIns="0" bIns="0" rtlCol="0"/>
            <a:lstStyle/>
            <a:p>
              <a:endParaRPr/>
            </a:p>
          </p:txBody>
        </p:sp>
        <p:pic>
          <p:nvPicPr>
            <p:cNvPr id="8" name="object 8"/>
            <p:cNvPicPr/>
            <p:nvPr/>
          </p:nvPicPr>
          <p:blipFill>
            <a:blip r:embed="rId2" cstate="print"/>
            <a:stretch>
              <a:fillRect/>
            </a:stretch>
          </p:blipFill>
          <p:spPr>
            <a:xfrm>
              <a:off x="1464155" y="3438795"/>
              <a:ext cx="109524" cy="109524"/>
            </a:xfrm>
            <a:prstGeom prst="rect">
              <a:avLst/>
            </a:prstGeom>
          </p:spPr>
        </p:pic>
        <p:sp>
          <p:nvSpPr>
            <p:cNvPr id="9" name="object 9"/>
            <p:cNvSpPr/>
            <p:nvPr/>
          </p:nvSpPr>
          <p:spPr>
            <a:xfrm>
              <a:off x="1203998" y="3571392"/>
              <a:ext cx="408940" cy="428625"/>
            </a:xfrm>
            <a:custGeom>
              <a:avLst/>
              <a:gdLst/>
              <a:ahLst/>
              <a:cxnLst/>
              <a:rect l="l" t="t" r="r" b="b"/>
              <a:pathLst>
                <a:path w="408940" h="428625">
                  <a:moveTo>
                    <a:pt x="106997" y="218465"/>
                  </a:moveTo>
                  <a:lnTo>
                    <a:pt x="104851" y="213283"/>
                  </a:lnTo>
                  <a:lnTo>
                    <a:pt x="97205" y="205651"/>
                  </a:lnTo>
                  <a:lnTo>
                    <a:pt x="92036" y="203504"/>
                  </a:lnTo>
                  <a:lnTo>
                    <a:pt x="20358" y="203504"/>
                  </a:lnTo>
                  <a:lnTo>
                    <a:pt x="12433" y="205105"/>
                  </a:lnTo>
                  <a:lnTo>
                    <a:pt x="5969" y="209461"/>
                  </a:lnTo>
                  <a:lnTo>
                    <a:pt x="1600" y="215938"/>
                  </a:lnTo>
                  <a:lnTo>
                    <a:pt x="0" y="223862"/>
                  </a:lnTo>
                  <a:lnTo>
                    <a:pt x="0" y="408089"/>
                  </a:lnTo>
                  <a:lnTo>
                    <a:pt x="1600" y="416013"/>
                  </a:lnTo>
                  <a:lnTo>
                    <a:pt x="5969" y="422490"/>
                  </a:lnTo>
                  <a:lnTo>
                    <a:pt x="12433" y="426859"/>
                  </a:lnTo>
                  <a:lnTo>
                    <a:pt x="20358" y="428459"/>
                  </a:lnTo>
                  <a:lnTo>
                    <a:pt x="28295" y="426859"/>
                  </a:lnTo>
                  <a:lnTo>
                    <a:pt x="34772" y="422490"/>
                  </a:lnTo>
                  <a:lnTo>
                    <a:pt x="39128" y="416013"/>
                  </a:lnTo>
                  <a:lnTo>
                    <a:pt x="40728" y="408089"/>
                  </a:lnTo>
                  <a:lnTo>
                    <a:pt x="40728" y="244233"/>
                  </a:lnTo>
                  <a:lnTo>
                    <a:pt x="66268" y="244233"/>
                  </a:lnTo>
                  <a:lnTo>
                    <a:pt x="66255" y="408089"/>
                  </a:lnTo>
                  <a:lnTo>
                    <a:pt x="86626" y="428459"/>
                  </a:lnTo>
                  <a:lnTo>
                    <a:pt x="94564" y="426859"/>
                  </a:lnTo>
                  <a:lnTo>
                    <a:pt x="101041" y="422490"/>
                  </a:lnTo>
                  <a:lnTo>
                    <a:pt x="105397" y="416013"/>
                  </a:lnTo>
                  <a:lnTo>
                    <a:pt x="106997" y="408089"/>
                  </a:lnTo>
                  <a:lnTo>
                    <a:pt x="106997" y="218465"/>
                  </a:lnTo>
                  <a:close/>
                </a:path>
                <a:path w="408940" h="428625">
                  <a:moveTo>
                    <a:pt x="408813" y="171323"/>
                  </a:moveTo>
                  <a:lnTo>
                    <a:pt x="374611" y="42062"/>
                  </a:lnTo>
                  <a:lnTo>
                    <a:pt x="337832" y="3098"/>
                  </a:lnTo>
                  <a:lnTo>
                    <a:pt x="319303" y="0"/>
                  </a:lnTo>
                  <a:lnTo>
                    <a:pt x="309854" y="0"/>
                  </a:lnTo>
                  <a:lnTo>
                    <a:pt x="263017" y="24142"/>
                  </a:lnTo>
                  <a:lnTo>
                    <a:pt x="218033" y="162801"/>
                  </a:lnTo>
                  <a:lnTo>
                    <a:pt x="217271" y="170853"/>
                  </a:lnTo>
                  <a:lnTo>
                    <a:pt x="219570" y="178320"/>
                  </a:lnTo>
                  <a:lnTo>
                    <a:pt x="224510" y="184365"/>
                  </a:lnTo>
                  <a:lnTo>
                    <a:pt x="231635" y="188188"/>
                  </a:lnTo>
                  <a:lnTo>
                    <a:pt x="233591" y="188785"/>
                  </a:lnTo>
                  <a:lnTo>
                    <a:pt x="235585" y="189064"/>
                  </a:lnTo>
                  <a:lnTo>
                    <a:pt x="237528" y="189064"/>
                  </a:lnTo>
                  <a:lnTo>
                    <a:pt x="246278" y="189064"/>
                  </a:lnTo>
                  <a:lnTo>
                    <a:pt x="254355" y="183388"/>
                  </a:lnTo>
                  <a:lnTo>
                    <a:pt x="266433" y="143395"/>
                  </a:lnTo>
                  <a:lnTo>
                    <a:pt x="256032" y="223862"/>
                  </a:lnTo>
                  <a:lnTo>
                    <a:pt x="373786" y="223862"/>
                  </a:lnTo>
                  <a:lnTo>
                    <a:pt x="365925" y="163118"/>
                  </a:lnTo>
                  <a:lnTo>
                    <a:pt x="368985" y="174142"/>
                  </a:lnTo>
                  <a:lnTo>
                    <a:pt x="372656" y="181356"/>
                  </a:lnTo>
                  <a:lnTo>
                    <a:pt x="378587" y="186423"/>
                  </a:lnTo>
                  <a:lnTo>
                    <a:pt x="385991" y="188899"/>
                  </a:lnTo>
                  <a:lnTo>
                    <a:pt x="394055" y="188315"/>
                  </a:lnTo>
                  <a:lnTo>
                    <a:pt x="401269" y="184670"/>
                  </a:lnTo>
                  <a:lnTo>
                    <a:pt x="406336" y="178727"/>
                  </a:lnTo>
                  <a:lnTo>
                    <a:pt x="408813" y="171323"/>
                  </a:lnTo>
                  <a:close/>
                </a:path>
              </a:pathLst>
            </a:custGeom>
            <a:solidFill>
              <a:srgbClr val="FFC800"/>
            </a:solidFill>
          </p:spPr>
          <p:txBody>
            <a:bodyPr wrap="square" lIns="0" tIns="0" rIns="0" bIns="0" rtlCol="0"/>
            <a:lstStyle/>
            <a:p>
              <a:endParaRPr/>
            </a:p>
          </p:txBody>
        </p:sp>
        <p:pic>
          <p:nvPicPr>
            <p:cNvPr id="10" name="object 10"/>
            <p:cNvPicPr/>
            <p:nvPr/>
          </p:nvPicPr>
          <p:blipFill>
            <a:blip r:embed="rId2" cstate="print"/>
            <a:stretch>
              <a:fillRect/>
            </a:stretch>
          </p:blipFill>
          <p:spPr>
            <a:xfrm>
              <a:off x="1202743" y="3438795"/>
              <a:ext cx="109524" cy="109524"/>
            </a:xfrm>
            <a:prstGeom prst="rect">
              <a:avLst/>
            </a:prstGeom>
          </p:spPr>
        </p:pic>
        <p:sp>
          <p:nvSpPr>
            <p:cNvPr id="11" name="object 11"/>
            <p:cNvSpPr/>
            <p:nvPr/>
          </p:nvSpPr>
          <p:spPr>
            <a:xfrm>
              <a:off x="1139571" y="3571392"/>
              <a:ext cx="232410" cy="278765"/>
            </a:xfrm>
            <a:custGeom>
              <a:avLst/>
              <a:gdLst/>
              <a:ahLst/>
              <a:cxnLst/>
              <a:rect l="l" t="t" r="r" b="b"/>
              <a:pathLst>
                <a:path w="232409" h="278764">
                  <a:moveTo>
                    <a:pt x="231838" y="171323"/>
                  </a:moveTo>
                  <a:lnTo>
                    <a:pt x="181038" y="42062"/>
                  </a:lnTo>
                  <a:lnTo>
                    <a:pt x="142201" y="3098"/>
                  </a:lnTo>
                  <a:lnTo>
                    <a:pt x="122669" y="0"/>
                  </a:lnTo>
                  <a:lnTo>
                    <a:pt x="112699" y="0"/>
                  </a:lnTo>
                  <a:lnTo>
                    <a:pt x="63271" y="24130"/>
                  </a:lnTo>
                  <a:lnTo>
                    <a:pt x="812" y="162801"/>
                  </a:lnTo>
                  <a:lnTo>
                    <a:pt x="0" y="170853"/>
                  </a:lnTo>
                  <a:lnTo>
                    <a:pt x="2425" y="178320"/>
                  </a:lnTo>
                  <a:lnTo>
                    <a:pt x="7632" y="184365"/>
                  </a:lnTo>
                  <a:lnTo>
                    <a:pt x="15163" y="188188"/>
                  </a:lnTo>
                  <a:lnTo>
                    <a:pt x="17233" y="188785"/>
                  </a:lnTo>
                  <a:lnTo>
                    <a:pt x="19329" y="189064"/>
                  </a:lnTo>
                  <a:lnTo>
                    <a:pt x="21386" y="189064"/>
                  </a:lnTo>
                  <a:lnTo>
                    <a:pt x="30619" y="189064"/>
                  </a:lnTo>
                  <a:lnTo>
                    <a:pt x="39141" y="183388"/>
                  </a:lnTo>
                  <a:lnTo>
                    <a:pt x="41948" y="174586"/>
                  </a:lnTo>
                  <a:lnTo>
                    <a:pt x="75133" y="99466"/>
                  </a:lnTo>
                  <a:lnTo>
                    <a:pt x="70027" y="138874"/>
                  </a:lnTo>
                  <a:lnTo>
                    <a:pt x="69875" y="138874"/>
                  </a:lnTo>
                  <a:lnTo>
                    <a:pt x="21628" y="270484"/>
                  </a:lnTo>
                  <a:lnTo>
                    <a:pt x="26873" y="278409"/>
                  </a:lnTo>
                  <a:lnTo>
                    <a:pt x="208991" y="278409"/>
                  </a:lnTo>
                  <a:lnTo>
                    <a:pt x="214223" y="270484"/>
                  </a:lnTo>
                  <a:lnTo>
                    <a:pt x="165989" y="138874"/>
                  </a:lnTo>
                  <a:lnTo>
                    <a:pt x="165811" y="138874"/>
                  </a:lnTo>
                  <a:lnTo>
                    <a:pt x="161544" y="105892"/>
                  </a:lnTo>
                  <a:lnTo>
                    <a:pt x="189814" y="174142"/>
                  </a:lnTo>
                  <a:lnTo>
                    <a:pt x="193675" y="181356"/>
                  </a:lnTo>
                  <a:lnTo>
                    <a:pt x="199936" y="186423"/>
                  </a:lnTo>
                  <a:lnTo>
                    <a:pt x="207746" y="188899"/>
                  </a:lnTo>
                  <a:lnTo>
                    <a:pt x="216268" y="188315"/>
                  </a:lnTo>
                  <a:lnTo>
                    <a:pt x="223875" y="184670"/>
                  </a:lnTo>
                  <a:lnTo>
                    <a:pt x="229222" y="178727"/>
                  </a:lnTo>
                  <a:lnTo>
                    <a:pt x="231838" y="171323"/>
                  </a:lnTo>
                  <a:close/>
                </a:path>
              </a:pathLst>
            </a:custGeom>
            <a:solidFill>
              <a:srgbClr val="FFC800"/>
            </a:solidFill>
          </p:spPr>
          <p:txBody>
            <a:bodyPr wrap="square" lIns="0" tIns="0" rIns="0" bIns="0" rtlCol="0"/>
            <a:lstStyle/>
            <a:p>
              <a:endParaRPr/>
            </a:p>
          </p:txBody>
        </p:sp>
      </p:grpSp>
      <p:grpSp>
        <p:nvGrpSpPr>
          <p:cNvPr id="12" name="object 12"/>
          <p:cNvGrpSpPr/>
          <p:nvPr/>
        </p:nvGrpSpPr>
        <p:grpSpPr>
          <a:xfrm>
            <a:off x="3922362" y="3031911"/>
            <a:ext cx="1315720" cy="1315720"/>
            <a:chOff x="3922362" y="3031911"/>
            <a:chExt cx="1315720" cy="1315720"/>
          </a:xfrm>
        </p:grpSpPr>
        <p:sp>
          <p:nvSpPr>
            <p:cNvPr id="13" name="object 13"/>
            <p:cNvSpPr/>
            <p:nvPr/>
          </p:nvSpPr>
          <p:spPr>
            <a:xfrm>
              <a:off x="4000086" y="3109636"/>
              <a:ext cx="1160780" cy="1160780"/>
            </a:xfrm>
            <a:custGeom>
              <a:avLst/>
              <a:gdLst/>
              <a:ahLst/>
              <a:cxnLst/>
              <a:rect l="l" t="t" r="r" b="b"/>
              <a:pathLst>
                <a:path w="1160779" h="1160779">
                  <a:moveTo>
                    <a:pt x="580110" y="0"/>
                  </a:moveTo>
                  <a:lnTo>
                    <a:pt x="532532" y="1923"/>
                  </a:lnTo>
                  <a:lnTo>
                    <a:pt x="486014" y="7592"/>
                  </a:lnTo>
                  <a:lnTo>
                    <a:pt x="440704" y="16859"/>
                  </a:lnTo>
                  <a:lnTo>
                    <a:pt x="396752" y="29574"/>
                  </a:lnTo>
                  <a:lnTo>
                    <a:pt x="354306" y="45588"/>
                  </a:lnTo>
                  <a:lnTo>
                    <a:pt x="313517" y="64751"/>
                  </a:lnTo>
                  <a:lnTo>
                    <a:pt x="274534" y="86914"/>
                  </a:lnTo>
                  <a:lnTo>
                    <a:pt x="237506" y="111928"/>
                  </a:lnTo>
                  <a:lnTo>
                    <a:pt x="202582" y="139644"/>
                  </a:lnTo>
                  <a:lnTo>
                    <a:pt x="169911" y="169911"/>
                  </a:lnTo>
                  <a:lnTo>
                    <a:pt x="139644" y="202582"/>
                  </a:lnTo>
                  <a:lnTo>
                    <a:pt x="111928" y="237506"/>
                  </a:lnTo>
                  <a:lnTo>
                    <a:pt x="86914" y="274534"/>
                  </a:lnTo>
                  <a:lnTo>
                    <a:pt x="64751" y="313517"/>
                  </a:lnTo>
                  <a:lnTo>
                    <a:pt x="45588" y="354306"/>
                  </a:lnTo>
                  <a:lnTo>
                    <a:pt x="29574" y="396752"/>
                  </a:lnTo>
                  <a:lnTo>
                    <a:pt x="16859" y="440704"/>
                  </a:lnTo>
                  <a:lnTo>
                    <a:pt x="7592" y="486014"/>
                  </a:lnTo>
                  <a:lnTo>
                    <a:pt x="1923" y="532532"/>
                  </a:lnTo>
                  <a:lnTo>
                    <a:pt x="0" y="580110"/>
                  </a:lnTo>
                  <a:lnTo>
                    <a:pt x="1923" y="627688"/>
                  </a:lnTo>
                  <a:lnTo>
                    <a:pt x="7592" y="674206"/>
                  </a:lnTo>
                  <a:lnTo>
                    <a:pt x="16859" y="719516"/>
                  </a:lnTo>
                  <a:lnTo>
                    <a:pt x="29574" y="763469"/>
                  </a:lnTo>
                  <a:lnTo>
                    <a:pt x="45588" y="805914"/>
                  </a:lnTo>
                  <a:lnTo>
                    <a:pt x="64751" y="846703"/>
                  </a:lnTo>
                  <a:lnTo>
                    <a:pt x="86914" y="885686"/>
                  </a:lnTo>
                  <a:lnTo>
                    <a:pt x="111928" y="922714"/>
                  </a:lnTo>
                  <a:lnTo>
                    <a:pt x="139644" y="957638"/>
                  </a:lnTo>
                  <a:lnTo>
                    <a:pt x="169911" y="990309"/>
                  </a:lnTo>
                  <a:lnTo>
                    <a:pt x="202582" y="1020577"/>
                  </a:lnTo>
                  <a:lnTo>
                    <a:pt x="237506" y="1048292"/>
                  </a:lnTo>
                  <a:lnTo>
                    <a:pt x="274534" y="1073306"/>
                  </a:lnTo>
                  <a:lnTo>
                    <a:pt x="313517" y="1095469"/>
                  </a:lnTo>
                  <a:lnTo>
                    <a:pt x="354306" y="1114632"/>
                  </a:lnTo>
                  <a:lnTo>
                    <a:pt x="396752" y="1130646"/>
                  </a:lnTo>
                  <a:lnTo>
                    <a:pt x="440704" y="1143361"/>
                  </a:lnTo>
                  <a:lnTo>
                    <a:pt x="486014" y="1152628"/>
                  </a:lnTo>
                  <a:lnTo>
                    <a:pt x="532532" y="1158298"/>
                  </a:lnTo>
                  <a:lnTo>
                    <a:pt x="580110" y="1160221"/>
                  </a:lnTo>
                  <a:lnTo>
                    <a:pt x="627688" y="1158298"/>
                  </a:lnTo>
                  <a:lnTo>
                    <a:pt x="674206" y="1152628"/>
                  </a:lnTo>
                  <a:lnTo>
                    <a:pt x="719516" y="1143361"/>
                  </a:lnTo>
                  <a:lnTo>
                    <a:pt x="763469" y="1130646"/>
                  </a:lnTo>
                  <a:lnTo>
                    <a:pt x="805914" y="1114632"/>
                  </a:lnTo>
                  <a:lnTo>
                    <a:pt x="846703" y="1095469"/>
                  </a:lnTo>
                  <a:lnTo>
                    <a:pt x="885686" y="1073306"/>
                  </a:lnTo>
                  <a:lnTo>
                    <a:pt x="922714" y="1048292"/>
                  </a:lnTo>
                  <a:lnTo>
                    <a:pt x="957638" y="1020577"/>
                  </a:lnTo>
                  <a:lnTo>
                    <a:pt x="990309" y="990309"/>
                  </a:lnTo>
                  <a:lnTo>
                    <a:pt x="1020577" y="957638"/>
                  </a:lnTo>
                  <a:lnTo>
                    <a:pt x="1048292" y="922714"/>
                  </a:lnTo>
                  <a:lnTo>
                    <a:pt x="1073306" y="885686"/>
                  </a:lnTo>
                  <a:lnTo>
                    <a:pt x="1095469" y="846703"/>
                  </a:lnTo>
                  <a:lnTo>
                    <a:pt x="1114632" y="805914"/>
                  </a:lnTo>
                  <a:lnTo>
                    <a:pt x="1130646" y="763469"/>
                  </a:lnTo>
                  <a:lnTo>
                    <a:pt x="1143361" y="719516"/>
                  </a:lnTo>
                  <a:lnTo>
                    <a:pt x="1152628" y="674206"/>
                  </a:lnTo>
                  <a:lnTo>
                    <a:pt x="1158298" y="627688"/>
                  </a:lnTo>
                  <a:lnTo>
                    <a:pt x="1160221" y="580110"/>
                  </a:lnTo>
                  <a:lnTo>
                    <a:pt x="1158298" y="532532"/>
                  </a:lnTo>
                  <a:lnTo>
                    <a:pt x="1152628" y="486014"/>
                  </a:lnTo>
                  <a:lnTo>
                    <a:pt x="1143361" y="440704"/>
                  </a:lnTo>
                  <a:lnTo>
                    <a:pt x="1130646" y="396752"/>
                  </a:lnTo>
                  <a:lnTo>
                    <a:pt x="1114632" y="354306"/>
                  </a:lnTo>
                  <a:lnTo>
                    <a:pt x="1095469" y="313517"/>
                  </a:lnTo>
                  <a:lnTo>
                    <a:pt x="1073306" y="274534"/>
                  </a:lnTo>
                  <a:lnTo>
                    <a:pt x="1048292" y="237506"/>
                  </a:lnTo>
                  <a:lnTo>
                    <a:pt x="1020577" y="202582"/>
                  </a:lnTo>
                  <a:lnTo>
                    <a:pt x="990309" y="169911"/>
                  </a:lnTo>
                  <a:lnTo>
                    <a:pt x="957638" y="139644"/>
                  </a:lnTo>
                  <a:lnTo>
                    <a:pt x="922714" y="111928"/>
                  </a:lnTo>
                  <a:lnTo>
                    <a:pt x="885686" y="86914"/>
                  </a:lnTo>
                  <a:lnTo>
                    <a:pt x="846703" y="64751"/>
                  </a:lnTo>
                  <a:lnTo>
                    <a:pt x="805914" y="45588"/>
                  </a:lnTo>
                  <a:lnTo>
                    <a:pt x="763469" y="29574"/>
                  </a:lnTo>
                  <a:lnTo>
                    <a:pt x="719516" y="16859"/>
                  </a:lnTo>
                  <a:lnTo>
                    <a:pt x="674206" y="7592"/>
                  </a:lnTo>
                  <a:lnTo>
                    <a:pt x="627688" y="1923"/>
                  </a:lnTo>
                  <a:lnTo>
                    <a:pt x="580110" y="0"/>
                  </a:lnTo>
                  <a:close/>
                </a:path>
              </a:pathLst>
            </a:custGeom>
            <a:solidFill>
              <a:srgbClr val="FFFBEE"/>
            </a:solidFill>
          </p:spPr>
          <p:txBody>
            <a:bodyPr wrap="square" lIns="0" tIns="0" rIns="0" bIns="0" rtlCol="0"/>
            <a:lstStyle/>
            <a:p>
              <a:endParaRPr/>
            </a:p>
          </p:txBody>
        </p:sp>
        <p:sp>
          <p:nvSpPr>
            <p:cNvPr id="14" name="object 14"/>
            <p:cNvSpPr/>
            <p:nvPr/>
          </p:nvSpPr>
          <p:spPr>
            <a:xfrm>
              <a:off x="3935062" y="3044611"/>
              <a:ext cx="1290320" cy="1290320"/>
            </a:xfrm>
            <a:custGeom>
              <a:avLst/>
              <a:gdLst/>
              <a:ahLst/>
              <a:cxnLst/>
              <a:rect l="l" t="t" r="r" b="b"/>
              <a:pathLst>
                <a:path w="1290320" h="1290320">
                  <a:moveTo>
                    <a:pt x="645134" y="1290269"/>
                  </a:moveTo>
                  <a:lnTo>
                    <a:pt x="693281" y="1288499"/>
                  </a:lnTo>
                  <a:lnTo>
                    <a:pt x="740467" y="1283274"/>
                  </a:lnTo>
                  <a:lnTo>
                    <a:pt x="786568" y="1274717"/>
                  </a:lnTo>
                  <a:lnTo>
                    <a:pt x="831458" y="1262954"/>
                  </a:lnTo>
                  <a:lnTo>
                    <a:pt x="875012" y="1248110"/>
                  </a:lnTo>
                  <a:lnTo>
                    <a:pt x="917107" y="1230308"/>
                  </a:lnTo>
                  <a:lnTo>
                    <a:pt x="957617" y="1209675"/>
                  </a:lnTo>
                  <a:lnTo>
                    <a:pt x="996417" y="1186334"/>
                  </a:lnTo>
                  <a:lnTo>
                    <a:pt x="1033383" y="1160410"/>
                  </a:lnTo>
                  <a:lnTo>
                    <a:pt x="1068390" y="1132028"/>
                  </a:lnTo>
                  <a:lnTo>
                    <a:pt x="1101313" y="1101313"/>
                  </a:lnTo>
                  <a:lnTo>
                    <a:pt x="1132028" y="1068390"/>
                  </a:lnTo>
                  <a:lnTo>
                    <a:pt x="1160410" y="1033383"/>
                  </a:lnTo>
                  <a:lnTo>
                    <a:pt x="1186334" y="996417"/>
                  </a:lnTo>
                  <a:lnTo>
                    <a:pt x="1209675" y="957617"/>
                  </a:lnTo>
                  <a:lnTo>
                    <a:pt x="1230308" y="917107"/>
                  </a:lnTo>
                  <a:lnTo>
                    <a:pt x="1248110" y="875012"/>
                  </a:lnTo>
                  <a:lnTo>
                    <a:pt x="1262954" y="831458"/>
                  </a:lnTo>
                  <a:lnTo>
                    <a:pt x="1274717" y="786568"/>
                  </a:lnTo>
                  <a:lnTo>
                    <a:pt x="1283274" y="740467"/>
                  </a:lnTo>
                  <a:lnTo>
                    <a:pt x="1288499" y="693281"/>
                  </a:lnTo>
                  <a:lnTo>
                    <a:pt x="1290269" y="645134"/>
                  </a:lnTo>
                  <a:lnTo>
                    <a:pt x="1288499" y="596987"/>
                  </a:lnTo>
                  <a:lnTo>
                    <a:pt x="1283274" y="549801"/>
                  </a:lnTo>
                  <a:lnTo>
                    <a:pt x="1274717" y="503700"/>
                  </a:lnTo>
                  <a:lnTo>
                    <a:pt x="1262954" y="458811"/>
                  </a:lnTo>
                  <a:lnTo>
                    <a:pt x="1248110" y="415256"/>
                  </a:lnTo>
                  <a:lnTo>
                    <a:pt x="1230308" y="373161"/>
                  </a:lnTo>
                  <a:lnTo>
                    <a:pt x="1209675" y="332652"/>
                  </a:lnTo>
                  <a:lnTo>
                    <a:pt x="1186334" y="293851"/>
                  </a:lnTo>
                  <a:lnTo>
                    <a:pt x="1160410" y="256885"/>
                  </a:lnTo>
                  <a:lnTo>
                    <a:pt x="1132028" y="221878"/>
                  </a:lnTo>
                  <a:lnTo>
                    <a:pt x="1101313" y="188955"/>
                  </a:lnTo>
                  <a:lnTo>
                    <a:pt x="1068390" y="158240"/>
                  </a:lnTo>
                  <a:lnTo>
                    <a:pt x="1033383" y="129858"/>
                  </a:lnTo>
                  <a:lnTo>
                    <a:pt x="996417" y="103935"/>
                  </a:lnTo>
                  <a:lnTo>
                    <a:pt x="957617" y="80593"/>
                  </a:lnTo>
                  <a:lnTo>
                    <a:pt x="917107" y="59960"/>
                  </a:lnTo>
                  <a:lnTo>
                    <a:pt x="875012" y="42158"/>
                  </a:lnTo>
                  <a:lnTo>
                    <a:pt x="831458" y="27314"/>
                  </a:lnTo>
                  <a:lnTo>
                    <a:pt x="786568" y="15551"/>
                  </a:lnTo>
                  <a:lnTo>
                    <a:pt x="740467" y="6994"/>
                  </a:lnTo>
                  <a:lnTo>
                    <a:pt x="693281" y="1769"/>
                  </a:lnTo>
                  <a:lnTo>
                    <a:pt x="645134" y="0"/>
                  </a:lnTo>
                  <a:lnTo>
                    <a:pt x="596987" y="1769"/>
                  </a:lnTo>
                  <a:lnTo>
                    <a:pt x="549801" y="6994"/>
                  </a:lnTo>
                  <a:lnTo>
                    <a:pt x="503700" y="15551"/>
                  </a:lnTo>
                  <a:lnTo>
                    <a:pt x="458811" y="27314"/>
                  </a:lnTo>
                  <a:lnTo>
                    <a:pt x="415256" y="42158"/>
                  </a:lnTo>
                  <a:lnTo>
                    <a:pt x="373161" y="59960"/>
                  </a:lnTo>
                  <a:lnTo>
                    <a:pt x="332652" y="80593"/>
                  </a:lnTo>
                  <a:lnTo>
                    <a:pt x="293851" y="103935"/>
                  </a:lnTo>
                  <a:lnTo>
                    <a:pt x="256885" y="129858"/>
                  </a:lnTo>
                  <a:lnTo>
                    <a:pt x="221878" y="158240"/>
                  </a:lnTo>
                  <a:lnTo>
                    <a:pt x="188955" y="188955"/>
                  </a:lnTo>
                  <a:lnTo>
                    <a:pt x="158240" y="221878"/>
                  </a:lnTo>
                  <a:lnTo>
                    <a:pt x="129858" y="256885"/>
                  </a:lnTo>
                  <a:lnTo>
                    <a:pt x="103935" y="293851"/>
                  </a:lnTo>
                  <a:lnTo>
                    <a:pt x="80593" y="332652"/>
                  </a:lnTo>
                  <a:lnTo>
                    <a:pt x="59960" y="373161"/>
                  </a:lnTo>
                  <a:lnTo>
                    <a:pt x="42158" y="415256"/>
                  </a:lnTo>
                  <a:lnTo>
                    <a:pt x="27314" y="458811"/>
                  </a:lnTo>
                  <a:lnTo>
                    <a:pt x="15551" y="503700"/>
                  </a:lnTo>
                  <a:lnTo>
                    <a:pt x="6994" y="549801"/>
                  </a:lnTo>
                  <a:lnTo>
                    <a:pt x="1769" y="596987"/>
                  </a:lnTo>
                  <a:lnTo>
                    <a:pt x="0" y="645134"/>
                  </a:lnTo>
                  <a:lnTo>
                    <a:pt x="1769" y="693281"/>
                  </a:lnTo>
                  <a:lnTo>
                    <a:pt x="6994" y="740467"/>
                  </a:lnTo>
                  <a:lnTo>
                    <a:pt x="15551" y="786568"/>
                  </a:lnTo>
                  <a:lnTo>
                    <a:pt x="27314" y="831458"/>
                  </a:lnTo>
                  <a:lnTo>
                    <a:pt x="42158" y="875012"/>
                  </a:lnTo>
                  <a:lnTo>
                    <a:pt x="59960" y="917107"/>
                  </a:lnTo>
                  <a:lnTo>
                    <a:pt x="80593" y="957617"/>
                  </a:lnTo>
                  <a:lnTo>
                    <a:pt x="103935" y="996417"/>
                  </a:lnTo>
                  <a:lnTo>
                    <a:pt x="129858" y="1033383"/>
                  </a:lnTo>
                  <a:lnTo>
                    <a:pt x="158240" y="1068390"/>
                  </a:lnTo>
                  <a:lnTo>
                    <a:pt x="188955" y="1101313"/>
                  </a:lnTo>
                  <a:lnTo>
                    <a:pt x="221878" y="1132028"/>
                  </a:lnTo>
                  <a:lnTo>
                    <a:pt x="256885" y="1160410"/>
                  </a:lnTo>
                  <a:lnTo>
                    <a:pt x="293851" y="1186334"/>
                  </a:lnTo>
                  <a:lnTo>
                    <a:pt x="332652" y="1209675"/>
                  </a:lnTo>
                  <a:lnTo>
                    <a:pt x="373161" y="1230308"/>
                  </a:lnTo>
                  <a:lnTo>
                    <a:pt x="415256" y="1248110"/>
                  </a:lnTo>
                  <a:lnTo>
                    <a:pt x="458811" y="1262954"/>
                  </a:lnTo>
                  <a:lnTo>
                    <a:pt x="503700" y="1274717"/>
                  </a:lnTo>
                  <a:lnTo>
                    <a:pt x="549801" y="1283274"/>
                  </a:lnTo>
                  <a:lnTo>
                    <a:pt x="596987" y="1288499"/>
                  </a:lnTo>
                  <a:lnTo>
                    <a:pt x="645134" y="1290269"/>
                  </a:lnTo>
                  <a:close/>
                </a:path>
              </a:pathLst>
            </a:custGeom>
            <a:ln w="25400">
              <a:solidFill>
                <a:srgbClr val="FFC901"/>
              </a:solidFill>
            </a:ln>
          </p:spPr>
          <p:txBody>
            <a:bodyPr wrap="square" lIns="0" tIns="0" rIns="0" bIns="0" rtlCol="0"/>
            <a:lstStyle/>
            <a:p>
              <a:endParaRPr/>
            </a:p>
          </p:txBody>
        </p:sp>
        <p:sp>
          <p:nvSpPr>
            <p:cNvPr id="15" name="object 15"/>
            <p:cNvSpPr/>
            <p:nvPr/>
          </p:nvSpPr>
          <p:spPr>
            <a:xfrm>
              <a:off x="4435754" y="3451494"/>
              <a:ext cx="288925" cy="73660"/>
            </a:xfrm>
            <a:custGeom>
              <a:avLst/>
              <a:gdLst/>
              <a:ahLst/>
              <a:cxnLst/>
              <a:rect l="l" t="t" r="r" b="b"/>
              <a:pathLst>
                <a:path w="288925" h="73660">
                  <a:moveTo>
                    <a:pt x="144437" y="0"/>
                  </a:moveTo>
                  <a:lnTo>
                    <a:pt x="88216" y="2884"/>
                  </a:lnTo>
                  <a:lnTo>
                    <a:pt x="42305" y="10752"/>
                  </a:lnTo>
                  <a:lnTo>
                    <a:pt x="11350" y="22422"/>
                  </a:lnTo>
                  <a:lnTo>
                    <a:pt x="0" y="36715"/>
                  </a:lnTo>
                  <a:lnTo>
                    <a:pt x="11350" y="51003"/>
                  </a:lnTo>
                  <a:lnTo>
                    <a:pt x="42305" y="62674"/>
                  </a:lnTo>
                  <a:lnTo>
                    <a:pt x="88216" y="70544"/>
                  </a:lnTo>
                  <a:lnTo>
                    <a:pt x="144437" y="73431"/>
                  </a:lnTo>
                  <a:lnTo>
                    <a:pt x="200665" y="70544"/>
                  </a:lnTo>
                  <a:lnTo>
                    <a:pt x="246580" y="62674"/>
                  </a:lnTo>
                  <a:lnTo>
                    <a:pt x="277535" y="51003"/>
                  </a:lnTo>
                  <a:lnTo>
                    <a:pt x="288886" y="36715"/>
                  </a:lnTo>
                  <a:lnTo>
                    <a:pt x="277535" y="22422"/>
                  </a:lnTo>
                  <a:lnTo>
                    <a:pt x="246580" y="10752"/>
                  </a:lnTo>
                  <a:lnTo>
                    <a:pt x="200665" y="2884"/>
                  </a:lnTo>
                  <a:lnTo>
                    <a:pt x="144437" y="0"/>
                  </a:lnTo>
                  <a:close/>
                </a:path>
              </a:pathLst>
            </a:custGeom>
            <a:solidFill>
              <a:srgbClr val="FFEFC0"/>
            </a:solidFill>
          </p:spPr>
          <p:txBody>
            <a:bodyPr wrap="square" lIns="0" tIns="0" rIns="0" bIns="0" rtlCol="0"/>
            <a:lstStyle/>
            <a:p>
              <a:endParaRPr/>
            </a:p>
          </p:txBody>
        </p:sp>
        <p:sp>
          <p:nvSpPr>
            <p:cNvPr id="16" name="object 16"/>
            <p:cNvSpPr/>
            <p:nvPr/>
          </p:nvSpPr>
          <p:spPr>
            <a:xfrm>
              <a:off x="4435754" y="3451494"/>
              <a:ext cx="288925" cy="73660"/>
            </a:xfrm>
            <a:custGeom>
              <a:avLst/>
              <a:gdLst/>
              <a:ahLst/>
              <a:cxnLst/>
              <a:rect l="l" t="t" r="r" b="b"/>
              <a:pathLst>
                <a:path w="288925" h="73660">
                  <a:moveTo>
                    <a:pt x="0" y="36715"/>
                  </a:moveTo>
                  <a:lnTo>
                    <a:pt x="11350" y="22422"/>
                  </a:lnTo>
                  <a:lnTo>
                    <a:pt x="42305" y="10752"/>
                  </a:lnTo>
                  <a:lnTo>
                    <a:pt x="88216" y="2884"/>
                  </a:lnTo>
                  <a:lnTo>
                    <a:pt x="144437" y="0"/>
                  </a:lnTo>
                  <a:lnTo>
                    <a:pt x="200665" y="2884"/>
                  </a:lnTo>
                  <a:lnTo>
                    <a:pt x="246580" y="10752"/>
                  </a:lnTo>
                  <a:lnTo>
                    <a:pt x="277535" y="22422"/>
                  </a:lnTo>
                  <a:lnTo>
                    <a:pt x="288886" y="36715"/>
                  </a:lnTo>
                  <a:lnTo>
                    <a:pt x="277535" y="51003"/>
                  </a:lnTo>
                  <a:lnTo>
                    <a:pt x="246580" y="62674"/>
                  </a:lnTo>
                  <a:lnTo>
                    <a:pt x="200665" y="70544"/>
                  </a:lnTo>
                  <a:lnTo>
                    <a:pt x="144437" y="73431"/>
                  </a:lnTo>
                  <a:lnTo>
                    <a:pt x="88216" y="70544"/>
                  </a:lnTo>
                  <a:lnTo>
                    <a:pt x="42305" y="62674"/>
                  </a:lnTo>
                  <a:lnTo>
                    <a:pt x="11350" y="51003"/>
                  </a:lnTo>
                  <a:lnTo>
                    <a:pt x="0" y="36715"/>
                  </a:lnTo>
                  <a:close/>
                </a:path>
              </a:pathLst>
            </a:custGeom>
            <a:ln w="25400">
              <a:solidFill>
                <a:srgbClr val="FFC800"/>
              </a:solidFill>
            </a:ln>
          </p:spPr>
          <p:txBody>
            <a:bodyPr wrap="square" lIns="0" tIns="0" rIns="0" bIns="0" rtlCol="0"/>
            <a:lstStyle/>
            <a:p>
              <a:endParaRPr/>
            </a:p>
          </p:txBody>
        </p:sp>
        <p:sp>
          <p:nvSpPr>
            <p:cNvPr id="17" name="object 17"/>
            <p:cNvSpPr/>
            <p:nvPr/>
          </p:nvSpPr>
          <p:spPr>
            <a:xfrm>
              <a:off x="4404631" y="3495019"/>
              <a:ext cx="351155" cy="463550"/>
            </a:xfrm>
            <a:custGeom>
              <a:avLst/>
              <a:gdLst/>
              <a:ahLst/>
              <a:cxnLst/>
              <a:rect l="l" t="t" r="r" b="b"/>
              <a:pathLst>
                <a:path w="351154" h="463550">
                  <a:moveTo>
                    <a:pt x="175564" y="0"/>
                  </a:moveTo>
                  <a:lnTo>
                    <a:pt x="131776" y="8727"/>
                  </a:lnTo>
                  <a:lnTo>
                    <a:pt x="96215" y="32602"/>
                  </a:lnTo>
                  <a:lnTo>
                    <a:pt x="72341" y="68167"/>
                  </a:lnTo>
                  <a:lnTo>
                    <a:pt x="63614" y="111963"/>
                  </a:lnTo>
                  <a:lnTo>
                    <a:pt x="67052" y="139519"/>
                  </a:lnTo>
                  <a:lnTo>
                    <a:pt x="76809" y="164445"/>
                  </a:lnTo>
                  <a:lnTo>
                    <a:pt x="92053" y="186029"/>
                  </a:lnTo>
                  <a:lnTo>
                    <a:pt x="111950" y="203555"/>
                  </a:lnTo>
                  <a:lnTo>
                    <a:pt x="67085" y="229360"/>
                  </a:lnTo>
                  <a:lnTo>
                    <a:pt x="31643" y="266850"/>
                  </a:lnTo>
                  <a:lnTo>
                    <a:pt x="8367" y="313406"/>
                  </a:lnTo>
                  <a:lnTo>
                    <a:pt x="0" y="366407"/>
                  </a:lnTo>
                  <a:lnTo>
                    <a:pt x="0" y="455460"/>
                  </a:lnTo>
                  <a:lnTo>
                    <a:pt x="7632" y="463092"/>
                  </a:lnTo>
                  <a:lnTo>
                    <a:pt x="343496" y="463092"/>
                  </a:lnTo>
                  <a:lnTo>
                    <a:pt x="351129" y="455460"/>
                  </a:lnTo>
                  <a:lnTo>
                    <a:pt x="351129" y="366407"/>
                  </a:lnTo>
                  <a:lnTo>
                    <a:pt x="342942" y="313406"/>
                  </a:lnTo>
                  <a:lnTo>
                    <a:pt x="319966" y="266850"/>
                  </a:lnTo>
                  <a:lnTo>
                    <a:pt x="284585" y="229360"/>
                  </a:lnTo>
                  <a:lnTo>
                    <a:pt x="239179" y="203555"/>
                  </a:lnTo>
                  <a:lnTo>
                    <a:pt x="259078" y="186029"/>
                  </a:lnTo>
                  <a:lnTo>
                    <a:pt x="274326" y="164445"/>
                  </a:lnTo>
                  <a:lnTo>
                    <a:pt x="284088" y="139519"/>
                  </a:lnTo>
                  <a:lnTo>
                    <a:pt x="287527" y="111963"/>
                  </a:lnTo>
                  <a:lnTo>
                    <a:pt x="278800" y="68703"/>
                  </a:lnTo>
                  <a:lnTo>
                    <a:pt x="254925" y="33078"/>
                  </a:lnTo>
                  <a:lnTo>
                    <a:pt x="219360" y="8905"/>
                  </a:lnTo>
                  <a:lnTo>
                    <a:pt x="175564" y="0"/>
                  </a:lnTo>
                  <a:close/>
                </a:path>
              </a:pathLst>
            </a:custGeom>
            <a:solidFill>
              <a:srgbClr val="FFC800"/>
            </a:solidFill>
          </p:spPr>
          <p:txBody>
            <a:bodyPr wrap="square" lIns="0" tIns="0" rIns="0" bIns="0" rtlCol="0"/>
            <a:lstStyle/>
            <a:p>
              <a:endParaRPr/>
            </a:p>
          </p:txBody>
        </p:sp>
      </p:grpSp>
      <p:grpSp>
        <p:nvGrpSpPr>
          <p:cNvPr id="18" name="object 18"/>
          <p:cNvGrpSpPr/>
          <p:nvPr/>
        </p:nvGrpSpPr>
        <p:grpSpPr>
          <a:xfrm>
            <a:off x="7126361" y="3031911"/>
            <a:ext cx="1315720" cy="1315720"/>
            <a:chOff x="7126361" y="3031911"/>
            <a:chExt cx="1315720" cy="1315720"/>
          </a:xfrm>
        </p:grpSpPr>
        <p:sp>
          <p:nvSpPr>
            <p:cNvPr id="19" name="object 19"/>
            <p:cNvSpPr/>
            <p:nvPr/>
          </p:nvSpPr>
          <p:spPr>
            <a:xfrm>
              <a:off x="7204085" y="3109636"/>
              <a:ext cx="1160780" cy="1160780"/>
            </a:xfrm>
            <a:custGeom>
              <a:avLst/>
              <a:gdLst/>
              <a:ahLst/>
              <a:cxnLst/>
              <a:rect l="l" t="t" r="r" b="b"/>
              <a:pathLst>
                <a:path w="1160779" h="1160779">
                  <a:moveTo>
                    <a:pt x="580110" y="0"/>
                  </a:moveTo>
                  <a:lnTo>
                    <a:pt x="532532" y="1923"/>
                  </a:lnTo>
                  <a:lnTo>
                    <a:pt x="486014" y="7592"/>
                  </a:lnTo>
                  <a:lnTo>
                    <a:pt x="440704" y="16859"/>
                  </a:lnTo>
                  <a:lnTo>
                    <a:pt x="396752" y="29574"/>
                  </a:lnTo>
                  <a:lnTo>
                    <a:pt x="354306" y="45588"/>
                  </a:lnTo>
                  <a:lnTo>
                    <a:pt x="313517" y="64751"/>
                  </a:lnTo>
                  <a:lnTo>
                    <a:pt x="274534" y="86914"/>
                  </a:lnTo>
                  <a:lnTo>
                    <a:pt x="237506" y="111928"/>
                  </a:lnTo>
                  <a:lnTo>
                    <a:pt x="202582" y="139644"/>
                  </a:lnTo>
                  <a:lnTo>
                    <a:pt x="169911" y="169911"/>
                  </a:lnTo>
                  <a:lnTo>
                    <a:pt x="139644" y="202582"/>
                  </a:lnTo>
                  <a:lnTo>
                    <a:pt x="111928" y="237506"/>
                  </a:lnTo>
                  <a:lnTo>
                    <a:pt x="86914" y="274534"/>
                  </a:lnTo>
                  <a:lnTo>
                    <a:pt x="64751" y="313517"/>
                  </a:lnTo>
                  <a:lnTo>
                    <a:pt x="45588" y="354306"/>
                  </a:lnTo>
                  <a:lnTo>
                    <a:pt x="29574" y="396752"/>
                  </a:lnTo>
                  <a:lnTo>
                    <a:pt x="16859" y="440704"/>
                  </a:lnTo>
                  <a:lnTo>
                    <a:pt x="7592" y="486014"/>
                  </a:lnTo>
                  <a:lnTo>
                    <a:pt x="1923" y="532532"/>
                  </a:lnTo>
                  <a:lnTo>
                    <a:pt x="0" y="580110"/>
                  </a:lnTo>
                  <a:lnTo>
                    <a:pt x="1923" y="627688"/>
                  </a:lnTo>
                  <a:lnTo>
                    <a:pt x="7592" y="674206"/>
                  </a:lnTo>
                  <a:lnTo>
                    <a:pt x="16859" y="719516"/>
                  </a:lnTo>
                  <a:lnTo>
                    <a:pt x="29574" y="763469"/>
                  </a:lnTo>
                  <a:lnTo>
                    <a:pt x="45588" y="805914"/>
                  </a:lnTo>
                  <a:lnTo>
                    <a:pt x="64751" y="846703"/>
                  </a:lnTo>
                  <a:lnTo>
                    <a:pt x="86914" y="885686"/>
                  </a:lnTo>
                  <a:lnTo>
                    <a:pt x="111928" y="922714"/>
                  </a:lnTo>
                  <a:lnTo>
                    <a:pt x="139644" y="957638"/>
                  </a:lnTo>
                  <a:lnTo>
                    <a:pt x="169911" y="990309"/>
                  </a:lnTo>
                  <a:lnTo>
                    <a:pt x="202582" y="1020577"/>
                  </a:lnTo>
                  <a:lnTo>
                    <a:pt x="237506" y="1048292"/>
                  </a:lnTo>
                  <a:lnTo>
                    <a:pt x="274534" y="1073306"/>
                  </a:lnTo>
                  <a:lnTo>
                    <a:pt x="313517" y="1095469"/>
                  </a:lnTo>
                  <a:lnTo>
                    <a:pt x="354306" y="1114632"/>
                  </a:lnTo>
                  <a:lnTo>
                    <a:pt x="396752" y="1130646"/>
                  </a:lnTo>
                  <a:lnTo>
                    <a:pt x="440704" y="1143361"/>
                  </a:lnTo>
                  <a:lnTo>
                    <a:pt x="486014" y="1152628"/>
                  </a:lnTo>
                  <a:lnTo>
                    <a:pt x="532532" y="1158298"/>
                  </a:lnTo>
                  <a:lnTo>
                    <a:pt x="580110" y="1160221"/>
                  </a:lnTo>
                  <a:lnTo>
                    <a:pt x="627688" y="1158298"/>
                  </a:lnTo>
                  <a:lnTo>
                    <a:pt x="674206" y="1152628"/>
                  </a:lnTo>
                  <a:lnTo>
                    <a:pt x="719516" y="1143361"/>
                  </a:lnTo>
                  <a:lnTo>
                    <a:pt x="763469" y="1130646"/>
                  </a:lnTo>
                  <a:lnTo>
                    <a:pt x="805914" y="1114632"/>
                  </a:lnTo>
                  <a:lnTo>
                    <a:pt x="846703" y="1095469"/>
                  </a:lnTo>
                  <a:lnTo>
                    <a:pt x="885686" y="1073306"/>
                  </a:lnTo>
                  <a:lnTo>
                    <a:pt x="922714" y="1048292"/>
                  </a:lnTo>
                  <a:lnTo>
                    <a:pt x="957638" y="1020577"/>
                  </a:lnTo>
                  <a:lnTo>
                    <a:pt x="990309" y="990309"/>
                  </a:lnTo>
                  <a:lnTo>
                    <a:pt x="1020577" y="957638"/>
                  </a:lnTo>
                  <a:lnTo>
                    <a:pt x="1048292" y="922714"/>
                  </a:lnTo>
                  <a:lnTo>
                    <a:pt x="1073306" y="885686"/>
                  </a:lnTo>
                  <a:lnTo>
                    <a:pt x="1095469" y="846703"/>
                  </a:lnTo>
                  <a:lnTo>
                    <a:pt x="1114632" y="805914"/>
                  </a:lnTo>
                  <a:lnTo>
                    <a:pt x="1130646" y="763469"/>
                  </a:lnTo>
                  <a:lnTo>
                    <a:pt x="1143361" y="719516"/>
                  </a:lnTo>
                  <a:lnTo>
                    <a:pt x="1152628" y="674206"/>
                  </a:lnTo>
                  <a:lnTo>
                    <a:pt x="1158298" y="627688"/>
                  </a:lnTo>
                  <a:lnTo>
                    <a:pt x="1160221" y="580110"/>
                  </a:lnTo>
                  <a:lnTo>
                    <a:pt x="1158298" y="532532"/>
                  </a:lnTo>
                  <a:lnTo>
                    <a:pt x="1152628" y="486014"/>
                  </a:lnTo>
                  <a:lnTo>
                    <a:pt x="1143361" y="440704"/>
                  </a:lnTo>
                  <a:lnTo>
                    <a:pt x="1130646" y="396752"/>
                  </a:lnTo>
                  <a:lnTo>
                    <a:pt x="1114632" y="354306"/>
                  </a:lnTo>
                  <a:lnTo>
                    <a:pt x="1095469" y="313517"/>
                  </a:lnTo>
                  <a:lnTo>
                    <a:pt x="1073306" y="274534"/>
                  </a:lnTo>
                  <a:lnTo>
                    <a:pt x="1048292" y="237506"/>
                  </a:lnTo>
                  <a:lnTo>
                    <a:pt x="1020577" y="202582"/>
                  </a:lnTo>
                  <a:lnTo>
                    <a:pt x="990309" y="169911"/>
                  </a:lnTo>
                  <a:lnTo>
                    <a:pt x="957638" y="139644"/>
                  </a:lnTo>
                  <a:lnTo>
                    <a:pt x="922714" y="111928"/>
                  </a:lnTo>
                  <a:lnTo>
                    <a:pt x="885686" y="86914"/>
                  </a:lnTo>
                  <a:lnTo>
                    <a:pt x="846703" y="64751"/>
                  </a:lnTo>
                  <a:lnTo>
                    <a:pt x="805914" y="45588"/>
                  </a:lnTo>
                  <a:lnTo>
                    <a:pt x="763469" y="29574"/>
                  </a:lnTo>
                  <a:lnTo>
                    <a:pt x="719516" y="16859"/>
                  </a:lnTo>
                  <a:lnTo>
                    <a:pt x="674206" y="7592"/>
                  </a:lnTo>
                  <a:lnTo>
                    <a:pt x="627688" y="1923"/>
                  </a:lnTo>
                  <a:lnTo>
                    <a:pt x="580110" y="0"/>
                  </a:lnTo>
                  <a:close/>
                </a:path>
              </a:pathLst>
            </a:custGeom>
            <a:solidFill>
              <a:srgbClr val="FFFBEE"/>
            </a:solidFill>
          </p:spPr>
          <p:txBody>
            <a:bodyPr wrap="square" lIns="0" tIns="0" rIns="0" bIns="0" rtlCol="0"/>
            <a:lstStyle/>
            <a:p>
              <a:endParaRPr/>
            </a:p>
          </p:txBody>
        </p:sp>
        <p:sp>
          <p:nvSpPr>
            <p:cNvPr id="20" name="object 20"/>
            <p:cNvSpPr/>
            <p:nvPr/>
          </p:nvSpPr>
          <p:spPr>
            <a:xfrm>
              <a:off x="7139061" y="3044611"/>
              <a:ext cx="1290320" cy="1290320"/>
            </a:xfrm>
            <a:custGeom>
              <a:avLst/>
              <a:gdLst/>
              <a:ahLst/>
              <a:cxnLst/>
              <a:rect l="l" t="t" r="r" b="b"/>
              <a:pathLst>
                <a:path w="1290320" h="1290320">
                  <a:moveTo>
                    <a:pt x="645134" y="1290269"/>
                  </a:moveTo>
                  <a:lnTo>
                    <a:pt x="693281" y="1288499"/>
                  </a:lnTo>
                  <a:lnTo>
                    <a:pt x="740467" y="1283274"/>
                  </a:lnTo>
                  <a:lnTo>
                    <a:pt x="786568" y="1274717"/>
                  </a:lnTo>
                  <a:lnTo>
                    <a:pt x="831458" y="1262954"/>
                  </a:lnTo>
                  <a:lnTo>
                    <a:pt x="875012" y="1248110"/>
                  </a:lnTo>
                  <a:lnTo>
                    <a:pt x="917107" y="1230308"/>
                  </a:lnTo>
                  <a:lnTo>
                    <a:pt x="957617" y="1209675"/>
                  </a:lnTo>
                  <a:lnTo>
                    <a:pt x="996417" y="1186334"/>
                  </a:lnTo>
                  <a:lnTo>
                    <a:pt x="1033383" y="1160410"/>
                  </a:lnTo>
                  <a:lnTo>
                    <a:pt x="1068390" y="1132028"/>
                  </a:lnTo>
                  <a:lnTo>
                    <a:pt x="1101313" y="1101313"/>
                  </a:lnTo>
                  <a:lnTo>
                    <a:pt x="1132028" y="1068390"/>
                  </a:lnTo>
                  <a:lnTo>
                    <a:pt x="1160410" y="1033383"/>
                  </a:lnTo>
                  <a:lnTo>
                    <a:pt x="1186334" y="996417"/>
                  </a:lnTo>
                  <a:lnTo>
                    <a:pt x="1209675" y="957617"/>
                  </a:lnTo>
                  <a:lnTo>
                    <a:pt x="1230308" y="917107"/>
                  </a:lnTo>
                  <a:lnTo>
                    <a:pt x="1248110" y="875012"/>
                  </a:lnTo>
                  <a:lnTo>
                    <a:pt x="1262954" y="831458"/>
                  </a:lnTo>
                  <a:lnTo>
                    <a:pt x="1274717" y="786568"/>
                  </a:lnTo>
                  <a:lnTo>
                    <a:pt x="1283274" y="740467"/>
                  </a:lnTo>
                  <a:lnTo>
                    <a:pt x="1288499" y="693281"/>
                  </a:lnTo>
                  <a:lnTo>
                    <a:pt x="1290269" y="645134"/>
                  </a:lnTo>
                  <a:lnTo>
                    <a:pt x="1288499" y="596987"/>
                  </a:lnTo>
                  <a:lnTo>
                    <a:pt x="1283274" y="549801"/>
                  </a:lnTo>
                  <a:lnTo>
                    <a:pt x="1274717" y="503700"/>
                  </a:lnTo>
                  <a:lnTo>
                    <a:pt x="1262954" y="458811"/>
                  </a:lnTo>
                  <a:lnTo>
                    <a:pt x="1248110" y="415256"/>
                  </a:lnTo>
                  <a:lnTo>
                    <a:pt x="1230308" y="373161"/>
                  </a:lnTo>
                  <a:lnTo>
                    <a:pt x="1209675" y="332652"/>
                  </a:lnTo>
                  <a:lnTo>
                    <a:pt x="1186334" y="293851"/>
                  </a:lnTo>
                  <a:lnTo>
                    <a:pt x="1160410" y="256885"/>
                  </a:lnTo>
                  <a:lnTo>
                    <a:pt x="1132028" y="221878"/>
                  </a:lnTo>
                  <a:lnTo>
                    <a:pt x="1101313" y="188955"/>
                  </a:lnTo>
                  <a:lnTo>
                    <a:pt x="1068390" y="158240"/>
                  </a:lnTo>
                  <a:lnTo>
                    <a:pt x="1033383" y="129858"/>
                  </a:lnTo>
                  <a:lnTo>
                    <a:pt x="996417" y="103935"/>
                  </a:lnTo>
                  <a:lnTo>
                    <a:pt x="957617" y="80593"/>
                  </a:lnTo>
                  <a:lnTo>
                    <a:pt x="917107" y="59960"/>
                  </a:lnTo>
                  <a:lnTo>
                    <a:pt x="875012" y="42158"/>
                  </a:lnTo>
                  <a:lnTo>
                    <a:pt x="831458" y="27314"/>
                  </a:lnTo>
                  <a:lnTo>
                    <a:pt x="786568" y="15551"/>
                  </a:lnTo>
                  <a:lnTo>
                    <a:pt x="740467" y="6994"/>
                  </a:lnTo>
                  <a:lnTo>
                    <a:pt x="693281" y="1769"/>
                  </a:lnTo>
                  <a:lnTo>
                    <a:pt x="645134" y="0"/>
                  </a:lnTo>
                  <a:lnTo>
                    <a:pt x="596987" y="1769"/>
                  </a:lnTo>
                  <a:lnTo>
                    <a:pt x="549801" y="6994"/>
                  </a:lnTo>
                  <a:lnTo>
                    <a:pt x="503700" y="15551"/>
                  </a:lnTo>
                  <a:lnTo>
                    <a:pt x="458811" y="27314"/>
                  </a:lnTo>
                  <a:lnTo>
                    <a:pt x="415256" y="42158"/>
                  </a:lnTo>
                  <a:lnTo>
                    <a:pt x="373161" y="59960"/>
                  </a:lnTo>
                  <a:lnTo>
                    <a:pt x="332652" y="80593"/>
                  </a:lnTo>
                  <a:lnTo>
                    <a:pt x="293851" y="103935"/>
                  </a:lnTo>
                  <a:lnTo>
                    <a:pt x="256885" y="129858"/>
                  </a:lnTo>
                  <a:lnTo>
                    <a:pt x="221878" y="158240"/>
                  </a:lnTo>
                  <a:lnTo>
                    <a:pt x="188955" y="188955"/>
                  </a:lnTo>
                  <a:lnTo>
                    <a:pt x="158240" y="221878"/>
                  </a:lnTo>
                  <a:lnTo>
                    <a:pt x="129858" y="256885"/>
                  </a:lnTo>
                  <a:lnTo>
                    <a:pt x="103935" y="293851"/>
                  </a:lnTo>
                  <a:lnTo>
                    <a:pt x="80593" y="332652"/>
                  </a:lnTo>
                  <a:lnTo>
                    <a:pt x="59960" y="373161"/>
                  </a:lnTo>
                  <a:lnTo>
                    <a:pt x="42158" y="415256"/>
                  </a:lnTo>
                  <a:lnTo>
                    <a:pt x="27314" y="458811"/>
                  </a:lnTo>
                  <a:lnTo>
                    <a:pt x="15551" y="503700"/>
                  </a:lnTo>
                  <a:lnTo>
                    <a:pt x="6994" y="549801"/>
                  </a:lnTo>
                  <a:lnTo>
                    <a:pt x="1769" y="596987"/>
                  </a:lnTo>
                  <a:lnTo>
                    <a:pt x="0" y="645134"/>
                  </a:lnTo>
                  <a:lnTo>
                    <a:pt x="1769" y="693281"/>
                  </a:lnTo>
                  <a:lnTo>
                    <a:pt x="6994" y="740467"/>
                  </a:lnTo>
                  <a:lnTo>
                    <a:pt x="15551" y="786568"/>
                  </a:lnTo>
                  <a:lnTo>
                    <a:pt x="27314" y="831458"/>
                  </a:lnTo>
                  <a:lnTo>
                    <a:pt x="42158" y="875012"/>
                  </a:lnTo>
                  <a:lnTo>
                    <a:pt x="59960" y="917107"/>
                  </a:lnTo>
                  <a:lnTo>
                    <a:pt x="80593" y="957617"/>
                  </a:lnTo>
                  <a:lnTo>
                    <a:pt x="103935" y="996417"/>
                  </a:lnTo>
                  <a:lnTo>
                    <a:pt x="129858" y="1033383"/>
                  </a:lnTo>
                  <a:lnTo>
                    <a:pt x="158240" y="1068390"/>
                  </a:lnTo>
                  <a:lnTo>
                    <a:pt x="188955" y="1101313"/>
                  </a:lnTo>
                  <a:lnTo>
                    <a:pt x="221878" y="1132028"/>
                  </a:lnTo>
                  <a:lnTo>
                    <a:pt x="256885" y="1160410"/>
                  </a:lnTo>
                  <a:lnTo>
                    <a:pt x="293851" y="1186334"/>
                  </a:lnTo>
                  <a:lnTo>
                    <a:pt x="332652" y="1209675"/>
                  </a:lnTo>
                  <a:lnTo>
                    <a:pt x="373161" y="1230308"/>
                  </a:lnTo>
                  <a:lnTo>
                    <a:pt x="415256" y="1248110"/>
                  </a:lnTo>
                  <a:lnTo>
                    <a:pt x="458811" y="1262954"/>
                  </a:lnTo>
                  <a:lnTo>
                    <a:pt x="503700" y="1274717"/>
                  </a:lnTo>
                  <a:lnTo>
                    <a:pt x="549801" y="1283274"/>
                  </a:lnTo>
                  <a:lnTo>
                    <a:pt x="596987" y="1288499"/>
                  </a:lnTo>
                  <a:lnTo>
                    <a:pt x="645134" y="1290269"/>
                  </a:lnTo>
                  <a:close/>
                </a:path>
              </a:pathLst>
            </a:custGeom>
            <a:ln w="25400">
              <a:solidFill>
                <a:srgbClr val="FFC901"/>
              </a:solidFill>
            </a:ln>
          </p:spPr>
          <p:txBody>
            <a:bodyPr wrap="square" lIns="0" tIns="0" rIns="0" bIns="0" rtlCol="0"/>
            <a:lstStyle/>
            <a:p>
              <a:endParaRPr/>
            </a:p>
          </p:txBody>
        </p:sp>
        <p:sp>
          <p:nvSpPr>
            <p:cNvPr id="21" name="object 21"/>
            <p:cNvSpPr/>
            <p:nvPr/>
          </p:nvSpPr>
          <p:spPr>
            <a:xfrm>
              <a:off x="7652385" y="3404907"/>
              <a:ext cx="264795" cy="541655"/>
            </a:xfrm>
            <a:custGeom>
              <a:avLst/>
              <a:gdLst/>
              <a:ahLst/>
              <a:cxnLst/>
              <a:rect l="l" t="t" r="r" b="b"/>
              <a:pathLst>
                <a:path w="264795" h="541654">
                  <a:moveTo>
                    <a:pt x="216484" y="0"/>
                  </a:moveTo>
                  <a:lnTo>
                    <a:pt x="131813" y="0"/>
                  </a:lnTo>
                  <a:lnTo>
                    <a:pt x="131813" y="48107"/>
                  </a:lnTo>
                  <a:lnTo>
                    <a:pt x="216484" y="48107"/>
                  </a:lnTo>
                  <a:lnTo>
                    <a:pt x="216484" y="0"/>
                  </a:lnTo>
                  <a:close/>
                </a:path>
                <a:path w="264795" h="541654">
                  <a:moveTo>
                    <a:pt x="264579" y="253034"/>
                  </a:moveTo>
                  <a:lnTo>
                    <a:pt x="0" y="253034"/>
                  </a:lnTo>
                  <a:lnTo>
                    <a:pt x="0" y="421944"/>
                  </a:lnTo>
                  <a:lnTo>
                    <a:pt x="0" y="541324"/>
                  </a:lnTo>
                  <a:lnTo>
                    <a:pt x="83705" y="541324"/>
                  </a:lnTo>
                  <a:lnTo>
                    <a:pt x="83705" y="421944"/>
                  </a:lnTo>
                  <a:lnTo>
                    <a:pt x="179920" y="421944"/>
                  </a:lnTo>
                  <a:lnTo>
                    <a:pt x="179920" y="541324"/>
                  </a:lnTo>
                  <a:lnTo>
                    <a:pt x="264579" y="541324"/>
                  </a:lnTo>
                  <a:lnTo>
                    <a:pt x="264579" y="421944"/>
                  </a:lnTo>
                  <a:lnTo>
                    <a:pt x="264579" y="253034"/>
                  </a:lnTo>
                  <a:close/>
                </a:path>
              </a:pathLst>
            </a:custGeom>
            <a:solidFill>
              <a:srgbClr val="FFEFC0"/>
            </a:solidFill>
          </p:spPr>
          <p:txBody>
            <a:bodyPr wrap="square" lIns="0" tIns="0" rIns="0" bIns="0" rtlCol="0"/>
            <a:lstStyle/>
            <a:p>
              <a:endParaRPr/>
            </a:p>
          </p:txBody>
        </p:sp>
        <p:sp>
          <p:nvSpPr>
            <p:cNvPr id="22" name="object 22"/>
            <p:cNvSpPr/>
            <p:nvPr/>
          </p:nvSpPr>
          <p:spPr>
            <a:xfrm>
              <a:off x="7736091" y="3660381"/>
              <a:ext cx="339090" cy="286385"/>
            </a:xfrm>
            <a:custGeom>
              <a:avLst/>
              <a:gdLst/>
              <a:ahLst/>
              <a:cxnLst/>
              <a:rect l="l" t="t" r="r" b="b"/>
              <a:pathLst>
                <a:path w="339090" h="286385">
                  <a:moveTo>
                    <a:pt x="96215" y="165925"/>
                  </a:moveTo>
                  <a:lnTo>
                    <a:pt x="0" y="165925"/>
                  </a:lnTo>
                  <a:lnTo>
                    <a:pt x="0" y="286194"/>
                  </a:lnTo>
                  <a:lnTo>
                    <a:pt x="96215" y="286194"/>
                  </a:lnTo>
                  <a:lnTo>
                    <a:pt x="96215" y="165925"/>
                  </a:lnTo>
                  <a:close/>
                </a:path>
                <a:path w="339090" h="286385">
                  <a:moveTo>
                    <a:pt x="311569" y="213652"/>
                  </a:moveTo>
                  <a:lnTo>
                    <a:pt x="183146" y="213652"/>
                  </a:lnTo>
                  <a:lnTo>
                    <a:pt x="183146" y="284099"/>
                  </a:lnTo>
                  <a:lnTo>
                    <a:pt x="311569" y="284099"/>
                  </a:lnTo>
                  <a:lnTo>
                    <a:pt x="311569" y="213652"/>
                  </a:lnTo>
                  <a:close/>
                </a:path>
                <a:path w="339090" h="286385">
                  <a:moveTo>
                    <a:pt x="338836" y="0"/>
                  </a:moveTo>
                  <a:lnTo>
                    <a:pt x="183134" y="0"/>
                  </a:lnTo>
                  <a:lnTo>
                    <a:pt x="183134" y="56819"/>
                  </a:lnTo>
                  <a:lnTo>
                    <a:pt x="338836" y="56819"/>
                  </a:lnTo>
                  <a:lnTo>
                    <a:pt x="338836" y="0"/>
                  </a:lnTo>
                  <a:close/>
                </a:path>
              </a:pathLst>
            </a:custGeom>
            <a:solidFill>
              <a:srgbClr val="FFC800"/>
            </a:solidFill>
          </p:spPr>
          <p:txBody>
            <a:bodyPr wrap="square" lIns="0" tIns="0" rIns="0" bIns="0" rtlCol="0"/>
            <a:lstStyle/>
            <a:p>
              <a:endParaRPr/>
            </a:p>
          </p:txBody>
        </p:sp>
        <p:sp>
          <p:nvSpPr>
            <p:cNvPr id="23" name="object 23"/>
            <p:cNvSpPr/>
            <p:nvPr/>
          </p:nvSpPr>
          <p:spPr>
            <a:xfrm>
              <a:off x="7919237" y="3717201"/>
              <a:ext cx="128905" cy="156845"/>
            </a:xfrm>
            <a:custGeom>
              <a:avLst/>
              <a:gdLst/>
              <a:ahLst/>
              <a:cxnLst/>
              <a:rect l="l" t="t" r="r" b="b"/>
              <a:pathLst>
                <a:path w="128904" h="156845">
                  <a:moveTo>
                    <a:pt x="128422" y="0"/>
                  </a:moveTo>
                  <a:lnTo>
                    <a:pt x="0" y="0"/>
                  </a:lnTo>
                  <a:lnTo>
                    <a:pt x="0" y="156832"/>
                  </a:lnTo>
                  <a:lnTo>
                    <a:pt x="128422" y="156832"/>
                  </a:lnTo>
                  <a:lnTo>
                    <a:pt x="128422" y="0"/>
                  </a:lnTo>
                  <a:close/>
                </a:path>
              </a:pathLst>
            </a:custGeom>
            <a:solidFill>
              <a:srgbClr val="FFEFC0"/>
            </a:solidFill>
          </p:spPr>
          <p:txBody>
            <a:bodyPr wrap="square" lIns="0" tIns="0" rIns="0" bIns="0" rtlCol="0"/>
            <a:lstStyle/>
            <a:p>
              <a:endParaRPr/>
            </a:p>
          </p:txBody>
        </p:sp>
        <p:sp>
          <p:nvSpPr>
            <p:cNvPr id="24" name="object 24"/>
            <p:cNvSpPr/>
            <p:nvPr/>
          </p:nvSpPr>
          <p:spPr>
            <a:xfrm>
              <a:off x="7521715" y="3489566"/>
              <a:ext cx="431165" cy="455295"/>
            </a:xfrm>
            <a:custGeom>
              <a:avLst/>
              <a:gdLst/>
              <a:ahLst/>
              <a:cxnLst/>
              <a:rect l="l" t="t" r="r" b="b"/>
              <a:pathLst>
                <a:path w="431165" h="455295">
                  <a:moveTo>
                    <a:pt x="128409" y="384467"/>
                  </a:moveTo>
                  <a:lnTo>
                    <a:pt x="0" y="384467"/>
                  </a:lnTo>
                  <a:lnTo>
                    <a:pt x="0" y="454914"/>
                  </a:lnTo>
                  <a:lnTo>
                    <a:pt x="128409" y="454914"/>
                  </a:lnTo>
                  <a:lnTo>
                    <a:pt x="128409" y="384467"/>
                  </a:lnTo>
                  <a:close/>
                </a:path>
                <a:path w="431165" h="455295">
                  <a:moveTo>
                    <a:pt x="430847" y="120269"/>
                  </a:moveTo>
                  <a:lnTo>
                    <a:pt x="262470" y="0"/>
                  </a:lnTo>
                  <a:lnTo>
                    <a:pt x="94107" y="120269"/>
                  </a:lnTo>
                  <a:lnTo>
                    <a:pt x="94107" y="168376"/>
                  </a:lnTo>
                  <a:lnTo>
                    <a:pt x="430847" y="168376"/>
                  </a:lnTo>
                  <a:lnTo>
                    <a:pt x="430847" y="120269"/>
                  </a:lnTo>
                  <a:close/>
                </a:path>
              </a:pathLst>
            </a:custGeom>
            <a:solidFill>
              <a:srgbClr val="FFC800"/>
            </a:solidFill>
          </p:spPr>
          <p:txBody>
            <a:bodyPr wrap="square" lIns="0" tIns="0" rIns="0" bIns="0" rtlCol="0"/>
            <a:lstStyle/>
            <a:p>
              <a:endParaRPr/>
            </a:p>
          </p:txBody>
        </p:sp>
        <p:sp>
          <p:nvSpPr>
            <p:cNvPr id="25" name="object 25"/>
            <p:cNvSpPr/>
            <p:nvPr/>
          </p:nvSpPr>
          <p:spPr>
            <a:xfrm>
              <a:off x="7521714" y="3717201"/>
              <a:ext cx="128905" cy="156845"/>
            </a:xfrm>
            <a:custGeom>
              <a:avLst/>
              <a:gdLst/>
              <a:ahLst/>
              <a:cxnLst/>
              <a:rect l="l" t="t" r="r" b="b"/>
              <a:pathLst>
                <a:path w="128904" h="156845">
                  <a:moveTo>
                    <a:pt x="128409" y="0"/>
                  </a:moveTo>
                  <a:lnTo>
                    <a:pt x="0" y="0"/>
                  </a:lnTo>
                  <a:lnTo>
                    <a:pt x="0" y="156832"/>
                  </a:lnTo>
                  <a:lnTo>
                    <a:pt x="128409" y="156832"/>
                  </a:lnTo>
                  <a:lnTo>
                    <a:pt x="128409" y="0"/>
                  </a:lnTo>
                  <a:close/>
                </a:path>
              </a:pathLst>
            </a:custGeom>
            <a:solidFill>
              <a:srgbClr val="FFEFC0"/>
            </a:solidFill>
          </p:spPr>
          <p:txBody>
            <a:bodyPr wrap="square" lIns="0" tIns="0" rIns="0" bIns="0" rtlCol="0"/>
            <a:lstStyle/>
            <a:p>
              <a:endParaRPr/>
            </a:p>
          </p:txBody>
        </p:sp>
        <p:sp>
          <p:nvSpPr>
            <p:cNvPr id="26" name="object 26"/>
            <p:cNvSpPr/>
            <p:nvPr/>
          </p:nvSpPr>
          <p:spPr>
            <a:xfrm>
              <a:off x="7502563" y="3644480"/>
              <a:ext cx="558800" cy="313690"/>
            </a:xfrm>
            <a:custGeom>
              <a:avLst/>
              <a:gdLst/>
              <a:ahLst/>
              <a:cxnLst/>
              <a:rect l="l" t="t" r="r" b="b"/>
              <a:pathLst>
                <a:path w="558800" h="313689">
                  <a:moveTo>
                    <a:pt x="162331" y="5765"/>
                  </a:moveTo>
                  <a:lnTo>
                    <a:pt x="156552" y="0"/>
                  </a:lnTo>
                  <a:lnTo>
                    <a:pt x="143090" y="0"/>
                  </a:lnTo>
                  <a:lnTo>
                    <a:pt x="137312" y="5765"/>
                  </a:lnTo>
                  <a:lnTo>
                    <a:pt x="137312" y="20256"/>
                  </a:lnTo>
                  <a:lnTo>
                    <a:pt x="0" y="20256"/>
                  </a:lnTo>
                  <a:lnTo>
                    <a:pt x="0" y="68364"/>
                  </a:lnTo>
                  <a:lnTo>
                    <a:pt x="138328" y="68364"/>
                  </a:lnTo>
                  <a:lnTo>
                    <a:pt x="143090" y="73113"/>
                  </a:lnTo>
                  <a:lnTo>
                    <a:pt x="149821" y="73113"/>
                  </a:lnTo>
                  <a:lnTo>
                    <a:pt x="155587" y="73113"/>
                  </a:lnTo>
                  <a:lnTo>
                    <a:pt x="161366" y="67348"/>
                  </a:lnTo>
                  <a:lnTo>
                    <a:pt x="162331" y="60604"/>
                  </a:lnTo>
                  <a:lnTo>
                    <a:pt x="162331" y="5765"/>
                  </a:lnTo>
                  <a:close/>
                </a:path>
                <a:path w="558800" h="313689">
                  <a:moveTo>
                    <a:pt x="426910" y="5765"/>
                  </a:moveTo>
                  <a:lnTo>
                    <a:pt x="421132" y="0"/>
                  </a:lnTo>
                  <a:lnTo>
                    <a:pt x="407670" y="0"/>
                  </a:lnTo>
                  <a:lnTo>
                    <a:pt x="401904" y="5765"/>
                  </a:lnTo>
                  <a:lnTo>
                    <a:pt x="401904" y="37084"/>
                  </a:lnTo>
                  <a:lnTo>
                    <a:pt x="401904" y="67348"/>
                  </a:lnTo>
                  <a:lnTo>
                    <a:pt x="401904" y="306095"/>
                  </a:lnTo>
                  <a:lnTo>
                    <a:pt x="407670" y="313639"/>
                  </a:lnTo>
                  <a:lnTo>
                    <a:pt x="414401" y="313639"/>
                  </a:lnTo>
                  <a:lnTo>
                    <a:pt x="420179" y="313639"/>
                  </a:lnTo>
                  <a:lnTo>
                    <a:pt x="425945" y="306095"/>
                  </a:lnTo>
                  <a:lnTo>
                    <a:pt x="426910" y="297294"/>
                  </a:lnTo>
                  <a:lnTo>
                    <a:pt x="426910" y="60604"/>
                  </a:lnTo>
                  <a:lnTo>
                    <a:pt x="426910" y="37084"/>
                  </a:lnTo>
                  <a:lnTo>
                    <a:pt x="426910" y="5765"/>
                  </a:lnTo>
                  <a:close/>
                </a:path>
                <a:path w="558800" h="313689">
                  <a:moveTo>
                    <a:pt x="558723" y="63627"/>
                  </a:moveTo>
                  <a:lnTo>
                    <a:pt x="551891" y="56807"/>
                  </a:lnTo>
                  <a:lnTo>
                    <a:pt x="535990" y="56807"/>
                  </a:lnTo>
                  <a:lnTo>
                    <a:pt x="529158" y="63627"/>
                  </a:lnTo>
                  <a:lnTo>
                    <a:pt x="529158" y="306819"/>
                  </a:lnTo>
                  <a:lnTo>
                    <a:pt x="535990" y="313639"/>
                  </a:lnTo>
                  <a:lnTo>
                    <a:pt x="543941" y="313639"/>
                  </a:lnTo>
                  <a:lnTo>
                    <a:pt x="551891" y="313639"/>
                  </a:lnTo>
                  <a:lnTo>
                    <a:pt x="558723" y="306819"/>
                  </a:lnTo>
                  <a:lnTo>
                    <a:pt x="558723" y="63627"/>
                  </a:lnTo>
                  <a:close/>
                </a:path>
              </a:pathLst>
            </a:custGeom>
            <a:solidFill>
              <a:srgbClr val="FFC800"/>
            </a:solidFill>
          </p:spPr>
          <p:txBody>
            <a:bodyPr wrap="square" lIns="0" tIns="0" rIns="0" bIns="0" rtlCol="0"/>
            <a:lstStyle/>
            <a:p>
              <a:endParaRPr/>
            </a:p>
          </p:txBody>
        </p:sp>
        <p:pic>
          <p:nvPicPr>
            <p:cNvPr id="27" name="object 27"/>
            <p:cNvPicPr/>
            <p:nvPr/>
          </p:nvPicPr>
          <p:blipFill>
            <a:blip r:embed="rId3" cstate="print"/>
            <a:stretch>
              <a:fillRect/>
            </a:stretch>
          </p:blipFill>
          <p:spPr>
            <a:xfrm>
              <a:off x="7904468" y="3644473"/>
              <a:ext cx="186372" cy="86360"/>
            </a:xfrm>
            <a:prstGeom prst="rect">
              <a:avLst/>
            </a:prstGeom>
          </p:spPr>
        </p:pic>
        <p:sp>
          <p:nvSpPr>
            <p:cNvPr id="28" name="object 28"/>
            <p:cNvSpPr/>
            <p:nvPr/>
          </p:nvSpPr>
          <p:spPr>
            <a:xfrm>
              <a:off x="7506919" y="3701287"/>
              <a:ext cx="158115" cy="257175"/>
            </a:xfrm>
            <a:custGeom>
              <a:avLst/>
              <a:gdLst/>
              <a:ahLst/>
              <a:cxnLst/>
              <a:rect l="l" t="t" r="r" b="b"/>
              <a:pathLst>
                <a:path w="158115" h="257175">
                  <a:moveTo>
                    <a:pt x="29552" y="6819"/>
                  </a:moveTo>
                  <a:lnTo>
                    <a:pt x="22733" y="0"/>
                  </a:lnTo>
                  <a:lnTo>
                    <a:pt x="6819" y="0"/>
                  </a:lnTo>
                  <a:lnTo>
                    <a:pt x="0" y="6819"/>
                  </a:lnTo>
                  <a:lnTo>
                    <a:pt x="0" y="250012"/>
                  </a:lnTo>
                  <a:lnTo>
                    <a:pt x="6819" y="256832"/>
                  </a:lnTo>
                  <a:lnTo>
                    <a:pt x="14782" y="256832"/>
                  </a:lnTo>
                  <a:lnTo>
                    <a:pt x="22733" y="256832"/>
                  </a:lnTo>
                  <a:lnTo>
                    <a:pt x="29552" y="250012"/>
                  </a:lnTo>
                  <a:lnTo>
                    <a:pt x="29552" y="6819"/>
                  </a:lnTo>
                  <a:close/>
                </a:path>
                <a:path w="158115" h="257175">
                  <a:moveTo>
                    <a:pt x="157975" y="6819"/>
                  </a:moveTo>
                  <a:lnTo>
                    <a:pt x="151142" y="0"/>
                  </a:lnTo>
                  <a:lnTo>
                    <a:pt x="135242" y="0"/>
                  </a:lnTo>
                  <a:lnTo>
                    <a:pt x="128409" y="6819"/>
                  </a:lnTo>
                  <a:lnTo>
                    <a:pt x="128409" y="250012"/>
                  </a:lnTo>
                  <a:lnTo>
                    <a:pt x="135242" y="256832"/>
                  </a:lnTo>
                  <a:lnTo>
                    <a:pt x="143192" y="256832"/>
                  </a:lnTo>
                  <a:lnTo>
                    <a:pt x="149999" y="256832"/>
                  </a:lnTo>
                  <a:lnTo>
                    <a:pt x="156832" y="250012"/>
                  </a:lnTo>
                  <a:lnTo>
                    <a:pt x="157975" y="242062"/>
                  </a:lnTo>
                  <a:lnTo>
                    <a:pt x="157975" y="6819"/>
                  </a:lnTo>
                  <a:close/>
                </a:path>
              </a:pathLst>
            </a:custGeom>
            <a:solidFill>
              <a:srgbClr val="FFC800"/>
            </a:solidFill>
          </p:spPr>
          <p:txBody>
            <a:bodyPr wrap="square" lIns="0" tIns="0" rIns="0" bIns="0" rtlCol="0"/>
            <a:lstStyle/>
            <a:p>
              <a:endParaRPr/>
            </a:p>
          </p:txBody>
        </p:sp>
        <p:pic>
          <p:nvPicPr>
            <p:cNvPr id="29" name="object 29"/>
            <p:cNvPicPr/>
            <p:nvPr/>
          </p:nvPicPr>
          <p:blipFill>
            <a:blip r:embed="rId4" cstate="print"/>
            <a:stretch>
              <a:fillRect/>
            </a:stretch>
          </p:blipFill>
          <p:spPr>
            <a:xfrm>
              <a:off x="7478520" y="3644473"/>
              <a:ext cx="186385" cy="86360"/>
            </a:xfrm>
            <a:prstGeom prst="rect">
              <a:avLst/>
            </a:prstGeom>
          </p:spPr>
        </p:pic>
        <p:sp>
          <p:nvSpPr>
            <p:cNvPr id="30" name="object 30"/>
            <p:cNvSpPr/>
            <p:nvPr/>
          </p:nvSpPr>
          <p:spPr>
            <a:xfrm>
              <a:off x="7477557" y="3933100"/>
              <a:ext cx="613410" cy="25400"/>
            </a:xfrm>
            <a:custGeom>
              <a:avLst/>
              <a:gdLst/>
              <a:ahLst/>
              <a:cxnLst/>
              <a:rect l="l" t="t" r="r" b="b"/>
              <a:pathLst>
                <a:path w="613409" h="25400">
                  <a:moveTo>
                    <a:pt x="267246" y="5778"/>
                  </a:moveTo>
                  <a:lnTo>
                    <a:pt x="260858" y="0"/>
                  </a:lnTo>
                  <a:lnTo>
                    <a:pt x="6388" y="0"/>
                  </a:lnTo>
                  <a:lnTo>
                    <a:pt x="0" y="5778"/>
                  </a:lnTo>
                  <a:lnTo>
                    <a:pt x="0" y="19240"/>
                  </a:lnTo>
                  <a:lnTo>
                    <a:pt x="6388" y="25019"/>
                  </a:lnTo>
                  <a:lnTo>
                    <a:pt x="253403" y="25019"/>
                  </a:lnTo>
                  <a:lnTo>
                    <a:pt x="260858" y="25019"/>
                  </a:lnTo>
                  <a:lnTo>
                    <a:pt x="267246" y="19240"/>
                  </a:lnTo>
                  <a:lnTo>
                    <a:pt x="267246" y="5778"/>
                  </a:lnTo>
                  <a:close/>
                </a:path>
                <a:path w="613409" h="25400">
                  <a:moveTo>
                    <a:pt x="613270" y="5778"/>
                  </a:moveTo>
                  <a:lnTo>
                    <a:pt x="606894" y="0"/>
                  </a:lnTo>
                  <a:lnTo>
                    <a:pt x="352425" y="0"/>
                  </a:lnTo>
                  <a:lnTo>
                    <a:pt x="346036" y="5778"/>
                  </a:lnTo>
                  <a:lnTo>
                    <a:pt x="346036" y="19240"/>
                  </a:lnTo>
                  <a:lnTo>
                    <a:pt x="352425" y="25019"/>
                  </a:lnTo>
                  <a:lnTo>
                    <a:pt x="599440" y="25019"/>
                  </a:lnTo>
                  <a:lnTo>
                    <a:pt x="606894" y="25019"/>
                  </a:lnTo>
                  <a:lnTo>
                    <a:pt x="613270" y="19240"/>
                  </a:lnTo>
                  <a:lnTo>
                    <a:pt x="613270" y="5778"/>
                  </a:lnTo>
                  <a:close/>
                </a:path>
              </a:pathLst>
            </a:custGeom>
            <a:solidFill>
              <a:srgbClr val="FFC800"/>
            </a:solidFill>
          </p:spPr>
          <p:txBody>
            <a:bodyPr wrap="square" lIns="0" tIns="0" rIns="0" bIns="0" rtlCol="0"/>
            <a:lstStyle/>
            <a:p>
              <a:endParaRPr/>
            </a:p>
          </p:txBody>
        </p:sp>
        <p:pic>
          <p:nvPicPr>
            <p:cNvPr id="31" name="object 31"/>
            <p:cNvPicPr/>
            <p:nvPr/>
          </p:nvPicPr>
          <p:blipFill>
            <a:blip r:embed="rId5" cstate="print"/>
            <a:stretch>
              <a:fillRect/>
            </a:stretch>
          </p:blipFill>
          <p:spPr>
            <a:xfrm>
              <a:off x="7723583" y="3813794"/>
              <a:ext cx="121221" cy="144322"/>
            </a:xfrm>
            <a:prstGeom prst="rect">
              <a:avLst/>
            </a:prstGeom>
          </p:spPr>
        </p:pic>
        <p:sp>
          <p:nvSpPr>
            <p:cNvPr id="32" name="object 32"/>
            <p:cNvSpPr/>
            <p:nvPr/>
          </p:nvSpPr>
          <p:spPr>
            <a:xfrm>
              <a:off x="7506919" y="3476104"/>
              <a:ext cx="554990" cy="412115"/>
            </a:xfrm>
            <a:custGeom>
              <a:avLst/>
              <a:gdLst/>
              <a:ahLst/>
              <a:cxnLst/>
              <a:rect l="l" t="t" r="r" b="b"/>
              <a:pathLst>
                <a:path w="554990" h="412114">
                  <a:moveTo>
                    <a:pt x="157975" y="388823"/>
                  </a:moveTo>
                  <a:lnTo>
                    <a:pt x="151142" y="382016"/>
                  </a:lnTo>
                  <a:lnTo>
                    <a:pt x="6819" y="382016"/>
                  </a:lnTo>
                  <a:lnTo>
                    <a:pt x="0" y="388823"/>
                  </a:lnTo>
                  <a:lnTo>
                    <a:pt x="0" y="404736"/>
                  </a:lnTo>
                  <a:lnTo>
                    <a:pt x="6819" y="411556"/>
                  </a:lnTo>
                  <a:lnTo>
                    <a:pt x="143192" y="411556"/>
                  </a:lnTo>
                  <a:lnTo>
                    <a:pt x="149999" y="411556"/>
                  </a:lnTo>
                  <a:lnTo>
                    <a:pt x="156832" y="404736"/>
                  </a:lnTo>
                  <a:lnTo>
                    <a:pt x="157975" y="396786"/>
                  </a:lnTo>
                  <a:lnTo>
                    <a:pt x="157975" y="388823"/>
                  </a:lnTo>
                  <a:close/>
                </a:path>
                <a:path w="554990" h="412114">
                  <a:moveTo>
                    <a:pt x="459105" y="126034"/>
                  </a:moveTo>
                  <a:lnTo>
                    <a:pt x="453339" y="120269"/>
                  </a:lnTo>
                  <a:lnTo>
                    <a:pt x="449300" y="120269"/>
                  </a:lnTo>
                  <a:lnTo>
                    <a:pt x="434098" y="109410"/>
                  </a:lnTo>
                  <a:lnTo>
                    <a:pt x="434098" y="145275"/>
                  </a:lnTo>
                  <a:lnTo>
                    <a:pt x="434098" y="169329"/>
                  </a:lnTo>
                  <a:lnTo>
                    <a:pt x="121412" y="169329"/>
                  </a:lnTo>
                  <a:lnTo>
                    <a:pt x="121412" y="145275"/>
                  </a:lnTo>
                  <a:lnTo>
                    <a:pt x="434098" y="145275"/>
                  </a:lnTo>
                  <a:lnTo>
                    <a:pt x="434098" y="109410"/>
                  </a:lnTo>
                  <a:lnTo>
                    <a:pt x="408114" y="90855"/>
                  </a:lnTo>
                  <a:lnTo>
                    <a:pt x="408114" y="121221"/>
                  </a:lnTo>
                  <a:lnTo>
                    <a:pt x="146431" y="121221"/>
                  </a:lnTo>
                  <a:lnTo>
                    <a:pt x="277266" y="27901"/>
                  </a:lnTo>
                  <a:lnTo>
                    <a:pt x="408114" y="121221"/>
                  </a:lnTo>
                  <a:lnTo>
                    <a:pt x="408114" y="90855"/>
                  </a:lnTo>
                  <a:lnTo>
                    <a:pt x="320001" y="27901"/>
                  </a:lnTo>
                  <a:lnTo>
                    <a:pt x="284975" y="2882"/>
                  </a:lnTo>
                  <a:lnTo>
                    <a:pt x="280162" y="0"/>
                  </a:lnTo>
                  <a:lnTo>
                    <a:pt x="274396" y="0"/>
                  </a:lnTo>
                  <a:lnTo>
                    <a:pt x="270535" y="2882"/>
                  </a:lnTo>
                  <a:lnTo>
                    <a:pt x="106184" y="120269"/>
                  </a:lnTo>
                  <a:lnTo>
                    <a:pt x="102158" y="120269"/>
                  </a:lnTo>
                  <a:lnTo>
                    <a:pt x="96393" y="126034"/>
                  </a:lnTo>
                  <a:lnTo>
                    <a:pt x="96393" y="128930"/>
                  </a:lnTo>
                  <a:lnTo>
                    <a:pt x="95427" y="131813"/>
                  </a:lnTo>
                  <a:lnTo>
                    <a:pt x="96393" y="134226"/>
                  </a:lnTo>
                  <a:lnTo>
                    <a:pt x="96393" y="187617"/>
                  </a:lnTo>
                  <a:lnTo>
                    <a:pt x="102158" y="193382"/>
                  </a:lnTo>
                  <a:lnTo>
                    <a:pt x="445643" y="193382"/>
                  </a:lnTo>
                  <a:lnTo>
                    <a:pt x="452374" y="193382"/>
                  </a:lnTo>
                  <a:lnTo>
                    <a:pt x="458152" y="187617"/>
                  </a:lnTo>
                  <a:lnTo>
                    <a:pt x="459105" y="180873"/>
                  </a:lnTo>
                  <a:lnTo>
                    <a:pt x="459105" y="133731"/>
                  </a:lnTo>
                  <a:lnTo>
                    <a:pt x="459105" y="128917"/>
                  </a:lnTo>
                  <a:lnTo>
                    <a:pt x="459105" y="126034"/>
                  </a:lnTo>
                  <a:close/>
                </a:path>
                <a:path w="554990" h="412114">
                  <a:moveTo>
                    <a:pt x="554367" y="388823"/>
                  </a:moveTo>
                  <a:lnTo>
                    <a:pt x="547535" y="382016"/>
                  </a:lnTo>
                  <a:lnTo>
                    <a:pt x="404355" y="382016"/>
                  </a:lnTo>
                  <a:lnTo>
                    <a:pt x="397535" y="388823"/>
                  </a:lnTo>
                  <a:lnTo>
                    <a:pt x="397535" y="404736"/>
                  </a:lnTo>
                  <a:lnTo>
                    <a:pt x="404355" y="411556"/>
                  </a:lnTo>
                  <a:lnTo>
                    <a:pt x="539584" y="411556"/>
                  </a:lnTo>
                  <a:lnTo>
                    <a:pt x="547535" y="411556"/>
                  </a:lnTo>
                  <a:lnTo>
                    <a:pt x="554367" y="404736"/>
                  </a:lnTo>
                  <a:lnTo>
                    <a:pt x="554367" y="388823"/>
                  </a:lnTo>
                  <a:close/>
                </a:path>
              </a:pathLst>
            </a:custGeom>
            <a:solidFill>
              <a:srgbClr val="FFC800"/>
            </a:solidFill>
          </p:spPr>
          <p:txBody>
            <a:bodyPr wrap="square" lIns="0" tIns="0" rIns="0" bIns="0" rtlCol="0"/>
            <a:lstStyle/>
            <a:p>
              <a:endParaRPr/>
            </a:p>
          </p:txBody>
        </p:sp>
        <p:pic>
          <p:nvPicPr>
            <p:cNvPr id="33" name="object 33"/>
            <p:cNvPicPr/>
            <p:nvPr/>
          </p:nvPicPr>
          <p:blipFill>
            <a:blip r:embed="rId6" cstate="print"/>
            <a:stretch>
              <a:fillRect/>
            </a:stretch>
          </p:blipFill>
          <p:spPr>
            <a:xfrm>
              <a:off x="7771697" y="3379880"/>
              <a:ext cx="109677" cy="121231"/>
            </a:xfrm>
            <a:prstGeom prst="rect">
              <a:avLst/>
            </a:prstGeom>
          </p:spPr>
        </p:pic>
      </p:grpSp>
      <p:sp>
        <p:nvSpPr>
          <p:cNvPr id="34" name="object 34"/>
          <p:cNvSpPr txBox="1"/>
          <p:nvPr/>
        </p:nvSpPr>
        <p:spPr>
          <a:xfrm>
            <a:off x="711377" y="4947514"/>
            <a:ext cx="2439035" cy="1092200"/>
          </a:xfrm>
          <a:prstGeom prst="rect">
            <a:avLst/>
          </a:prstGeom>
        </p:spPr>
        <p:txBody>
          <a:bodyPr vert="horz" wrap="square" lIns="0" tIns="12700" rIns="0" bIns="0" rtlCol="0">
            <a:spAutoFit/>
          </a:bodyPr>
          <a:lstStyle/>
          <a:p>
            <a:pPr marL="12700" marR="84455">
              <a:lnSpc>
                <a:spcPct val="125000"/>
              </a:lnSpc>
              <a:spcBef>
                <a:spcPts val="100"/>
              </a:spcBef>
            </a:pPr>
            <a:r>
              <a:rPr sz="1400" b="0" dirty="0">
                <a:latin typeface="Roboto Light"/>
                <a:cs typeface="Roboto Light"/>
              </a:rPr>
              <a:t>Expecting</a:t>
            </a:r>
            <a:r>
              <a:rPr sz="1400" b="0" spc="-40" dirty="0">
                <a:latin typeface="Roboto Light"/>
                <a:cs typeface="Roboto Light"/>
              </a:rPr>
              <a:t> </a:t>
            </a:r>
            <a:r>
              <a:rPr sz="1400" b="0" dirty="0">
                <a:latin typeface="Roboto Light"/>
                <a:cs typeface="Roboto Light"/>
              </a:rPr>
              <a:t>a</a:t>
            </a:r>
            <a:r>
              <a:rPr sz="1400" b="0" spc="-40" dirty="0">
                <a:latin typeface="Roboto Light"/>
                <a:cs typeface="Roboto Light"/>
              </a:rPr>
              <a:t> </a:t>
            </a:r>
            <a:r>
              <a:rPr sz="1400" b="0" dirty="0">
                <a:latin typeface="Roboto Light"/>
                <a:cs typeface="Roboto Light"/>
              </a:rPr>
              <a:t>group</a:t>
            </a:r>
            <a:r>
              <a:rPr sz="1400" b="0" spc="-40" dirty="0">
                <a:latin typeface="Roboto Light"/>
                <a:cs typeface="Roboto Light"/>
              </a:rPr>
              <a:t> </a:t>
            </a:r>
            <a:r>
              <a:rPr sz="1400" b="0" dirty="0">
                <a:latin typeface="Roboto Light"/>
                <a:cs typeface="Roboto Light"/>
              </a:rPr>
              <a:t>or</a:t>
            </a:r>
            <a:r>
              <a:rPr sz="1400" b="0" spc="-45" dirty="0">
                <a:latin typeface="Roboto Light"/>
                <a:cs typeface="Roboto Light"/>
              </a:rPr>
              <a:t> </a:t>
            </a:r>
            <a:r>
              <a:rPr sz="1400" b="0" spc="-10" dirty="0">
                <a:latin typeface="Roboto Light"/>
                <a:cs typeface="Roboto Light"/>
              </a:rPr>
              <a:t>person</a:t>
            </a:r>
            <a:r>
              <a:rPr sz="1400" b="0" spc="500" dirty="0">
                <a:latin typeface="Roboto Light"/>
                <a:cs typeface="Roboto Light"/>
              </a:rPr>
              <a:t> </a:t>
            </a:r>
            <a:r>
              <a:rPr sz="1400" b="0" dirty="0">
                <a:latin typeface="Roboto Light"/>
                <a:cs typeface="Roboto Light"/>
              </a:rPr>
              <a:t>to</a:t>
            </a:r>
            <a:r>
              <a:rPr sz="1400" b="0" spc="-40" dirty="0">
                <a:latin typeface="Roboto Light"/>
                <a:cs typeface="Roboto Light"/>
              </a:rPr>
              <a:t> </a:t>
            </a:r>
            <a:r>
              <a:rPr sz="1400" b="0" dirty="0">
                <a:latin typeface="Roboto Light"/>
                <a:cs typeface="Roboto Light"/>
              </a:rPr>
              <a:t>have</a:t>
            </a:r>
            <a:r>
              <a:rPr sz="1400" b="0" spc="-35" dirty="0">
                <a:latin typeface="Roboto Light"/>
                <a:cs typeface="Roboto Light"/>
              </a:rPr>
              <a:t> </a:t>
            </a:r>
            <a:r>
              <a:rPr sz="1400" b="0" dirty="0">
                <a:latin typeface="Roboto Light"/>
                <a:cs typeface="Roboto Light"/>
              </a:rPr>
              <a:t>certain</a:t>
            </a:r>
            <a:r>
              <a:rPr sz="1400" b="0" spc="-40" dirty="0">
                <a:latin typeface="Roboto Light"/>
                <a:cs typeface="Roboto Light"/>
              </a:rPr>
              <a:t> </a:t>
            </a:r>
            <a:r>
              <a:rPr sz="1400" b="0" spc="-10" dirty="0">
                <a:latin typeface="Roboto Light"/>
                <a:cs typeface="Roboto Light"/>
              </a:rPr>
              <a:t>characteristics</a:t>
            </a:r>
            <a:endParaRPr sz="1400">
              <a:latin typeface="Roboto Light"/>
              <a:cs typeface="Roboto Light"/>
            </a:endParaRPr>
          </a:p>
          <a:p>
            <a:pPr marL="12700" marR="5080">
              <a:lnSpc>
                <a:spcPct val="125000"/>
              </a:lnSpc>
            </a:pPr>
            <a:r>
              <a:rPr sz="1400" b="0" dirty="0">
                <a:latin typeface="Roboto Light"/>
                <a:cs typeface="Roboto Light"/>
              </a:rPr>
              <a:t>without</a:t>
            </a:r>
            <a:r>
              <a:rPr sz="1400" b="0" spc="-45" dirty="0">
                <a:latin typeface="Roboto Light"/>
                <a:cs typeface="Roboto Light"/>
              </a:rPr>
              <a:t> </a:t>
            </a:r>
            <a:r>
              <a:rPr sz="1400" b="0" dirty="0">
                <a:latin typeface="Roboto Light"/>
                <a:cs typeface="Roboto Light"/>
              </a:rPr>
              <a:t>having</a:t>
            </a:r>
            <a:r>
              <a:rPr sz="1400" b="0" spc="-40" dirty="0">
                <a:latin typeface="Roboto Light"/>
                <a:cs typeface="Roboto Light"/>
              </a:rPr>
              <a:t> </a:t>
            </a:r>
            <a:r>
              <a:rPr sz="1400" b="0" dirty="0">
                <a:latin typeface="Roboto Light"/>
                <a:cs typeface="Roboto Light"/>
              </a:rPr>
              <a:t>real</a:t>
            </a:r>
            <a:r>
              <a:rPr sz="1400" b="0" spc="-40" dirty="0">
                <a:latin typeface="Roboto Light"/>
                <a:cs typeface="Roboto Light"/>
              </a:rPr>
              <a:t> </a:t>
            </a:r>
            <a:r>
              <a:rPr sz="1400" b="0" spc="-10" dirty="0">
                <a:latin typeface="Roboto Light"/>
                <a:cs typeface="Roboto Light"/>
              </a:rPr>
              <a:t>information </a:t>
            </a:r>
            <a:r>
              <a:rPr sz="1400" b="0" dirty="0">
                <a:latin typeface="Roboto Light"/>
                <a:cs typeface="Roboto Light"/>
              </a:rPr>
              <a:t>about</a:t>
            </a:r>
            <a:r>
              <a:rPr sz="1400" b="0" spc="-35" dirty="0">
                <a:latin typeface="Roboto Light"/>
                <a:cs typeface="Roboto Light"/>
              </a:rPr>
              <a:t> </a:t>
            </a:r>
            <a:r>
              <a:rPr sz="1400" b="0" dirty="0">
                <a:latin typeface="Roboto Light"/>
                <a:cs typeface="Roboto Light"/>
              </a:rPr>
              <a:t>the</a:t>
            </a:r>
            <a:r>
              <a:rPr sz="1400" b="0" spc="-30" dirty="0">
                <a:latin typeface="Roboto Light"/>
                <a:cs typeface="Roboto Light"/>
              </a:rPr>
              <a:t> </a:t>
            </a:r>
            <a:r>
              <a:rPr sz="1400" b="0" spc="-10" dirty="0">
                <a:latin typeface="Roboto Light"/>
                <a:cs typeface="Roboto Light"/>
              </a:rPr>
              <a:t>person.</a:t>
            </a:r>
            <a:endParaRPr sz="1400">
              <a:latin typeface="Roboto Light"/>
              <a:cs typeface="Roboto Light"/>
            </a:endParaRPr>
          </a:p>
        </p:txBody>
      </p:sp>
      <p:sp>
        <p:nvSpPr>
          <p:cNvPr id="35" name="object 35"/>
          <p:cNvSpPr txBox="1"/>
          <p:nvPr/>
        </p:nvSpPr>
        <p:spPr>
          <a:xfrm>
            <a:off x="3915333" y="4947514"/>
            <a:ext cx="2564765" cy="1092200"/>
          </a:xfrm>
          <a:prstGeom prst="rect">
            <a:avLst/>
          </a:prstGeom>
        </p:spPr>
        <p:txBody>
          <a:bodyPr vert="horz" wrap="square" lIns="0" tIns="12700" rIns="0" bIns="0" rtlCol="0">
            <a:spAutoFit/>
          </a:bodyPr>
          <a:lstStyle/>
          <a:p>
            <a:pPr marL="12700" marR="5080">
              <a:lnSpc>
                <a:spcPct val="125000"/>
              </a:lnSpc>
              <a:spcBef>
                <a:spcPts val="100"/>
              </a:spcBef>
            </a:pPr>
            <a:r>
              <a:rPr sz="1400" b="0" dirty="0">
                <a:latin typeface="Roboto Light"/>
                <a:cs typeface="Roboto Light"/>
              </a:rPr>
              <a:t>Accepting</a:t>
            </a:r>
            <a:r>
              <a:rPr sz="1400" b="0" spc="-50" dirty="0">
                <a:latin typeface="Roboto Light"/>
                <a:cs typeface="Roboto Light"/>
              </a:rPr>
              <a:t> </a:t>
            </a:r>
            <a:r>
              <a:rPr sz="1400" b="0" dirty="0">
                <a:latin typeface="Roboto Light"/>
                <a:cs typeface="Roboto Light"/>
              </a:rPr>
              <a:t>or</a:t>
            </a:r>
            <a:r>
              <a:rPr sz="1400" b="0" spc="-55" dirty="0">
                <a:latin typeface="Roboto Light"/>
                <a:cs typeface="Roboto Light"/>
              </a:rPr>
              <a:t> </a:t>
            </a:r>
            <a:r>
              <a:rPr sz="1400" b="0" dirty="0">
                <a:latin typeface="Roboto Light"/>
                <a:cs typeface="Roboto Light"/>
              </a:rPr>
              <a:t>rejecting</a:t>
            </a:r>
            <a:r>
              <a:rPr sz="1400" b="0" spc="-50" dirty="0">
                <a:latin typeface="Roboto Light"/>
                <a:cs typeface="Roboto Light"/>
              </a:rPr>
              <a:t> </a:t>
            </a:r>
            <a:r>
              <a:rPr sz="1400" b="0" spc="-10" dirty="0">
                <a:latin typeface="Roboto Light"/>
                <a:cs typeface="Roboto Light"/>
              </a:rPr>
              <a:t>everything </a:t>
            </a:r>
            <a:r>
              <a:rPr sz="1400" b="0" dirty="0">
                <a:latin typeface="Roboto Light"/>
                <a:cs typeface="Roboto Light"/>
              </a:rPr>
              <a:t>another</a:t>
            </a:r>
            <a:r>
              <a:rPr sz="1400" b="0" spc="-65" dirty="0">
                <a:latin typeface="Roboto Light"/>
                <a:cs typeface="Roboto Light"/>
              </a:rPr>
              <a:t> </a:t>
            </a:r>
            <a:r>
              <a:rPr sz="1400" b="0" dirty="0">
                <a:latin typeface="Roboto Light"/>
                <a:cs typeface="Roboto Light"/>
              </a:rPr>
              <a:t>group</a:t>
            </a:r>
            <a:r>
              <a:rPr sz="1400" b="0" spc="-60" dirty="0">
                <a:latin typeface="Roboto Light"/>
                <a:cs typeface="Roboto Light"/>
              </a:rPr>
              <a:t> </a:t>
            </a:r>
            <a:r>
              <a:rPr sz="1400" b="0" dirty="0">
                <a:latin typeface="Roboto Light"/>
                <a:cs typeface="Roboto Light"/>
              </a:rPr>
              <a:t>member</a:t>
            </a:r>
            <a:r>
              <a:rPr sz="1400" b="0" spc="-60" dirty="0">
                <a:latin typeface="Roboto Light"/>
                <a:cs typeface="Roboto Light"/>
              </a:rPr>
              <a:t> </a:t>
            </a:r>
            <a:r>
              <a:rPr sz="1400" b="0" spc="-20" dirty="0">
                <a:latin typeface="Roboto Light"/>
                <a:cs typeface="Roboto Light"/>
              </a:rPr>
              <a:t>says </a:t>
            </a:r>
            <a:r>
              <a:rPr sz="1400" b="0" dirty="0">
                <a:latin typeface="Roboto Light"/>
                <a:cs typeface="Roboto Light"/>
              </a:rPr>
              <a:t>because</a:t>
            </a:r>
            <a:r>
              <a:rPr sz="1400" b="0" spc="-45" dirty="0">
                <a:latin typeface="Roboto Light"/>
                <a:cs typeface="Roboto Light"/>
              </a:rPr>
              <a:t> </a:t>
            </a:r>
            <a:r>
              <a:rPr sz="1400" b="0" dirty="0">
                <a:latin typeface="Roboto Light"/>
                <a:cs typeface="Roboto Light"/>
              </a:rPr>
              <a:t>the</a:t>
            </a:r>
            <a:r>
              <a:rPr sz="1400" b="0" spc="-40" dirty="0">
                <a:latin typeface="Roboto Light"/>
                <a:cs typeface="Roboto Light"/>
              </a:rPr>
              <a:t> </a:t>
            </a:r>
            <a:r>
              <a:rPr sz="1400" b="0" dirty="0">
                <a:latin typeface="Roboto Light"/>
                <a:cs typeface="Roboto Light"/>
              </a:rPr>
              <a:t>analyst</a:t>
            </a:r>
            <a:r>
              <a:rPr sz="1400" b="0" spc="-50" dirty="0">
                <a:latin typeface="Roboto Light"/>
                <a:cs typeface="Roboto Light"/>
              </a:rPr>
              <a:t> </a:t>
            </a:r>
            <a:r>
              <a:rPr sz="1400" b="0" spc="-10" dirty="0">
                <a:latin typeface="Roboto Light"/>
                <a:cs typeface="Roboto Light"/>
              </a:rPr>
              <a:t>likes/ respects</a:t>
            </a:r>
            <a:r>
              <a:rPr sz="1400" b="0" spc="-25" dirty="0">
                <a:latin typeface="Roboto Light"/>
                <a:cs typeface="Roboto Light"/>
              </a:rPr>
              <a:t> </a:t>
            </a:r>
            <a:r>
              <a:rPr sz="1400" b="0" dirty="0">
                <a:latin typeface="Roboto Light"/>
                <a:cs typeface="Roboto Light"/>
              </a:rPr>
              <a:t>or</a:t>
            </a:r>
            <a:r>
              <a:rPr sz="1400" b="0" spc="-20" dirty="0">
                <a:latin typeface="Roboto Light"/>
                <a:cs typeface="Roboto Light"/>
              </a:rPr>
              <a:t> </a:t>
            </a:r>
            <a:r>
              <a:rPr sz="1400" b="0" dirty="0">
                <a:latin typeface="Roboto Light"/>
                <a:cs typeface="Roboto Light"/>
              </a:rPr>
              <a:t>not</a:t>
            </a:r>
            <a:r>
              <a:rPr sz="1400" b="0" spc="-20" dirty="0">
                <a:latin typeface="Roboto Light"/>
                <a:cs typeface="Roboto Light"/>
              </a:rPr>
              <a:t> </a:t>
            </a:r>
            <a:r>
              <a:rPr sz="1400" b="0" dirty="0">
                <a:latin typeface="Roboto Light"/>
                <a:cs typeface="Roboto Light"/>
              </a:rPr>
              <a:t>the</a:t>
            </a:r>
            <a:r>
              <a:rPr sz="1400" b="0" spc="-20" dirty="0">
                <a:latin typeface="Roboto Light"/>
                <a:cs typeface="Roboto Light"/>
              </a:rPr>
              <a:t> </a:t>
            </a:r>
            <a:r>
              <a:rPr sz="1400" b="0" spc="-10" dirty="0">
                <a:latin typeface="Roboto Light"/>
                <a:cs typeface="Roboto Light"/>
              </a:rPr>
              <a:t>person.</a:t>
            </a:r>
            <a:endParaRPr sz="1400">
              <a:latin typeface="Roboto Light"/>
              <a:cs typeface="Roboto Light"/>
            </a:endParaRPr>
          </a:p>
        </p:txBody>
      </p:sp>
      <p:sp>
        <p:nvSpPr>
          <p:cNvPr id="36" name="object 36"/>
          <p:cNvSpPr txBox="1"/>
          <p:nvPr/>
        </p:nvSpPr>
        <p:spPr>
          <a:xfrm>
            <a:off x="7115200" y="4947514"/>
            <a:ext cx="2299970" cy="825500"/>
          </a:xfrm>
          <a:prstGeom prst="rect">
            <a:avLst/>
          </a:prstGeom>
        </p:spPr>
        <p:txBody>
          <a:bodyPr vert="horz" wrap="square" lIns="0" tIns="12700" rIns="0" bIns="0" rtlCol="0">
            <a:spAutoFit/>
          </a:bodyPr>
          <a:lstStyle/>
          <a:p>
            <a:pPr marL="12700" marR="5080">
              <a:lnSpc>
                <a:spcPct val="125000"/>
              </a:lnSpc>
              <a:spcBef>
                <a:spcPts val="100"/>
              </a:spcBef>
            </a:pPr>
            <a:r>
              <a:rPr sz="1400" b="0" spc="-10" dirty="0">
                <a:latin typeface="Roboto Light"/>
                <a:cs typeface="Roboto Light"/>
              </a:rPr>
              <a:t>Intepreting information</a:t>
            </a:r>
            <a:r>
              <a:rPr sz="1400" b="0" spc="-15" dirty="0">
                <a:latin typeface="Roboto Light"/>
                <a:cs typeface="Roboto Light"/>
              </a:rPr>
              <a:t> </a:t>
            </a:r>
            <a:r>
              <a:rPr sz="1400" b="0" dirty="0">
                <a:latin typeface="Roboto Light"/>
                <a:cs typeface="Roboto Light"/>
              </a:rPr>
              <a:t>in</a:t>
            </a:r>
            <a:r>
              <a:rPr sz="1400" b="0" spc="-10" dirty="0">
                <a:latin typeface="Roboto Light"/>
                <a:cs typeface="Roboto Light"/>
              </a:rPr>
              <a:t> </a:t>
            </a:r>
            <a:r>
              <a:rPr sz="1400" b="0" spc="-20" dirty="0">
                <a:latin typeface="Roboto Light"/>
                <a:cs typeface="Roboto Light"/>
              </a:rPr>
              <a:t>line </a:t>
            </a:r>
            <a:r>
              <a:rPr sz="1400" b="0" dirty="0">
                <a:latin typeface="Roboto Light"/>
                <a:cs typeface="Roboto Light"/>
              </a:rPr>
              <a:t>with</a:t>
            </a:r>
            <a:r>
              <a:rPr sz="1400" b="0" spc="-10" dirty="0">
                <a:latin typeface="Roboto Light"/>
                <a:cs typeface="Roboto Light"/>
              </a:rPr>
              <a:t> </a:t>
            </a:r>
            <a:r>
              <a:rPr sz="1400" b="0" dirty="0">
                <a:latin typeface="Roboto Light"/>
                <a:cs typeface="Roboto Light"/>
              </a:rPr>
              <a:t>the</a:t>
            </a:r>
            <a:r>
              <a:rPr sz="1400" b="0" spc="-10" dirty="0">
                <a:latin typeface="Roboto Light"/>
                <a:cs typeface="Roboto Light"/>
              </a:rPr>
              <a:t> interests </a:t>
            </a:r>
            <a:r>
              <a:rPr sz="1400" b="0" dirty="0">
                <a:latin typeface="Roboto Light"/>
                <a:cs typeface="Roboto Light"/>
              </a:rPr>
              <a:t>of</a:t>
            </a:r>
            <a:r>
              <a:rPr sz="1400" b="0" spc="-15" dirty="0">
                <a:latin typeface="Roboto Light"/>
                <a:cs typeface="Roboto Light"/>
              </a:rPr>
              <a:t> </a:t>
            </a:r>
            <a:r>
              <a:rPr sz="1400" b="0" spc="-10" dirty="0">
                <a:latin typeface="Roboto Light"/>
                <a:cs typeface="Roboto Light"/>
              </a:rPr>
              <a:t>certain organisation.</a:t>
            </a:r>
            <a:endParaRPr sz="1400">
              <a:latin typeface="Roboto Light"/>
              <a:cs typeface="Roboto Light"/>
            </a:endParaRPr>
          </a:p>
        </p:txBody>
      </p:sp>
      <p:sp>
        <p:nvSpPr>
          <p:cNvPr id="37" name="object 37"/>
          <p:cNvSpPr txBox="1"/>
          <p:nvPr/>
        </p:nvSpPr>
        <p:spPr>
          <a:xfrm>
            <a:off x="711200" y="4554043"/>
            <a:ext cx="1049020" cy="238760"/>
          </a:xfrm>
          <a:prstGeom prst="rect">
            <a:avLst/>
          </a:prstGeom>
        </p:spPr>
        <p:txBody>
          <a:bodyPr vert="horz" wrap="square" lIns="0" tIns="12700" rIns="0" bIns="0" rtlCol="0">
            <a:spAutoFit/>
          </a:bodyPr>
          <a:lstStyle/>
          <a:p>
            <a:pPr marL="12700">
              <a:lnSpc>
                <a:spcPct val="100000"/>
              </a:lnSpc>
              <a:spcBef>
                <a:spcPts val="100"/>
              </a:spcBef>
            </a:pPr>
            <a:r>
              <a:rPr sz="1400" b="1" spc="-10" dirty="0">
                <a:latin typeface="Roboto"/>
                <a:cs typeface="Roboto"/>
              </a:rPr>
              <a:t>Stereotyping</a:t>
            </a:r>
            <a:endParaRPr sz="1400">
              <a:latin typeface="Roboto"/>
              <a:cs typeface="Roboto"/>
            </a:endParaRPr>
          </a:p>
        </p:txBody>
      </p:sp>
      <p:sp>
        <p:nvSpPr>
          <p:cNvPr id="38" name="object 38"/>
          <p:cNvSpPr txBox="1"/>
          <p:nvPr/>
        </p:nvSpPr>
        <p:spPr>
          <a:xfrm>
            <a:off x="3915155" y="4554043"/>
            <a:ext cx="908685" cy="238760"/>
          </a:xfrm>
          <a:prstGeom prst="rect">
            <a:avLst/>
          </a:prstGeom>
        </p:spPr>
        <p:txBody>
          <a:bodyPr vert="horz" wrap="square" lIns="0" tIns="12700" rIns="0" bIns="0" rtlCol="0">
            <a:spAutoFit/>
          </a:bodyPr>
          <a:lstStyle/>
          <a:p>
            <a:pPr marL="12700">
              <a:lnSpc>
                <a:spcPct val="100000"/>
              </a:lnSpc>
              <a:spcBef>
                <a:spcPts val="100"/>
              </a:spcBef>
            </a:pPr>
            <a:r>
              <a:rPr sz="1400" b="1" dirty="0">
                <a:latin typeface="Roboto"/>
                <a:cs typeface="Roboto"/>
              </a:rPr>
              <a:t>Halo</a:t>
            </a:r>
            <a:r>
              <a:rPr sz="1400" b="1" spc="-20" dirty="0">
                <a:latin typeface="Roboto"/>
                <a:cs typeface="Roboto"/>
              </a:rPr>
              <a:t> </a:t>
            </a:r>
            <a:r>
              <a:rPr sz="1400" b="1" spc="-10" dirty="0">
                <a:latin typeface="Roboto"/>
                <a:cs typeface="Roboto"/>
              </a:rPr>
              <a:t>effect</a:t>
            </a:r>
            <a:endParaRPr sz="1400">
              <a:latin typeface="Roboto"/>
              <a:cs typeface="Roboto"/>
            </a:endParaRPr>
          </a:p>
        </p:txBody>
      </p:sp>
      <p:sp>
        <p:nvSpPr>
          <p:cNvPr id="39" name="object 39"/>
          <p:cNvSpPr txBox="1"/>
          <p:nvPr/>
        </p:nvSpPr>
        <p:spPr>
          <a:xfrm>
            <a:off x="7115022" y="4554043"/>
            <a:ext cx="984885" cy="238760"/>
          </a:xfrm>
          <a:prstGeom prst="rect">
            <a:avLst/>
          </a:prstGeom>
        </p:spPr>
        <p:txBody>
          <a:bodyPr vert="horz" wrap="square" lIns="0" tIns="12700" rIns="0" bIns="0" rtlCol="0">
            <a:spAutoFit/>
          </a:bodyPr>
          <a:lstStyle/>
          <a:p>
            <a:pPr marL="12700">
              <a:lnSpc>
                <a:spcPct val="100000"/>
              </a:lnSpc>
              <a:spcBef>
                <a:spcPts val="100"/>
              </a:spcBef>
            </a:pPr>
            <a:r>
              <a:rPr sz="1400" b="1" spc="-10" dirty="0">
                <a:latin typeface="Roboto"/>
                <a:cs typeface="Roboto"/>
              </a:rPr>
              <a:t>Institutional</a:t>
            </a:r>
            <a:endParaRPr sz="1400">
              <a:latin typeface="Roboto"/>
              <a:cs typeface="Roboto"/>
            </a:endParaRPr>
          </a:p>
        </p:txBody>
      </p:sp>
      <p:pic>
        <p:nvPicPr>
          <p:cNvPr id="50" name="Picture 49">
            <a:extLst>
              <a:ext uri="{FF2B5EF4-FFF2-40B4-BE49-F238E27FC236}">
                <a16:creationId xmlns:a16="http://schemas.microsoft.com/office/drawing/2014/main" id="{90B6C426-E8D5-EEF9-C93C-EB3C77EDC578}"/>
              </a:ext>
            </a:extLst>
          </p:cNvPr>
          <p:cNvPicPr>
            <a:picLocks noGrp="1" noRot="1" noChangeAspect="1" noMove="1" noResize="1" noEditPoints="1" noAdjustHandles="1" noChangeArrowheads="1" noChangeShapeType="1" noCrop="1"/>
          </p:cNvPicPr>
          <p:nvPr/>
        </p:nvPicPr>
        <p:blipFill>
          <a:blip r:embed="rId7" cstate="print">
            <a:extLst>
              <a:ext uri="{28A0092B-C50C-407E-A947-70E740481C1C}">
                <a14:useLocalDpi xmlns:a14="http://schemas.microsoft.com/office/drawing/2010/main" val="0"/>
              </a:ext>
            </a:extLst>
          </a:blip>
          <a:stretch>
            <a:fillRect/>
          </a:stretch>
        </p:blipFill>
        <p:spPr>
          <a:xfrm>
            <a:off x="497" y="6950201"/>
            <a:ext cx="10692406" cy="612649"/>
          </a:xfrm>
          <a:prstGeom prst="rect">
            <a:avLst/>
          </a:prstGeom>
        </p:spPr>
      </p:pic>
      <p:sp>
        <p:nvSpPr>
          <p:cNvPr id="51" name="object 14">
            <a:extLst>
              <a:ext uri="{FF2B5EF4-FFF2-40B4-BE49-F238E27FC236}">
                <a16:creationId xmlns:a16="http://schemas.microsoft.com/office/drawing/2014/main" id="{BF83C5A9-45E2-1708-7E07-71C278537760}"/>
              </a:ext>
            </a:extLst>
          </p:cNvPr>
          <p:cNvSpPr txBox="1">
            <a:spLocks noGrp="1"/>
          </p:cNvSpPr>
          <p:nvPr>
            <p:ph type="dt" sz="half" idx="6"/>
          </p:nvPr>
        </p:nvSpPr>
        <p:spPr>
          <a:xfrm>
            <a:off x="709085" y="7180208"/>
            <a:ext cx="541019" cy="144779"/>
          </a:xfrm>
          <a:prstGeom prst="rect">
            <a:avLst/>
          </a:prstGeom>
        </p:spPr>
        <p:txBody>
          <a:bodyPr vert="horz" wrap="square" lIns="0" tIns="5080" rIns="0" bIns="0" rtlCol="0">
            <a:spAutoFit/>
          </a:bodyPr>
          <a:lstStyle/>
          <a:p>
            <a:pPr marL="12700">
              <a:lnSpc>
                <a:spcPct val="100000"/>
              </a:lnSpc>
              <a:spcBef>
                <a:spcPts val="40"/>
              </a:spcBef>
            </a:pPr>
            <a:r>
              <a:rPr dirty="0"/>
              <a:t>MODULE</a:t>
            </a:r>
            <a:r>
              <a:rPr spc="180" dirty="0"/>
              <a:t> </a:t>
            </a:r>
            <a:r>
              <a:rPr spc="-50" dirty="0"/>
              <a:t>2</a:t>
            </a:r>
          </a:p>
        </p:txBody>
      </p:sp>
      <p:sp>
        <p:nvSpPr>
          <p:cNvPr id="52" name="object 15">
            <a:extLst>
              <a:ext uri="{FF2B5EF4-FFF2-40B4-BE49-F238E27FC236}">
                <a16:creationId xmlns:a16="http://schemas.microsoft.com/office/drawing/2014/main" id="{7ECFFB90-B7D2-055E-B459-07C91D26C203}"/>
              </a:ext>
            </a:extLst>
          </p:cNvPr>
          <p:cNvSpPr txBox="1">
            <a:spLocks noGrp="1"/>
          </p:cNvSpPr>
          <p:nvPr>
            <p:ph type="ftr" sz="quarter" idx="5"/>
          </p:nvPr>
        </p:nvSpPr>
        <p:spPr>
          <a:xfrm>
            <a:off x="1411243" y="7180208"/>
            <a:ext cx="1550670" cy="144779"/>
          </a:xfrm>
          <a:prstGeom prst="rect">
            <a:avLst/>
          </a:prstGeom>
        </p:spPr>
        <p:txBody>
          <a:bodyPr vert="horz" wrap="square" lIns="0" tIns="5080" rIns="0" bIns="0" rtlCol="0">
            <a:spAutoFit/>
          </a:bodyPr>
          <a:lstStyle/>
          <a:p>
            <a:pPr marL="12700">
              <a:lnSpc>
                <a:spcPct val="100000"/>
              </a:lnSpc>
              <a:spcBef>
                <a:spcPts val="40"/>
              </a:spcBef>
            </a:pPr>
            <a:r>
              <a:rPr dirty="0"/>
              <a:t>Bias</a:t>
            </a:r>
            <a:r>
              <a:rPr spc="35" dirty="0"/>
              <a:t> </a:t>
            </a:r>
            <a:r>
              <a:rPr dirty="0"/>
              <a:t>and</a:t>
            </a:r>
            <a:r>
              <a:rPr spc="40" dirty="0"/>
              <a:t> </a:t>
            </a:r>
            <a:r>
              <a:rPr dirty="0"/>
              <a:t>Assumptions</a:t>
            </a:r>
            <a:r>
              <a:rPr spc="40" dirty="0"/>
              <a:t> </a:t>
            </a:r>
            <a:r>
              <a:rPr dirty="0"/>
              <a:t>in</a:t>
            </a:r>
            <a:r>
              <a:rPr spc="40" dirty="0"/>
              <a:t> </a:t>
            </a:r>
            <a:r>
              <a:rPr spc="-10" dirty="0"/>
              <a:t>Analysis</a:t>
            </a:r>
          </a:p>
        </p:txBody>
      </p:sp>
      <p:pic>
        <p:nvPicPr>
          <p:cNvPr id="53" name="object 4">
            <a:extLst>
              <a:ext uri="{FF2B5EF4-FFF2-40B4-BE49-F238E27FC236}">
                <a16:creationId xmlns:a16="http://schemas.microsoft.com/office/drawing/2014/main" id="{CF89D27E-1C5F-7825-8870-25410FDE1AD1}"/>
              </a:ext>
            </a:extLst>
          </p:cNvPr>
          <p:cNvPicPr/>
          <p:nvPr/>
        </p:nvPicPr>
        <p:blipFill>
          <a:blip r:embed="rId8" cstate="print"/>
          <a:stretch>
            <a:fillRect/>
          </a:stretch>
        </p:blipFill>
        <p:spPr>
          <a:xfrm>
            <a:off x="8472119" y="7065429"/>
            <a:ext cx="1179955" cy="298856"/>
          </a:xfrm>
          <a:prstGeom prst="rect">
            <a:avLst/>
          </a:prstGeom>
        </p:spPr>
      </p:pic>
      <p:sp>
        <p:nvSpPr>
          <p:cNvPr id="54" name="object 5">
            <a:extLst>
              <a:ext uri="{FF2B5EF4-FFF2-40B4-BE49-F238E27FC236}">
                <a16:creationId xmlns:a16="http://schemas.microsoft.com/office/drawing/2014/main" id="{BD7C3627-2D52-752E-688F-0E46F97BF2CB}"/>
              </a:ext>
            </a:extLst>
          </p:cNvPr>
          <p:cNvSpPr/>
          <p:nvPr/>
        </p:nvSpPr>
        <p:spPr>
          <a:xfrm>
            <a:off x="9863999" y="7092005"/>
            <a:ext cx="0" cy="301625"/>
          </a:xfrm>
          <a:custGeom>
            <a:avLst/>
            <a:gdLst/>
            <a:ahLst/>
            <a:cxnLst/>
            <a:rect l="l" t="t" r="r" b="b"/>
            <a:pathLst>
              <a:path h="301625">
                <a:moveTo>
                  <a:pt x="0" y="0"/>
                </a:moveTo>
                <a:lnTo>
                  <a:pt x="0" y="301485"/>
                </a:lnTo>
              </a:path>
            </a:pathLst>
          </a:custGeom>
          <a:ln w="6350">
            <a:solidFill>
              <a:srgbClr val="000000"/>
            </a:solidFill>
          </a:ln>
        </p:spPr>
        <p:txBody>
          <a:bodyPr wrap="square" lIns="0" tIns="0" rIns="0" bIns="0" rtlCol="0"/>
          <a:lstStyle/>
          <a:p>
            <a:endParaRPr/>
          </a:p>
        </p:txBody>
      </p:sp>
      <p:sp>
        <p:nvSpPr>
          <p:cNvPr id="55" name="object 6">
            <a:extLst>
              <a:ext uri="{FF2B5EF4-FFF2-40B4-BE49-F238E27FC236}">
                <a16:creationId xmlns:a16="http://schemas.microsoft.com/office/drawing/2014/main" id="{B0433DC3-AA41-D307-5CC6-21D5309660BC}"/>
              </a:ext>
            </a:extLst>
          </p:cNvPr>
          <p:cNvSpPr txBox="1">
            <a:spLocks noGrp="1"/>
          </p:cNvSpPr>
          <p:nvPr>
            <p:ph type="sldNum" sz="quarter" idx="7"/>
          </p:nvPr>
        </p:nvSpPr>
        <p:spPr>
          <a:xfrm>
            <a:off x="10123897" y="7171475"/>
            <a:ext cx="197484" cy="159384"/>
          </a:xfrm>
          <a:prstGeom prst="rect">
            <a:avLst/>
          </a:prstGeom>
        </p:spPr>
        <p:txBody>
          <a:bodyPr vert="horz" wrap="square" lIns="0" tIns="4445" rIns="0" bIns="0" rtlCol="0">
            <a:spAutoFit/>
          </a:bodyPr>
          <a:lstStyle/>
          <a:p>
            <a:pPr marL="12700">
              <a:lnSpc>
                <a:spcPct val="100000"/>
              </a:lnSpc>
              <a:spcBef>
                <a:spcPts val="35"/>
              </a:spcBef>
            </a:pPr>
            <a:fld id="{81D60167-4931-47E6-BA6A-407CBD079E47}" type="slidenum">
              <a:rPr spc="-25" dirty="0"/>
              <a:t>9</a:t>
            </a:fld>
            <a:endParaRPr spc="-25" dirty="0"/>
          </a:p>
        </p:txBody>
      </p:sp>
      <p:sp>
        <p:nvSpPr>
          <p:cNvPr id="56" name="object 3">
            <a:extLst>
              <a:ext uri="{FF2B5EF4-FFF2-40B4-BE49-F238E27FC236}">
                <a16:creationId xmlns:a16="http://schemas.microsoft.com/office/drawing/2014/main" id="{2DD4549D-A45D-400C-21B0-C031B2DA49AA}"/>
              </a:ext>
            </a:extLst>
          </p:cNvPr>
          <p:cNvSpPr/>
          <p:nvPr/>
        </p:nvSpPr>
        <p:spPr>
          <a:xfrm>
            <a:off x="1331291" y="7191005"/>
            <a:ext cx="0" cy="130810"/>
          </a:xfrm>
          <a:custGeom>
            <a:avLst/>
            <a:gdLst/>
            <a:ahLst/>
            <a:cxnLst/>
            <a:rect l="l" t="t" r="r" b="b"/>
            <a:pathLst>
              <a:path h="130809">
                <a:moveTo>
                  <a:pt x="0" y="0"/>
                </a:moveTo>
                <a:lnTo>
                  <a:pt x="0" y="130517"/>
                </a:lnTo>
              </a:path>
            </a:pathLst>
          </a:custGeom>
          <a:ln w="6350">
            <a:solidFill>
              <a:srgbClr val="000000"/>
            </a:solidFill>
          </a:ln>
        </p:spPr>
        <p:txBody>
          <a:bodyPr wrap="square" lIns="0" tIns="0" rIns="0" bIns="0" rtlCol="0"/>
          <a:lstStyle/>
          <a:p>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C2A90FB2D955F47A720B6D3CE6E4C9A" ma:contentTypeVersion="13" ma:contentTypeDescription="Create a new document." ma:contentTypeScope="" ma:versionID="79f1e4007ea9d9affe1e40fc05cf30b8">
  <xsd:schema xmlns:xsd="http://www.w3.org/2001/XMLSchema" xmlns:xs="http://www.w3.org/2001/XMLSchema" xmlns:p="http://schemas.microsoft.com/office/2006/metadata/properties" xmlns:ns2="f7845480-3952-4ab0-8880-7f583a2d8ed2" xmlns:ns3="56499386-8d59-40ac-8a03-a9963ff55e05" targetNamespace="http://schemas.microsoft.com/office/2006/metadata/properties" ma:root="true" ma:fieldsID="34eddff45c299a93f97f8889c7a706ab" ns2:_="" ns3:_="">
    <xsd:import namespace="f7845480-3952-4ab0-8880-7f583a2d8ed2"/>
    <xsd:import namespace="56499386-8d59-40ac-8a03-a9963ff55e0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845480-3952-4ab0-8880-7f583a2d8e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2851e875-a665-42c1-a59f-633611ec1f9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6499386-8d59-40ac-8a03-a9963ff55e0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2157df4-656c-4050-833b-a0cd74793f2e}" ma:internalName="TaxCatchAll" ma:showField="CatchAllData" ma:web="56499386-8d59-40ac-8a03-a9963ff55e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845480-3952-4ab0-8880-7f583a2d8ed2">
      <Terms xmlns="http://schemas.microsoft.com/office/infopath/2007/PartnerControls"/>
    </lcf76f155ced4ddcb4097134ff3c332f>
    <TaxCatchAll xmlns="56499386-8d59-40ac-8a03-a9963ff55e05" xsi:nil="true"/>
  </documentManagement>
</p:properties>
</file>

<file path=customXml/itemProps1.xml><?xml version="1.0" encoding="utf-8"?>
<ds:datastoreItem xmlns:ds="http://schemas.openxmlformats.org/officeDocument/2006/customXml" ds:itemID="{199C6C9C-BC0E-4A9F-8DE0-46DA96444CDE}"/>
</file>

<file path=customXml/itemProps2.xml><?xml version="1.0" encoding="utf-8"?>
<ds:datastoreItem xmlns:ds="http://schemas.openxmlformats.org/officeDocument/2006/customXml" ds:itemID="{3267EE6E-0FD7-4C93-AB6F-86D992E16712}"/>
</file>

<file path=customXml/itemProps3.xml><?xml version="1.0" encoding="utf-8"?>
<ds:datastoreItem xmlns:ds="http://schemas.openxmlformats.org/officeDocument/2006/customXml" ds:itemID="{262DA529-7202-4DC6-9B64-D4DFEC8D0CD1}"/>
</file>

<file path=docProps/app.xml><?xml version="1.0" encoding="utf-8"?>
<Properties xmlns="http://schemas.openxmlformats.org/officeDocument/2006/extended-properties" xmlns:vt="http://schemas.openxmlformats.org/officeDocument/2006/docPropsVTypes">
  <Template/>
  <TotalTime>63</TotalTime>
  <Words>1807</Words>
  <Application>Microsoft Office PowerPoint</Application>
  <PresentationFormat>Personalizado</PresentationFormat>
  <Paragraphs>191</Paragraphs>
  <Slides>19</Slides>
  <Notes>7</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19</vt:i4>
      </vt:variant>
    </vt:vector>
  </HeadingPairs>
  <TitlesOfParts>
    <vt:vector size="31" baseType="lpstr">
      <vt:lpstr>Aptos</vt:lpstr>
      <vt:lpstr>Arial</vt:lpstr>
      <vt:lpstr>Arial</vt:lpstr>
      <vt:lpstr>Calibri</vt:lpstr>
      <vt:lpstr>Noto Sans Ethiopic</vt:lpstr>
      <vt:lpstr>Noto Serif</vt:lpstr>
      <vt:lpstr>Roboto</vt:lpstr>
      <vt:lpstr>Roboto Light</vt:lpstr>
      <vt:lpstr>Roboto Medium</vt:lpstr>
      <vt:lpstr>Segoe UI</vt:lpstr>
      <vt:lpstr>Times New Roman</vt:lpstr>
      <vt:lpstr>Office Theme</vt:lpstr>
      <vt:lpstr>Module 2</vt:lpstr>
      <vt:lpstr>Module 2 Objectives</vt:lpstr>
      <vt:lpstr>Bias and our perceptions in analysis</vt:lpstr>
      <vt:lpstr>Perceptions in analysis</vt:lpstr>
      <vt:lpstr>Reflection on unconscious bias</vt:lpstr>
      <vt:lpstr>What is bias?</vt:lpstr>
      <vt:lpstr>Are these protection risks/concerns?</vt:lpstr>
      <vt:lpstr>Selection bias</vt:lpstr>
      <vt:lpstr>Social bias</vt:lpstr>
      <vt:lpstr>Reflect on our own biases</vt:lpstr>
      <vt:lpstr>Presentación de PowerPoint</vt:lpstr>
      <vt:lpstr>How can we mitigate biases?</vt:lpstr>
      <vt:lpstr>Assumptions in analysis</vt:lpstr>
      <vt:lpstr>Assumptions in analysis</vt:lpstr>
      <vt:lpstr>Assumptions vs Facts</vt:lpstr>
      <vt:lpstr>How do we test/challenge our assumptions?</vt:lpstr>
      <vt:lpstr>Any questions, comments?</vt:lpstr>
      <vt:lpstr>Take away</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Cecilia Silva Venturini</dc:creator>
  <cp:lastModifiedBy>Yésica Vázquez</cp:lastModifiedBy>
  <cp:revision>24</cp:revision>
  <dcterms:created xsi:type="dcterms:W3CDTF">2025-12-17T09:34:00Z</dcterms:created>
  <dcterms:modified xsi:type="dcterms:W3CDTF">2025-12-18T15:28:13Z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2025-12-17T00:00:00Z</vt:filetime>
  </property>
  <property fmtid="{D5CDD505-2E9C-101B-9397-08002B2CF9AE}" pid="3" name="Creator">
    <vt:lpwstr>Adobe InDesign 20.5 (Windows)</vt:lpwstr>
  </property>
  <property fmtid="{D5CDD505-2E9C-101B-9397-08002B2CF9AE}" pid="4" name="LastSaved">
    <vt:filetime>2025-12-17T00:00:00Z</vt:filetime>
  </property>
  <property fmtid="{D5CDD505-2E9C-101B-9397-08002B2CF9AE}" pid="5" name="Producer">
    <vt:lpwstr>Adobe PDF Library 17.0</vt:lpwstr>
  </property>
  <property fmtid="{D5CDD505-2E9C-101B-9397-08002B2CF9AE}" pid="6" name="ContentTypeId">
    <vt:lpwstr>0x010100DC2A90FB2D955F47A720B6D3CE6E4C9A</vt:lpwstr>
  </property>
  <property fmtid="{D5CDD505-2E9C-101B-9397-08002B2CF9AE}" pid="7" name="Order">
    <vt:r8>142300</vt:r8>
  </property>
  <property fmtid="{D5CDD505-2E9C-101B-9397-08002B2CF9AE}" pid="8" name="xd_Signature">
    <vt:bool>false</vt:bool>
  </property>
  <property fmtid="{D5CDD505-2E9C-101B-9397-08002B2CF9AE}" pid="9" name="xd_ProgID">
    <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y fmtid="{D5CDD505-2E9C-101B-9397-08002B2CF9AE}" pid="14" name="_ExtendedDescription">
    <vt:lpwstr/>
  </property>
  <property fmtid="{D5CDD505-2E9C-101B-9397-08002B2CF9AE}" pid="15" name="TriggerFlowInfo">
    <vt:lpwstr/>
  </property>
  <property fmtid="{D5CDD505-2E9C-101B-9397-08002B2CF9AE}" pid="16" name="MediaServiceImageTags">
    <vt:lpwstr/>
  </property>
</Properties>
</file>