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revisionInfo.xml" ContentType="application/vnd.ms-powerpoint.revisioninfo+xml"/>
  <Override PartName="/docProps/core.xml" ContentType="application/vnd.openxmlformats-package.core-properties+xml"/>
  <Override PartName="/ppt/changesInfos/changesInfo1.xml" ContentType="application/vnd.ms-powerpoint.changesinfo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0693400" cy="7562850"/>
  <p:notesSz cx="10693400" cy="7562850"/>
  <p:embeddedFontLst>
    <p:embeddedFont>
      <p:font typeface="Noto Serif" panose="02020502060505020204" pitchFamily="18" charset="0"/>
      <p:regular r:id="rId24"/>
      <p:bold r:id="rId25"/>
      <p:italic r:id="rId26"/>
      <p:boldItalic r:id="rId27"/>
    </p:embeddedFont>
    <p:embeddedFont>
      <p:font typeface="Roboto" panose="02000000000000000000" pitchFamily="2" charset="0"/>
      <p:regular r:id="rId28"/>
      <p:bold r:id="rId29"/>
      <p:italic r:id="rId30"/>
      <p:boldItalic r:id="rId31"/>
    </p:embeddedFont>
    <p:embeddedFont>
      <p:font typeface="Roboto Light" panose="02000000000000000000" pitchFamily="2" charset="0"/>
      <p:regular r:id="rId32"/>
      <p:italic r:id="rId33"/>
    </p:embeddedFont>
    <p:embeddedFont>
      <p:font typeface="Roboto Medium" panose="02000000000000000000" pitchFamily="2" charset="0"/>
      <p:regular r:id="rId34"/>
      <p:italic r:id="rId35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62" userDrawn="1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ED3"/>
    <a:srgbClr val="61CD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080D63-B4EB-40B4-AFE4-888518B2DD03}" v="3" dt="2025-12-17T15:14:55.261"/>
    <p1510:client id="{6C814F80-AF86-4DEA-833A-0FC8963232BF}" v="41" dt="2025-12-16T19:31:14.737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3" autoAdjust="0"/>
    <p:restoredTop sz="94685" autoAdjust="0"/>
  </p:normalViewPr>
  <p:slideViewPr>
    <p:cSldViewPr>
      <p:cViewPr>
        <p:scale>
          <a:sx n="61" d="100"/>
          <a:sy n="61" d="100"/>
        </p:scale>
        <p:origin x="1324" y="868"/>
      </p:cViewPr>
      <p:guideLst>
        <p:guide orient="horz" pos="2862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11.fntdata"/><Relationship Id="rId42" Type="http://schemas.openxmlformats.org/officeDocument/2006/relationships/customXml" Target="../customXml/item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4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Relationship Id="rId43" Type="http://schemas.openxmlformats.org/officeDocument/2006/relationships/customXml" Target="../customXml/item2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sela Bonanno" userId="158064357a0c91f3" providerId="LiveId" clId="{1E941344-D58D-4951-8B21-97EF41F38F7B}"/>
    <pc:docChg chg="undo redo custSel modSld modMainMaster">
      <pc:chgData name="Gisela Bonanno" userId="158064357a0c91f3" providerId="LiveId" clId="{1E941344-D58D-4951-8B21-97EF41F38F7B}" dt="2025-12-17T15:14:56.223" v="851" actId="20577"/>
      <pc:docMkLst>
        <pc:docMk/>
      </pc:docMkLst>
      <pc:sldChg chg="addSp delSp modSp mod">
        <pc:chgData name="Gisela Bonanno" userId="158064357a0c91f3" providerId="LiveId" clId="{1E941344-D58D-4951-8B21-97EF41F38F7B}" dt="2025-12-16T18:40:19.468" v="458" actId="14100"/>
        <pc:sldMkLst>
          <pc:docMk/>
          <pc:sldMk cId="0" sldId="256"/>
        </pc:sldMkLst>
        <pc:spChg chg="mod topLvl">
          <ac:chgData name="Gisela Bonanno" userId="158064357a0c91f3" providerId="LiveId" clId="{1E941344-D58D-4951-8B21-97EF41F38F7B}" dt="2025-12-16T17:50:28.033" v="3" actId="164"/>
          <ac:spMkLst>
            <pc:docMk/>
            <pc:sldMk cId="0" sldId="256"/>
            <ac:spMk id="5" creationId="{00000000-0000-0000-0000-000000000000}"/>
          </ac:spMkLst>
        </pc:spChg>
        <pc:spChg chg="mod topLvl">
          <ac:chgData name="Gisela Bonanno" userId="158064357a0c91f3" providerId="LiveId" clId="{1E941344-D58D-4951-8B21-97EF41F38F7B}" dt="2025-12-16T17:50:28.033" v="3" actId="164"/>
          <ac:spMkLst>
            <pc:docMk/>
            <pc:sldMk cId="0" sldId="256"/>
            <ac:spMk id="7" creationId="{00000000-0000-0000-0000-000000000000}"/>
          </ac:spMkLst>
        </pc:spChg>
        <pc:spChg chg="mod topLvl">
          <ac:chgData name="Gisela Bonanno" userId="158064357a0c91f3" providerId="LiveId" clId="{1E941344-D58D-4951-8B21-97EF41F38F7B}" dt="2025-12-16T17:50:28.033" v="3" actId="164"/>
          <ac:spMkLst>
            <pc:docMk/>
            <pc:sldMk cId="0" sldId="256"/>
            <ac:spMk id="11" creationId="{00000000-0000-0000-0000-000000000000}"/>
          </ac:spMkLst>
        </pc:spChg>
        <pc:spChg chg="mod topLvl">
          <ac:chgData name="Gisela Bonanno" userId="158064357a0c91f3" providerId="LiveId" clId="{1E941344-D58D-4951-8B21-97EF41F38F7B}" dt="2025-12-16T17:50:28.033" v="3" actId="164"/>
          <ac:spMkLst>
            <pc:docMk/>
            <pc:sldMk cId="0" sldId="256"/>
            <ac:spMk id="14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7:50:28.033" v="3" actId="164"/>
          <ac:spMkLst>
            <pc:docMk/>
            <pc:sldMk cId="0" sldId="256"/>
            <ac:spMk id="15" creationId="{00000000-0000-0000-0000-000000000000}"/>
          </ac:spMkLst>
        </pc:spChg>
        <pc:spChg chg="mod topLvl">
          <ac:chgData name="Gisela Bonanno" userId="158064357a0c91f3" providerId="LiveId" clId="{1E941344-D58D-4951-8B21-97EF41F38F7B}" dt="2025-12-16T17:50:28.033" v="3" actId="164"/>
          <ac:spMkLst>
            <pc:docMk/>
            <pc:sldMk cId="0" sldId="256"/>
            <ac:spMk id="16" creationId="{00000000-0000-0000-0000-000000000000}"/>
          </ac:spMkLst>
        </pc:spChg>
        <pc:spChg chg="mod topLvl">
          <ac:chgData name="Gisela Bonanno" userId="158064357a0c91f3" providerId="LiveId" clId="{1E941344-D58D-4951-8B21-97EF41F38F7B}" dt="2025-12-16T17:50:28.033" v="3" actId="164"/>
          <ac:spMkLst>
            <pc:docMk/>
            <pc:sldMk cId="0" sldId="256"/>
            <ac:spMk id="20" creationId="{00000000-0000-0000-0000-000000000000}"/>
          </ac:spMkLst>
        </pc:spChg>
        <pc:spChg chg="mod topLvl">
          <ac:chgData name="Gisela Bonanno" userId="158064357a0c91f3" providerId="LiveId" clId="{1E941344-D58D-4951-8B21-97EF41F38F7B}" dt="2025-12-16T17:50:28.033" v="3" actId="164"/>
          <ac:spMkLst>
            <pc:docMk/>
            <pc:sldMk cId="0" sldId="256"/>
            <ac:spMk id="23" creationId="{00000000-0000-0000-0000-000000000000}"/>
          </ac:spMkLst>
        </pc:spChg>
        <pc:spChg chg="mod topLvl">
          <ac:chgData name="Gisela Bonanno" userId="158064357a0c91f3" providerId="LiveId" clId="{1E941344-D58D-4951-8B21-97EF41F38F7B}" dt="2025-12-16T17:50:28.033" v="3" actId="164"/>
          <ac:spMkLst>
            <pc:docMk/>
            <pc:sldMk cId="0" sldId="256"/>
            <ac:spMk id="28" creationId="{00000000-0000-0000-0000-000000000000}"/>
          </ac:spMkLst>
        </pc:spChg>
        <pc:spChg chg="mod topLvl">
          <ac:chgData name="Gisela Bonanno" userId="158064357a0c91f3" providerId="LiveId" clId="{1E941344-D58D-4951-8B21-97EF41F38F7B}" dt="2025-12-16T17:50:28.033" v="3" actId="164"/>
          <ac:spMkLst>
            <pc:docMk/>
            <pc:sldMk cId="0" sldId="256"/>
            <ac:spMk id="29" creationId="{00000000-0000-0000-0000-000000000000}"/>
          </ac:spMkLst>
        </pc:spChg>
        <pc:spChg chg="del mod topLvl">
          <ac:chgData name="Gisela Bonanno" userId="158064357a0c91f3" providerId="LiveId" clId="{1E941344-D58D-4951-8B21-97EF41F38F7B}" dt="2025-12-16T18:36:02.040" v="450" actId="478"/>
          <ac:spMkLst>
            <pc:docMk/>
            <pc:sldMk cId="0" sldId="256"/>
            <ac:spMk id="32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40:15.233" v="457" actId="14100"/>
          <ac:spMkLst>
            <pc:docMk/>
            <pc:sldMk cId="0" sldId="256"/>
            <ac:spMk id="33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40:19.468" v="458" actId="14100"/>
          <ac:spMkLst>
            <pc:docMk/>
            <pc:sldMk cId="0" sldId="256"/>
            <ac:spMk id="34" creationId="{00000000-0000-0000-0000-000000000000}"/>
          </ac:spMkLst>
        </pc:spChg>
        <pc:grpChg chg="mod">
          <ac:chgData name="Gisela Bonanno" userId="158064357a0c91f3" providerId="LiveId" clId="{1E941344-D58D-4951-8B21-97EF41F38F7B}" dt="2025-12-16T17:48:16.363" v="1" actId="164"/>
          <ac:grpSpMkLst>
            <pc:docMk/>
            <pc:sldMk cId="0" sldId="256"/>
            <ac:grpSpMk id="36" creationId="{00000000-0000-0000-0000-000000000000}"/>
          </ac:grpSpMkLst>
        </pc:grpChg>
        <pc:grpChg chg="mod">
          <ac:chgData name="Gisela Bonanno" userId="158064357a0c91f3" providerId="LiveId" clId="{1E941344-D58D-4951-8B21-97EF41F38F7B}" dt="2025-12-16T17:48:16.363" v="1" actId="164"/>
          <ac:grpSpMkLst>
            <pc:docMk/>
            <pc:sldMk cId="0" sldId="256"/>
            <ac:grpSpMk id="40" creationId="{00000000-0000-0000-0000-000000000000}"/>
          </ac:grpSpMkLst>
        </pc:grpChg>
        <pc:grpChg chg="mod">
          <ac:chgData name="Gisela Bonanno" userId="158064357a0c91f3" providerId="LiveId" clId="{1E941344-D58D-4951-8B21-97EF41F38F7B}" dt="2025-12-16T17:48:16.363" v="1" actId="164"/>
          <ac:grpSpMkLst>
            <pc:docMk/>
            <pc:sldMk cId="0" sldId="256"/>
            <ac:grpSpMk id="47" creationId="{00000000-0000-0000-0000-000000000000}"/>
          </ac:grpSpMkLst>
        </pc:grpChg>
        <pc:grpChg chg="mod">
          <ac:chgData name="Gisela Bonanno" userId="158064357a0c91f3" providerId="LiveId" clId="{1E941344-D58D-4951-8B21-97EF41F38F7B}" dt="2025-12-16T17:48:16.363" v="1" actId="164"/>
          <ac:grpSpMkLst>
            <pc:docMk/>
            <pc:sldMk cId="0" sldId="256"/>
            <ac:grpSpMk id="55" creationId="{00000000-0000-0000-0000-000000000000}"/>
          </ac:grpSpMkLst>
        </pc:grpChg>
        <pc:grpChg chg="del">
          <ac:chgData name="Gisela Bonanno" userId="158064357a0c91f3" providerId="LiveId" clId="{1E941344-D58D-4951-8B21-97EF41F38F7B}" dt="2025-12-16T18:36:04.026" v="451" actId="478"/>
          <ac:grpSpMkLst>
            <pc:docMk/>
            <pc:sldMk cId="0" sldId="256"/>
            <ac:grpSpMk id="65" creationId="{00000000-0000-0000-0000-000000000000}"/>
          </ac:grpSpMkLst>
        </pc:grpChg>
        <pc:grpChg chg="add mod">
          <ac:chgData name="Gisela Bonanno" userId="158064357a0c91f3" providerId="LiveId" clId="{1E941344-D58D-4951-8B21-97EF41F38F7B}" dt="2025-12-16T17:48:11.983" v="0" actId="164"/>
          <ac:grpSpMkLst>
            <pc:docMk/>
            <pc:sldMk cId="0" sldId="256"/>
            <ac:grpSpMk id="69" creationId="{44398A3E-D58D-F3A7-9194-EBDFE8408645}"/>
          </ac:grpSpMkLst>
        </pc:grpChg>
        <pc:grpChg chg="add mod">
          <ac:chgData name="Gisela Bonanno" userId="158064357a0c91f3" providerId="LiveId" clId="{1E941344-D58D-4951-8B21-97EF41F38F7B}" dt="2025-12-16T17:48:16.363" v="1" actId="164"/>
          <ac:grpSpMkLst>
            <pc:docMk/>
            <pc:sldMk cId="0" sldId="256"/>
            <ac:grpSpMk id="70" creationId="{448D4839-3A1B-3B87-5C6D-F4F50ABD3538}"/>
          </ac:grpSpMkLst>
        </pc:grpChg>
        <pc:grpChg chg="add del">
          <ac:chgData name="Gisela Bonanno" userId="158064357a0c91f3" providerId="LiveId" clId="{1E941344-D58D-4951-8B21-97EF41F38F7B}" dt="2025-12-16T18:07:15.717" v="11" actId="478"/>
          <ac:grpSpMkLst>
            <pc:docMk/>
            <pc:sldMk cId="0" sldId="256"/>
            <ac:grpSpMk id="71" creationId="{99700DBC-6A13-9637-E66F-A7EDAADEE435}"/>
          </ac:grpSpMkLst>
        </pc:grpChg>
        <pc:picChg chg="del">
          <ac:chgData name="Gisela Bonanno" userId="158064357a0c91f3" providerId="LiveId" clId="{1E941344-D58D-4951-8B21-97EF41F38F7B}" dt="2025-12-16T18:00:27.173" v="4" actId="478"/>
          <ac:picMkLst>
            <pc:docMk/>
            <pc:sldMk cId="0" sldId="256"/>
            <ac:picMk id="3" creationId="{00000000-0000-0000-0000-000000000000}"/>
          </ac:picMkLst>
        </pc:picChg>
        <pc:picChg chg="mod">
          <ac:chgData name="Gisela Bonanno" userId="158064357a0c91f3" providerId="LiveId" clId="{1E941344-D58D-4951-8B21-97EF41F38F7B}" dt="2025-12-16T17:48:11.983" v="0" actId="164"/>
          <ac:picMkLst>
            <pc:docMk/>
            <pc:sldMk cId="0" sldId="256"/>
            <ac:picMk id="61" creationId="{00000000-0000-0000-0000-000000000000}"/>
          </ac:picMkLst>
        </pc:picChg>
        <pc:picChg chg="mod">
          <ac:chgData name="Gisela Bonanno" userId="158064357a0c91f3" providerId="LiveId" clId="{1E941344-D58D-4951-8B21-97EF41F38F7B}" dt="2025-12-16T17:48:11.983" v="0" actId="164"/>
          <ac:picMkLst>
            <pc:docMk/>
            <pc:sldMk cId="0" sldId="256"/>
            <ac:picMk id="62" creationId="{00000000-0000-0000-0000-000000000000}"/>
          </ac:picMkLst>
        </pc:picChg>
        <pc:picChg chg="mod">
          <ac:chgData name="Gisela Bonanno" userId="158064357a0c91f3" providerId="LiveId" clId="{1E941344-D58D-4951-8B21-97EF41F38F7B}" dt="2025-12-16T17:48:11.983" v="0" actId="164"/>
          <ac:picMkLst>
            <pc:docMk/>
            <pc:sldMk cId="0" sldId="256"/>
            <ac:picMk id="63" creationId="{00000000-0000-0000-0000-000000000000}"/>
          </ac:picMkLst>
        </pc:picChg>
        <pc:picChg chg="add mod ord">
          <ac:chgData name="Gisela Bonanno" userId="158064357a0c91f3" providerId="LiveId" clId="{1E941344-D58D-4951-8B21-97EF41F38F7B}" dt="2025-12-16T18:07:08.303" v="10" actId="167"/>
          <ac:picMkLst>
            <pc:docMk/>
            <pc:sldMk cId="0" sldId="256"/>
            <ac:picMk id="73" creationId="{8987E1F0-3D11-D40B-70E7-76B670E6A8B3}"/>
          </ac:picMkLst>
        </pc:picChg>
      </pc:sldChg>
      <pc:sldChg chg="addSp delSp modSp mod">
        <pc:chgData name="Gisela Bonanno" userId="158064357a0c91f3" providerId="LiveId" clId="{1E941344-D58D-4951-8B21-97EF41F38F7B}" dt="2025-12-16T18:35:51.703" v="448" actId="478"/>
        <pc:sldMkLst>
          <pc:docMk/>
          <pc:sldMk cId="0" sldId="257"/>
        </pc:sldMkLst>
        <pc:spChg chg="mod">
          <ac:chgData name="Gisela Bonanno" userId="158064357a0c91f3" providerId="LiveId" clId="{1E941344-D58D-4951-8B21-97EF41F38F7B}" dt="2025-12-16T18:32:33.483" v="403"/>
          <ac:spMkLst>
            <pc:docMk/>
            <pc:sldMk cId="0" sldId="257"/>
            <ac:spMk id="7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32:33.483" v="403"/>
          <ac:spMkLst>
            <pc:docMk/>
            <pc:sldMk cId="0" sldId="257"/>
            <ac:spMk id="8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32:33.483" v="403"/>
          <ac:spMkLst>
            <pc:docMk/>
            <pc:sldMk cId="0" sldId="257"/>
            <ac:spMk id="9" creationId="{00000000-0000-0000-0000-000000000000}"/>
          </ac:spMkLst>
        </pc:spChg>
        <pc:picChg chg="add del mod ord">
          <ac:chgData name="Gisela Bonanno" userId="158064357a0c91f3" providerId="LiveId" clId="{1E941344-D58D-4951-8B21-97EF41F38F7B}" dt="2025-12-16T18:35:51.703" v="448" actId="478"/>
          <ac:picMkLst>
            <pc:docMk/>
            <pc:sldMk cId="0" sldId="257"/>
            <ac:picMk id="11" creationId="{8CBE8E44-A20C-9FF5-2FE4-64C8F021C7DC}"/>
          </ac:picMkLst>
        </pc:picChg>
      </pc:sldChg>
      <pc:sldChg chg="addSp delSp modSp mod modNotesTx">
        <pc:chgData name="Gisela Bonanno" userId="158064357a0c91f3" providerId="LiveId" clId="{1E941344-D58D-4951-8B21-97EF41F38F7B}" dt="2025-12-17T15:14:56.223" v="851" actId="20577"/>
        <pc:sldMkLst>
          <pc:docMk/>
          <pc:sldMk cId="0" sldId="258"/>
        </pc:sldMkLst>
        <pc:spChg chg="mod">
          <ac:chgData name="Gisela Bonanno" userId="158064357a0c91f3" providerId="LiveId" clId="{1E941344-D58D-4951-8B21-97EF41F38F7B}" dt="2025-12-16T18:32:33.483" v="403"/>
          <ac:spMkLst>
            <pc:docMk/>
            <pc:sldMk cId="0" sldId="258"/>
            <ac:spMk id="2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32:33.483" v="403"/>
          <ac:spMkLst>
            <pc:docMk/>
            <pc:sldMk cId="0" sldId="258"/>
            <ac:spMk id="29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32:33.483" v="403"/>
          <ac:spMkLst>
            <pc:docMk/>
            <pc:sldMk cId="0" sldId="258"/>
            <ac:spMk id="30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32:33.483" v="403"/>
          <ac:spMkLst>
            <pc:docMk/>
            <pc:sldMk cId="0" sldId="258"/>
            <ac:spMk id="31" creationId="{00000000-0000-0000-0000-000000000000}"/>
          </ac:spMkLst>
        </pc:spChg>
        <pc:grpChg chg="add del mod">
          <ac:chgData name="Gisela Bonanno" userId="158064357a0c91f3" providerId="LiveId" clId="{1E941344-D58D-4951-8B21-97EF41F38F7B}" dt="2025-12-16T18:47:17.803" v="500" actId="478"/>
          <ac:grpSpMkLst>
            <pc:docMk/>
            <pc:sldMk cId="0" sldId="258"/>
            <ac:grpSpMk id="6" creationId="{00000000-0000-0000-0000-000000000000}"/>
          </ac:grpSpMkLst>
        </pc:grpChg>
        <pc:grpChg chg="del mod">
          <ac:chgData name="Gisela Bonanno" userId="158064357a0c91f3" providerId="LiveId" clId="{1E941344-D58D-4951-8B21-97EF41F38F7B}" dt="2025-12-16T18:46:19.363" v="485" actId="478"/>
          <ac:grpSpMkLst>
            <pc:docMk/>
            <pc:sldMk cId="0" sldId="258"/>
            <ac:grpSpMk id="13" creationId="{00000000-0000-0000-0000-000000000000}"/>
          </ac:grpSpMkLst>
        </pc:grpChg>
        <pc:picChg chg="add del">
          <ac:chgData name="Gisela Bonanno" userId="158064357a0c91f3" providerId="LiveId" clId="{1E941344-D58D-4951-8B21-97EF41F38F7B}" dt="2025-12-16T18:45:47.383" v="477" actId="478"/>
          <ac:picMkLst>
            <pc:docMk/>
            <pc:sldMk cId="0" sldId="258"/>
            <ac:picMk id="33" creationId="{7BAAFB60-1277-4F9E-FD30-FE6035264805}"/>
          </ac:picMkLst>
        </pc:picChg>
        <pc:picChg chg="add mod ord">
          <ac:chgData name="Gisela Bonanno" userId="158064357a0c91f3" providerId="LiveId" clId="{1E941344-D58D-4951-8B21-97EF41F38F7B}" dt="2025-12-16T18:46:17.933" v="484" actId="167"/>
          <ac:picMkLst>
            <pc:docMk/>
            <pc:sldMk cId="0" sldId="258"/>
            <ac:picMk id="35" creationId="{0DD38BB0-182F-A527-4D75-4D881BDFA30E}"/>
          </ac:picMkLst>
        </pc:picChg>
        <pc:picChg chg="add mod ord">
          <ac:chgData name="Gisela Bonanno" userId="158064357a0c91f3" providerId="LiveId" clId="{1E941344-D58D-4951-8B21-97EF41F38F7B}" dt="2025-12-16T18:47:16.613" v="499" actId="167"/>
          <ac:picMkLst>
            <pc:docMk/>
            <pc:sldMk cId="0" sldId="258"/>
            <ac:picMk id="37" creationId="{7DCD48BF-D215-61ED-8D97-46AA47E94D3E}"/>
          </ac:picMkLst>
        </pc:picChg>
      </pc:sldChg>
      <pc:sldChg chg="addSp delSp modSp mod">
        <pc:chgData name="Gisela Bonanno" userId="158064357a0c91f3" providerId="LiveId" clId="{1E941344-D58D-4951-8B21-97EF41F38F7B}" dt="2025-12-16T18:55:42.486" v="602" actId="478"/>
        <pc:sldMkLst>
          <pc:docMk/>
          <pc:sldMk cId="0" sldId="259"/>
        </pc:sldMkLst>
        <pc:spChg chg="mod">
          <ac:chgData name="Gisela Bonanno" userId="158064357a0c91f3" providerId="LiveId" clId="{1E941344-D58D-4951-8B21-97EF41F38F7B}" dt="2025-12-16T18:20:25.293" v="271" actId="207"/>
          <ac:spMkLst>
            <pc:docMk/>
            <pc:sldMk cId="0" sldId="259"/>
            <ac:spMk id="2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20:22.483" v="269" actId="207"/>
          <ac:spMkLst>
            <pc:docMk/>
            <pc:sldMk cId="0" sldId="259"/>
            <ac:spMk id="3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32:33.483" v="403"/>
          <ac:spMkLst>
            <pc:docMk/>
            <pc:sldMk cId="0" sldId="259"/>
            <ac:spMk id="4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49:30.113" v="556" actId="207"/>
          <ac:spMkLst>
            <pc:docMk/>
            <pc:sldMk cId="0" sldId="259"/>
            <ac:spMk id="10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49:41.308" v="557" actId="207"/>
          <ac:spMkLst>
            <pc:docMk/>
            <pc:sldMk cId="0" sldId="259"/>
            <ac:spMk id="19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32:33.483" v="403"/>
          <ac:spMkLst>
            <pc:docMk/>
            <pc:sldMk cId="0" sldId="259"/>
            <ac:spMk id="29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32:33.483" v="403"/>
          <ac:spMkLst>
            <pc:docMk/>
            <pc:sldMk cId="0" sldId="259"/>
            <ac:spMk id="30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32:33.483" v="403"/>
          <ac:spMkLst>
            <pc:docMk/>
            <pc:sldMk cId="0" sldId="259"/>
            <ac:spMk id="31" creationId="{00000000-0000-0000-0000-000000000000}"/>
          </ac:spMkLst>
        </pc:spChg>
        <pc:grpChg chg="del mod">
          <ac:chgData name="Gisela Bonanno" userId="158064357a0c91f3" providerId="LiveId" clId="{1E941344-D58D-4951-8B21-97EF41F38F7B}" dt="2025-12-16T18:51:25.697" v="574" actId="478"/>
          <ac:grpSpMkLst>
            <pc:docMk/>
            <pc:sldMk cId="0" sldId="259"/>
            <ac:grpSpMk id="9" creationId="{00000000-0000-0000-0000-000000000000}"/>
          </ac:grpSpMkLst>
        </pc:grpChg>
        <pc:grpChg chg="del mod">
          <ac:chgData name="Gisela Bonanno" userId="158064357a0c91f3" providerId="LiveId" clId="{1E941344-D58D-4951-8B21-97EF41F38F7B}" dt="2025-12-16T18:55:42.486" v="602" actId="478"/>
          <ac:grpSpMkLst>
            <pc:docMk/>
            <pc:sldMk cId="0" sldId="259"/>
            <ac:grpSpMk id="17" creationId="{00000000-0000-0000-0000-000000000000}"/>
          </ac:grpSpMkLst>
        </pc:grpChg>
        <pc:picChg chg="add del mod">
          <ac:chgData name="Gisela Bonanno" userId="158064357a0c91f3" providerId="LiveId" clId="{1E941344-D58D-4951-8B21-97EF41F38F7B}" dt="2025-12-16T18:47:52.025" v="503" actId="478"/>
          <ac:picMkLst>
            <pc:docMk/>
            <pc:sldMk cId="0" sldId="259"/>
            <ac:picMk id="33" creationId="{25B1F053-1B3A-CF58-B3A0-1559AD8B9008}"/>
          </ac:picMkLst>
        </pc:picChg>
        <pc:picChg chg="add mod">
          <ac:chgData name="Gisela Bonanno" userId="158064357a0c91f3" providerId="LiveId" clId="{1E941344-D58D-4951-8B21-97EF41F38F7B}" dt="2025-12-16T18:51:24.286" v="573" actId="554"/>
          <ac:picMkLst>
            <pc:docMk/>
            <pc:sldMk cId="0" sldId="259"/>
            <ac:picMk id="35" creationId="{CC9E1C3E-2C91-5E08-50EF-61A310CB0F88}"/>
          </ac:picMkLst>
        </pc:picChg>
        <pc:picChg chg="add del mod">
          <ac:chgData name="Gisela Bonanno" userId="158064357a0c91f3" providerId="LiveId" clId="{1E941344-D58D-4951-8B21-97EF41F38F7B}" dt="2025-12-16T18:55:21.557" v="593" actId="478"/>
          <ac:picMkLst>
            <pc:docMk/>
            <pc:sldMk cId="0" sldId="259"/>
            <ac:picMk id="37" creationId="{F495BC90-2A37-9B69-856A-491EB4E1FACF}"/>
          </ac:picMkLst>
        </pc:picChg>
        <pc:picChg chg="add mod">
          <ac:chgData name="Gisela Bonanno" userId="158064357a0c91f3" providerId="LiveId" clId="{1E941344-D58D-4951-8B21-97EF41F38F7B}" dt="2025-12-16T18:55:39.966" v="601" actId="1076"/>
          <ac:picMkLst>
            <pc:docMk/>
            <pc:sldMk cId="0" sldId="259"/>
            <ac:picMk id="39" creationId="{C44ACF8C-CC3C-36C6-DE84-DE6C10D6572C}"/>
          </ac:picMkLst>
        </pc:picChg>
      </pc:sldChg>
      <pc:sldChg chg="addSp delSp modSp mod">
        <pc:chgData name="Gisela Bonanno" userId="158064357a0c91f3" providerId="LiveId" clId="{1E941344-D58D-4951-8B21-97EF41F38F7B}" dt="2025-12-16T18:57:58.760" v="634" actId="1076"/>
        <pc:sldMkLst>
          <pc:docMk/>
          <pc:sldMk cId="0" sldId="260"/>
        </pc:sldMkLst>
        <pc:spChg chg="mod">
          <ac:chgData name="Gisela Bonanno" userId="158064357a0c91f3" providerId="LiveId" clId="{1E941344-D58D-4951-8B21-97EF41F38F7B}" dt="2025-12-16T18:32:33.483" v="403"/>
          <ac:spMkLst>
            <pc:docMk/>
            <pc:sldMk cId="0" sldId="260"/>
            <ac:spMk id="2" creationId="{00000000-0000-0000-0000-000000000000}"/>
          </ac:spMkLst>
        </pc:spChg>
        <pc:spChg chg="del mod">
          <ac:chgData name="Gisela Bonanno" userId="158064357a0c91f3" providerId="LiveId" clId="{1E941344-D58D-4951-8B21-97EF41F38F7B}" dt="2025-12-16T18:18:21.323" v="214" actId="478"/>
          <ac:spMkLst>
            <pc:docMk/>
            <pc:sldMk cId="0" sldId="260"/>
            <ac:spMk id="3" creationId="{00000000-0000-0000-0000-000000000000}"/>
          </ac:spMkLst>
        </pc:spChg>
        <pc:spChg chg="del mod">
          <ac:chgData name="Gisela Bonanno" userId="158064357a0c91f3" providerId="LiveId" clId="{1E941344-D58D-4951-8B21-97EF41F38F7B}" dt="2025-12-16T18:18:17.343" v="212" actId="478"/>
          <ac:spMkLst>
            <pc:docMk/>
            <pc:sldMk cId="0" sldId="260"/>
            <ac:spMk id="4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18:11.433" v="210" actId="552"/>
          <ac:spMkLst>
            <pc:docMk/>
            <pc:sldMk cId="0" sldId="260"/>
            <ac:spMk id="7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50:39.723" v="566" actId="207"/>
          <ac:spMkLst>
            <pc:docMk/>
            <pc:sldMk cId="0" sldId="260"/>
            <ac:spMk id="18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50:30.055" v="564" actId="207"/>
          <ac:spMkLst>
            <pc:docMk/>
            <pc:sldMk cId="0" sldId="260"/>
            <ac:spMk id="23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32:33.483" v="403"/>
          <ac:spMkLst>
            <pc:docMk/>
            <pc:sldMk cId="0" sldId="260"/>
            <ac:spMk id="28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32:33.483" v="403"/>
          <ac:spMkLst>
            <pc:docMk/>
            <pc:sldMk cId="0" sldId="260"/>
            <ac:spMk id="29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32:33.483" v="403"/>
          <ac:spMkLst>
            <pc:docMk/>
            <pc:sldMk cId="0" sldId="260"/>
            <ac:spMk id="30" creationId="{00000000-0000-0000-0000-000000000000}"/>
          </ac:spMkLst>
        </pc:spChg>
        <pc:spChg chg="add mod ord">
          <ac:chgData name="Gisela Bonanno" userId="158064357a0c91f3" providerId="LiveId" clId="{1E941344-D58D-4951-8B21-97EF41F38F7B}" dt="2025-12-16T18:19:44.573" v="262" actId="207"/>
          <ac:spMkLst>
            <pc:docMk/>
            <pc:sldMk cId="0" sldId="260"/>
            <ac:spMk id="31" creationId="{AD223F2D-AF4D-8331-9F3C-989BA84DE675}"/>
          </ac:spMkLst>
        </pc:spChg>
        <pc:spChg chg="add mod ord">
          <ac:chgData name="Gisela Bonanno" userId="158064357a0c91f3" providerId="LiveId" clId="{1E941344-D58D-4951-8B21-97EF41F38F7B}" dt="2025-12-16T18:19:35.803" v="260" actId="207"/>
          <ac:spMkLst>
            <pc:docMk/>
            <pc:sldMk cId="0" sldId="260"/>
            <ac:spMk id="32" creationId="{C109D772-0415-2979-DD1C-96DAD7B5F35D}"/>
          </ac:spMkLst>
        </pc:spChg>
        <pc:grpChg chg="del mod">
          <ac:chgData name="Gisela Bonanno" userId="158064357a0c91f3" providerId="LiveId" clId="{1E941344-D58D-4951-8B21-97EF41F38F7B}" dt="2025-12-16T18:56:51.876" v="610" actId="478"/>
          <ac:grpSpMkLst>
            <pc:docMk/>
            <pc:sldMk cId="0" sldId="260"/>
            <ac:grpSpMk id="9" creationId="{00000000-0000-0000-0000-000000000000}"/>
          </ac:grpSpMkLst>
        </pc:grpChg>
        <pc:grpChg chg="del mod">
          <ac:chgData name="Gisela Bonanno" userId="158064357a0c91f3" providerId="LiveId" clId="{1E941344-D58D-4951-8B21-97EF41F38F7B}" dt="2025-12-16T18:57:48.143" v="633" actId="478"/>
          <ac:grpSpMkLst>
            <pc:docMk/>
            <pc:sldMk cId="0" sldId="260"/>
            <ac:grpSpMk id="19" creationId="{00000000-0000-0000-0000-000000000000}"/>
          </ac:grpSpMkLst>
        </pc:grpChg>
        <pc:picChg chg="add mod">
          <ac:chgData name="Gisela Bonanno" userId="158064357a0c91f3" providerId="LiveId" clId="{1E941344-D58D-4951-8B21-97EF41F38F7B}" dt="2025-12-16T18:56:49.198" v="609" actId="553"/>
          <ac:picMkLst>
            <pc:docMk/>
            <pc:sldMk cId="0" sldId="260"/>
            <ac:picMk id="34" creationId="{30889C91-D391-02F6-D1B1-1D56E77D2F7F}"/>
          </ac:picMkLst>
        </pc:picChg>
        <pc:picChg chg="add mod">
          <ac:chgData name="Gisela Bonanno" userId="158064357a0c91f3" providerId="LiveId" clId="{1E941344-D58D-4951-8B21-97EF41F38F7B}" dt="2025-12-16T18:57:58.760" v="634" actId="1076"/>
          <ac:picMkLst>
            <pc:docMk/>
            <pc:sldMk cId="0" sldId="260"/>
            <ac:picMk id="36" creationId="{40020E40-388E-3E34-C431-8AF30D54DDB8}"/>
          </ac:picMkLst>
        </pc:picChg>
      </pc:sldChg>
      <pc:sldChg chg="addSp delSp modSp mod">
        <pc:chgData name="Gisela Bonanno" userId="158064357a0c91f3" providerId="LiveId" clId="{1E941344-D58D-4951-8B21-97EF41F38F7B}" dt="2025-12-16T19:26:54.622" v="809" actId="692"/>
        <pc:sldMkLst>
          <pc:docMk/>
          <pc:sldMk cId="0" sldId="261"/>
        </pc:sldMkLst>
        <pc:spChg chg="del mod topLvl">
          <ac:chgData name="Gisela Bonanno" userId="158064357a0c91f3" providerId="LiveId" clId="{1E941344-D58D-4951-8B21-97EF41F38F7B}" dt="2025-12-16T18:19:04.473" v="227" actId="478"/>
          <ac:spMkLst>
            <pc:docMk/>
            <pc:sldMk cId="0" sldId="261"/>
            <ac:spMk id="3" creationId="{00000000-0000-0000-0000-000000000000}"/>
          </ac:spMkLst>
        </pc:spChg>
        <pc:spChg chg="mod ord topLvl">
          <ac:chgData name="Gisela Bonanno" userId="158064357a0c91f3" providerId="LiveId" clId="{1E941344-D58D-4951-8B21-97EF41F38F7B}" dt="2025-12-16T19:26:54.622" v="809" actId="692"/>
          <ac:spMkLst>
            <pc:docMk/>
            <pc:sldMk cId="0" sldId="261"/>
            <ac:spMk id="4" creationId="{00000000-0000-0000-0000-000000000000}"/>
          </ac:spMkLst>
        </pc:spChg>
        <pc:spChg chg="del mod topLvl">
          <ac:chgData name="Gisela Bonanno" userId="158064357a0c91f3" providerId="LiveId" clId="{1E941344-D58D-4951-8B21-97EF41F38F7B}" dt="2025-12-16T18:20:48.263" v="277" actId="478"/>
          <ac:spMkLst>
            <pc:docMk/>
            <pc:sldMk cId="0" sldId="261"/>
            <ac:spMk id="6" creationId="{00000000-0000-0000-0000-000000000000}"/>
          </ac:spMkLst>
        </pc:spChg>
        <pc:spChg chg="mod ord topLvl">
          <ac:chgData name="Gisela Bonanno" userId="158064357a0c91f3" providerId="LiveId" clId="{1E941344-D58D-4951-8B21-97EF41F38F7B}" dt="2025-12-16T19:26:54.622" v="809" actId="692"/>
          <ac:spMkLst>
            <pc:docMk/>
            <pc:sldMk cId="0" sldId="261"/>
            <ac:spMk id="7" creationId="{00000000-0000-0000-0000-000000000000}"/>
          </ac:spMkLst>
        </pc:spChg>
        <pc:spChg chg="del mod topLvl">
          <ac:chgData name="Gisela Bonanno" userId="158064357a0c91f3" providerId="LiveId" clId="{1E941344-D58D-4951-8B21-97EF41F38F7B}" dt="2025-12-16T18:21:06.387" v="283" actId="478"/>
          <ac:spMkLst>
            <pc:docMk/>
            <pc:sldMk cId="0" sldId="261"/>
            <ac:spMk id="9" creationId="{00000000-0000-0000-0000-000000000000}"/>
          </ac:spMkLst>
        </pc:spChg>
        <pc:spChg chg="mod ord topLvl">
          <ac:chgData name="Gisela Bonanno" userId="158064357a0c91f3" providerId="LiveId" clId="{1E941344-D58D-4951-8B21-97EF41F38F7B}" dt="2025-12-16T19:26:54.622" v="809" actId="692"/>
          <ac:spMkLst>
            <pc:docMk/>
            <pc:sldMk cId="0" sldId="261"/>
            <ac:spMk id="10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32:33.483" v="403"/>
          <ac:spMkLst>
            <pc:docMk/>
            <pc:sldMk cId="0" sldId="261"/>
            <ac:spMk id="11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41:28.023" v="460" actId="113"/>
          <ac:spMkLst>
            <pc:docMk/>
            <pc:sldMk cId="0" sldId="261"/>
            <ac:spMk id="15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41:28.023" v="460" actId="113"/>
          <ac:spMkLst>
            <pc:docMk/>
            <pc:sldMk cId="0" sldId="261"/>
            <ac:spMk id="16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41:28.023" v="460" actId="113"/>
          <ac:spMkLst>
            <pc:docMk/>
            <pc:sldMk cId="0" sldId="261"/>
            <ac:spMk id="17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32:33.483" v="403"/>
          <ac:spMkLst>
            <pc:docMk/>
            <pc:sldMk cId="0" sldId="261"/>
            <ac:spMk id="18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32:33.483" v="403"/>
          <ac:spMkLst>
            <pc:docMk/>
            <pc:sldMk cId="0" sldId="261"/>
            <ac:spMk id="19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32:33.483" v="403"/>
          <ac:spMkLst>
            <pc:docMk/>
            <pc:sldMk cId="0" sldId="261"/>
            <ac:spMk id="20" creationId="{00000000-0000-0000-0000-000000000000}"/>
          </ac:spMkLst>
        </pc:spChg>
        <pc:spChg chg="add mod ord">
          <ac:chgData name="Gisela Bonanno" userId="158064357a0c91f3" providerId="LiveId" clId="{1E941344-D58D-4951-8B21-97EF41F38F7B}" dt="2025-12-16T18:20:38.007" v="273" actId="207"/>
          <ac:spMkLst>
            <pc:docMk/>
            <pc:sldMk cId="0" sldId="261"/>
            <ac:spMk id="21" creationId="{3EA2C5FB-5EB2-F763-FE56-39F5BA513243}"/>
          </ac:spMkLst>
        </pc:spChg>
        <pc:spChg chg="add del mod">
          <ac:chgData name="Gisela Bonanno" userId="158064357a0c91f3" providerId="LiveId" clId="{1E941344-D58D-4951-8B21-97EF41F38F7B}" dt="2025-12-16T18:18:29.283" v="217" actId="478"/>
          <ac:spMkLst>
            <pc:docMk/>
            <pc:sldMk cId="0" sldId="261"/>
            <ac:spMk id="22" creationId="{B44A47E1-EEFD-5030-C59C-F2E6F31B4FF4}"/>
          </ac:spMkLst>
        </pc:spChg>
        <pc:spChg chg="add mod ord">
          <ac:chgData name="Gisela Bonanno" userId="158064357a0c91f3" providerId="LiveId" clId="{1E941344-D58D-4951-8B21-97EF41F38F7B}" dt="2025-12-16T18:20:56.513" v="279" actId="555"/>
          <ac:spMkLst>
            <pc:docMk/>
            <pc:sldMk cId="0" sldId="261"/>
            <ac:spMk id="23" creationId="{90F7D471-40FA-5092-9FD3-7041B1D616BF}"/>
          </ac:spMkLst>
        </pc:spChg>
        <pc:spChg chg="add mod ord">
          <ac:chgData name="Gisela Bonanno" userId="158064357a0c91f3" providerId="LiveId" clId="{1E941344-D58D-4951-8B21-97EF41F38F7B}" dt="2025-12-16T18:21:13.399" v="285" actId="167"/>
          <ac:spMkLst>
            <pc:docMk/>
            <pc:sldMk cId="0" sldId="261"/>
            <ac:spMk id="24" creationId="{0033241E-498D-CB4E-F4DC-0A2CFC21394C}"/>
          </ac:spMkLst>
        </pc:spChg>
        <pc:grpChg chg="del">
          <ac:chgData name="Gisela Bonanno" userId="158064357a0c91f3" providerId="LiveId" clId="{1E941344-D58D-4951-8B21-97EF41F38F7B}" dt="2025-12-16T18:18:41.083" v="221" actId="165"/>
          <ac:grpSpMkLst>
            <pc:docMk/>
            <pc:sldMk cId="0" sldId="261"/>
            <ac:grpSpMk id="2" creationId="{00000000-0000-0000-0000-000000000000}"/>
          </ac:grpSpMkLst>
        </pc:grpChg>
        <pc:grpChg chg="del">
          <ac:chgData name="Gisela Bonanno" userId="158064357a0c91f3" providerId="LiveId" clId="{1E941344-D58D-4951-8B21-97EF41F38F7B}" dt="2025-12-16T18:20:41.803" v="274" actId="165"/>
          <ac:grpSpMkLst>
            <pc:docMk/>
            <pc:sldMk cId="0" sldId="261"/>
            <ac:grpSpMk id="5" creationId="{00000000-0000-0000-0000-000000000000}"/>
          </ac:grpSpMkLst>
        </pc:grpChg>
        <pc:grpChg chg="del">
          <ac:chgData name="Gisela Bonanno" userId="158064357a0c91f3" providerId="LiveId" clId="{1E941344-D58D-4951-8B21-97EF41F38F7B}" dt="2025-12-16T18:21:00.028" v="280" actId="165"/>
          <ac:grpSpMkLst>
            <pc:docMk/>
            <pc:sldMk cId="0" sldId="261"/>
            <ac:grpSpMk id="8" creationId="{00000000-0000-0000-0000-000000000000}"/>
          </ac:grpSpMkLst>
        </pc:grpChg>
      </pc:sldChg>
      <pc:sldChg chg="addSp delSp modSp mod">
        <pc:chgData name="Gisela Bonanno" userId="158064357a0c91f3" providerId="LiveId" clId="{1E941344-D58D-4951-8B21-97EF41F38F7B}" dt="2025-12-16T18:58:08.146" v="636"/>
        <pc:sldMkLst>
          <pc:docMk/>
          <pc:sldMk cId="0" sldId="262"/>
        </pc:sldMkLst>
        <pc:spChg chg="mod">
          <ac:chgData name="Gisela Bonanno" userId="158064357a0c91f3" providerId="LiveId" clId="{1E941344-D58D-4951-8B21-97EF41F38F7B}" dt="2025-12-16T18:32:33.483" v="403"/>
          <ac:spMkLst>
            <pc:docMk/>
            <pc:sldMk cId="0" sldId="262"/>
            <ac:spMk id="2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32:33.483" v="403"/>
          <ac:spMkLst>
            <pc:docMk/>
            <pc:sldMk cId="0" sldId="262"/>
            <ac:spMk id="10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32:33.483" v="403"/>
          <ac:spMkLst>
            <pc:docMk/>
            <pc:sldMk cId="0" sldId="262"/>
            <ac:spMk id="11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32:33.483" v="403"/>
          <ac:spMkLst>
            <pc:docMk/>
            <pc:sldMk cId="0" sldId="262"/>
            <ac:spMk id="12" creationId="{00000000-0000-0000-0000-000000000000}"/>
          </ac:spMkLst>
        </pc:spChg>
        <pc:grpChg chg="del">
          <ac:chgData name="Gisela Bonanno" userId="158064357a0c91f3" providerId="LiveId" clId="{1E941344-D58D-4951-8B21-97EF41F38F7B}" dt="2025-12-16T18:58:07.323" v="635" actId="478"/>
          <ac:grpSpMkLst>
            <pc:docMk/>
            <pc:sldMk cId="0" sldId="262"/>
            <ac:grpSpMk id="4" creationId="{00000000-0000-0000-0000-000000000000}"/>
          </ac:grpSpMkLst>
        </pc:grpChg>
        <pc:picChg chg="add mod">
          <ac:chgData name="Gisela Bonanno" userId="158064357a0c91f3" providerId="LiveId" clId="{1E941344-D58D-4951-8B21-97EF41F38F7B}" dt="2025-12-16T18:58:08.146" v="636"/>
          <ac:picMkLst>
            <pc:docMk/>
            <pc:sldMk cId="0" sldId="262"/>
            <ac:picMk id="13" creationId="{54369B42-1E4A-8071-5E68-86FA57B8E78B}"/>
          </ac:picMkLst>
        </pc:picChg>
      </pc:sldChg>
      <pc:sldChg chg="addSp delSp modSp mod">
        <pc:chgData name="Gisela Bonanno" userId="158064357a0c91f3" providerId="LiveId" clId="{1E941344-D58D-4951-8B21-97EF41F38F7B}" dt="2025-12-16T19:30:53.760" v="832"/>
        <pc:sldMkLst>
          <pc:docMk/>
          <pc:sldMk cId="0" sldId="263"/>
        </pc:sldMkLst>
        <pc:spChg chg="mod ord">
          <ac:chgData name="Gisela Bonanno" userId="158064357a0c91f3" providerId="LiveId" clId="{1E941344-D58D-4951-8B21-97EF41F38F7B}" dt="2025-12-16T19:04:12.235" v="652" actId="167"/>
          <ac:spMkLst>
            <pc:docMk/>
            <pc:sldMk cId="0" sldId="263"/>
            <ac:spMk id="8" creationId="{00000000-0000-0000-0000-000000000000}"/>
          </ac:spMkLst>
        </pc:spChg>
        <pc:spChg chg="del mod">
          <ac:chgData name="Gisela Bonanno" userId="158064357a0c91f3" providerId="LiveId" clId="{1E941344-D58D-4951-8B21-97EF41F38F7B}" dt="2025-12-16T19:30:52.843" v="831" actId="478"/>
          <ac:spMkLst>
            <pc:docMk/>
            <pc:sldMk cId="0" sldId="263"/>
            <ac:spMk id="17" creationId="{00000000-0000-0000-0000-000000000000}"/>
          </ac:spMkLst>
        </pc:spChg>
        <pc:spChg chg="del mod">
          <ac:chgData name="Gisela Bonanno" userId="158064357a0c91f3" providerId="LiveId" clId="{1E941344-D58D-4951-8B21-97EF41F38F7B}" dt="2025-12-16T19:30:52.843" v="831" actId="478"/>
          <ac:spMkLst>
            <pc:docMk/>
            <pc:sldMk cId="0" sldId="263"/>
            <ac:spMk id="18" creationId="{00000000-0000-0000-0000-000000000000}"/>
          </ac:spMkLst>
        </pc:spChg>
        <pc:spChg chg="del mod">
          <ac:chgData name="Gisela Bonanno" userId="158064357a0c91f3" providerId="LiveId" clId="{1E941344-D58D-4951-8B21-97EF41F38F7B}" dt="2025-12-16T19:30:52.843" v="831" actId="478"/>
          <ac:spMkLst>
            <pc:docMk/>
            <pc:sldMk cId="0" sldId="263"/>
            <ac:spMk id="19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9:05:35.483" v="657"/>
          <ac:spMkLst>
            <pc:docMk/>
            <pc:sldMk cId="0" sldId="263"/>
            <ac:spMk id="23" creationId="{023334E3-B752-5D45-7D6E-F649AB2AD07B}"/>
          </ac:spMkLst>
        </pc:spChg>
        <pc:spChg chg="mod">
          <ac:chgData name="Gisela Bonanno" userId="158064357a0c91f3" providerId="LiveId" clId="{1E941344-D58D-4951-8B21-97EF41F38F7B}" dt="2025-12-16T19:05:35.483" v="657"/>
          <ac:spMkLst>
            <pc:docMk/>
            <pc:sldMk cId="0" sldId="263"/>
            <ac:spMk id="24" creationId="{0D80A0B7-413B-F35A-38F5-5FF2FD63C5C7}"/>
          </ac:spMkLst>
        </pc:spChg>
        <pc:spChg chg="del mod">
          <ac:chgData name="Gisela Bonanno" userId="158064357a0c91f3" providerId="LiveId" clId="{1E941344-D58D-4951-8B21-97EF41F38F7B}" dt="2025-12-16T19:07:09.698" v="665" actId="478"/>
          <ac:spMkLst>
            <pc:docMk/>
            <pc:sldMk cId="0" sldId="263"/>
            <ac:spMk id="25" creationId="{E968836C-269B-FE6E-571F-BAA787BC160E}"/>
          </ac:spMkLst>
        </pc:spChg>
        <pc:spChg chg="mod">
          <ac:chgData name="Gisela Bonanno" userId="158064357a0c91f3" providerId="LiveId" clId="{1E941344-D58D-4951-8B21-97EF41F38F7B}" dt="2025-12-16T19:30:53.760" v="832"/>
          <ac:spMkLst>
            <pc:docMk/>
            <pc:sldMk cId="0" sldId="263"/>
            <ac:spMk id="30" creationId="{19425231-677E-481D-FF4E-B2E0127747A9}"/>
          </ac:spMkLst>
        </pc:spChg>
        <pc:spChg chg="mod">
          <ac:chgData name="Gisela Bonanno" userId="158064357a0c91f3" providerId="LiveId" clId="{1E941344-D58D-4951-8B21-97EF41F38F7B}" dt="2025-12-16T19:30:53.760" v="832"/>
          <ac:spMkLst>
            <pc:docMk/>
            <pc:sldMk cId="0" sldId="263"/>
            <ac:spMk id="31" creationId="{60311C58-F088-BE35-B1AD-4F761050DD40}"/>
          </ac:spMkLst>
        </pc:spChg>
        <pc:spChg chg="mod">
          <ac:chgData name="Gisela Bonanno" userId="158064357a0c91f3" providerId="LiveId" clId="{1E941344-D58D-4951-8B21-97EF41F38F7B}" dt="2025-12-16T19:30:53.760" v="832"/>
          <ac:spMkLst>
            <pc:docMk/>
            <pc:sldMk cId="0" sldId="263"/>
            <ac:spMk id="32" creationId="{57E9ADE2-335B-26FA-5012-A09FE7713A53}"/>
          </ac:spMkLst>
        </pc:spChg>
        <pc:spChg chg="mod">
          <ac:chgData name="Gisela Bonanno" userId="158064357a0c91f3" providerId="LiveId" clId="{1E941344-D58D-4951-8B21-97EF41F38F7B}" dt="2025-12-16T19:30:53.760" v="832"/>
          <ac:spMkLst>
            <pc:docMk/>
            <pc:sldMk cId="0" sldId="263"/>
            <ac:spMk id="34" creationId="{5ADD7B95-0E9E-0ADF-E6F6-B09EC4704229}"/>
          </ac:spMkLst>
        </pc:spChg>
        <pc:spChg chg="add mod">
          <ac:chgData name="Gisela Bonanno" userId="158064357a0c91f3" providerId="LiveId" clId="{1E941344-D58D-4951-8B21-97EF41F38F7B}" dt="2025-12-16T19:30:53.760" v="832"/>
          <ac:spMkLst>
            <pc:docMk/>
            <pc:sldMk cId="0" sldId="263"/>
            <ac:spMk id="35" creationId="{8A3C3CB9-F0CF-C804-AA92-93DC14388DA8}"/>
          </ac:spMkLst>
        </pc:spChg>
        <pc:spChg chg="add mod">
          <ac:chgData name="Gisela Bonanno" userId="158064357a0c91f3" providerId="LiveId" clId="{1E941344-D58D-4951-8B21-97EF41F38F7B}" dt="2025-12-16T19:30:53.760" v="832"/>
          <ac:spMkLst>
            <pc:docMk/>
            <pc:sldMk cId="0" sldId="263"/>
            <ac:spMk id="36" creationId="{BBAFD927-DEE1-2CD6-2696-88821E5FA6AD}"/>
          </ac:spMkLst>
        </pc:spChg>
        <pc:spChg chg="add mod">
          <ac:chgData name="Gisela Bonanno" userId="158064357a0c91f3" providerId="LiveId" clId="{1E941344-D58D-4951-8B21-97EF41F38F7B}" dt="2025-12-16T19:30:53.760" v="832"/>
          <ac:spMkLst>
            <pc:docMk/>
            <pc:sldMk cId="0" sldId="263"/>
            <ac:spMk id="37" creationId="{CA332D83-1B69-65EA-7897-FBF6E5EE67C7}"/>
          </ac:spMkLst>
        </pc:spChg>
        <pc:grpChg chg="del">
          <ac:chgData name="Gisela Bonanno" userId="158064357a0c91f3" providerId="LiveId" clId="{1E941344-D58D-4951-8B21-97EF41F38F7B}" dt="2025-12-16T19:30:52.843" v="831" actId="478"/>
          <ac:grpSpMkLst>
            <pc:docMk/>
            <pc:sldMk cId="0" sldId="263"/>
            <ac:grpSpMk id="2" creationId="{00000000-0000-0000-0000-000000000000}"/>
          </ac:grpSpMkLst>
        </pc:grpChg>
        <pc:grpChg chg="del">
          <ac:chgData name="Gisela Bonanno" userId="158064357a0c91f3" providerId="LiveId" clId="{1E941344-D58D-4951-8B21-97EF41F38F7B}" dt="2025-12-16T19:04:10.489" v="651" actId="478"/>
          <ac:grpSpMkLst>
            <pc:docMk/>
            <pc:sldMk cId="0" sldId="263"/>
            <ac:grpSpMk id="10" creationId="{00000000-0000-0000-0000-000000000000}"/>
          </ac:grpSpMkLst>
        </pc:grpChg>
        <pc:grpChg chg="add mod">
          <ac:chgData name="Gisela Bonanno" userId="158064357a0c91f3" providerId="LiveId" clId="{1E941344-D58D-4951-8B21-97EF41F38F7B}" dt="2025-12-16T19:07:20.583" v="669" actId="164"/>
          <ac:grpSpMkLst>
            <pc:docMk/>
            <pc:sldMk cId="0" sldId="263"/>
            <ac:grpSpMk id="22" creationId="{F0C14E6C-226A-501E-4116-44DD8D784B75}"/>
          </ac:grpSpMkLst>
        </pc:grpChg>
        <pc:grpChg chg="add mod">
          <ac:chgData name="Gisela Bonanno" userId="158064357a0c91f3" providerId="LiveId" clId="{1E941344-D58D-4951-8B21-97EF41F38F7B}" dt="2025-12-16T19:07:20.583" v="669" actId="164"/>
          <ac:grpSpMkLst>
            <pc:docMk/>
            <pc:sldMk cId="0" sldId="263"/>
            <ac:grpSpMk id="28" creationId="{6BC7972A-B15A-8118-F314-A43553619D5A}"/>
          </ac:grpSpMkLst>
        </pc:grpChg>
        <pc:grpChg chg="add mod">
          <ac:chgData name="Gisela Bonanno" userId="158064357a0c91f3" providerId="LiveId" clId="{1E941344-D58D-4951-8B21-97EF41F38F7B}" dt="2025-12-16T19:30:53.760" v="832"/>
          <ac:grpSpMkLst>
            <pc:docMk/>
            <pc:sldMk cId="0" sldId="263"/>
            <ac:grpSpMk id="29" creationId="{DC069834-E8B7-BE07-32C0-147DC0A480C1}"/>
          </ac:grpSpMkLst>
        </pc:grpChg>
        <pc:picChg chg="add del mod ord">
          <ac:chgData name="Gisela Bonanno" userId="158064357a0c91f3" providerId="LiveId" clId="{1E941344-D58D-4951-8B21-97EF41F38F7B}" dt="2025-12-16T19:07:01.986" v="664" actId="478"/>
          <ac:picMkLst>
            <pc:docMk/>
            <pc:sldMk cId="0" sldId="263"/>
            <ac:picMk id="21" creationId="{399676DB-99A8-85B5-9D70-8184DEBC5472}"/>
          </ac:picMkLst>
        </pc:picChg>
        <pc:picChg chg="add mod">
          <ac:chgData name="Gisela Bonanno" userId="158064357a0c91f3" providerId="LiveId" clId="{1E941344-D58D-4951-8B21-97EF41F38F7B}" dt="2025-12-16T19:07:20.583" v="669" actId="164"/>
          <ac:picMkLst>
            <pc:docMk/>
            <pc:sldMk cId="0" sldId="263"/>
            <ac:picMk id="27" creationId="{061374A6-D596-5A71-9AB7-65DD4665A49F}"/>
          </ac:picMkLst>
        </pc:picChg>
        <pc:picChg chg="mod">
          <ac:chgData name="Gisela Bonanno" userId="158064357a0c91f3" providerId="LiveId" clId="{1E941344-D58D-4951-8B21-97EF41F38F7B}" dt="2025-12-16T19:30:53.760" v="832"/>
          <ac:picMkLst>
            <pc:docMk/>
            <pc:sldMk cId="0" sldId="263"/>
            <ac:picMk id="33" creationId="{C1F757DA-07E1-CF21-99D4-E624257FA774}"/>
          </ac:picMkLst>
        </pc:picChg>
      </pc:sldChg>
      <pc:sldChg chg="addSp delSp modSp mod">
        <pc:chgData name="Gisela Bonanno" userId="158064357a0c91f3" providerId="LiveId" clId="{1E941344-D58D-4951-8B21-97EF41F38F7B}" dt="2025-12-16T18:42:22.515" v="464" actId="14100"/>
        <pc:sldMkLst>
          <pc:docMk/>
          <pc:sldMk cId="0" sldId="264"/>
        </pc:sldMkLst>
        <pc:spChg chg="mod">
          <ac:chgData name="Gisela Bonanno" userId="158064357a0c91f3" providerId="LiveId" clId="{1E941344-D58D-4951-8B21-97EF41F38F7B}" dt="2025-12-16T18:42:20.569" v="463" actId="14100"/>
          <ac:spMkLst>
            <pc:docMk/>
            <pc:sldMk cId="0" sldId="264"/>
            <ac:spMk id="2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42:22.515" v="464" actId="14100"/>
          <ac:spMkLst>
            <pc:docMk/>
            <pc:sldMk cId="0" sldId="264"/>
            <ac:spMk id="3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32:33.483" v="403"/>
          <ac:spMkLst>
            <pc:docMk/>
            <pc:sldMk cId="0" sldId="264"/>
            <ac:spMk id="9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32:33.483" v="403"/>
          <ac:spMkLst>
            <pc:docMk/>
            <pc:sldMk cId="0" sldId="264"/>
            <ac:spMk id="10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32:33.483" v="403"/>
          <ac:spMkLst>
            <pc:docMk/>
            <pc:sldMk cId="0" sldId="264"/>
            <ac:spMk id="11" creationId="{00000000-0000-0000-0000-000000000000}"/>
          </ac:spMkLst>
        </pc:spChg>
        <pc:picChg chg="add del mod ord">
          <ac:chgData name="Gisela Bonanno" userId="158064357a0c91f3" providerId="LiveId" clId="{1E941344-D58D-4951-8B21-97EF41F38F7B}" dt="2025-12-16T18:35:44.573" v="446" actId="478"/>
          <ac:picMkLst>
            <pc:docMk/>
            <pc:sldMk cId="0" sldId="264"/>
            <ac:picMk id="12" creationId="{15A73480-9781-4256-904C-4A51D1B04547}"/>
          </ac:picMkLst>
        </pc:picChg>
      </pc:sldChg>
      <pc:sldChg chg="addSp delSp modSp mod">
        <pc:chgData name="Gisela Bonanno" userId="158064357a0c91f3" providerId="LiveId" clId="{1E941344-D58D-4951-8B21-97EF41F38F7B}" dt="2025-12-16T19:31:14.737" v="834"/>
        <pc:sldMkLst>
          <pc:docMk/>
          <pc:sldMk cId="0" sldId="265"/>
        </pc:sldMkLst>
        <pc:spChg chg="mod">
          <ac:chgData name="Gisela Bonanno" userId="158064357a0c91f3" providerId="LiveId" clId="{1E941344-D58D-4951-8B21-97EF41F38F7B}" dt="2025-12-16T18:23:34.613" v="291" actId="207"/>
          <ac:spMkLst>
            <pc:docMk/>
            <pc:sldMk cId="0" sldId="265"/>
            <ac:spMk id="8" creationId="{00000000-0000-0000-0000-000000000000}"/>
          </ac:spMkLst>
        </pc:spChg>
        <pc:spChg chg="del">
          <ac:chgData name="Gisela Bonanno" userId="158064357a0c91f3" providerId="LiveId" clId="{1E941344-D58D-4951-8B21-97EF41F38F7B}" dt="2025-12-16T19:08:09.633" v="679" actId="478"/>
          <ac:spMkLst>
            <pc:docMk/>
            <pc:sldMk cId="0" sldId="265"/>
            <ac:spMk id="13" creationId="{00000000-0000-0000-0000-000000000000}"/>
          </ac:spMkLst>
        </pc:spChg>
        <pc:spChg chg="del mod">
          <ac:chgData name="Gisela Bonanno" userId="158064357a0c91f3" providerId="LiveId" clId="{1E941344-D58D-4951-8B21-97EF41F38F7B}" dt="2025-12-16T19:31:13.937" v="833" actId="478"/>
          <ac:spMkLst>
            <pc:docMk/>
            <pc:sldMk cId="0" sldId="265"/>
            <ac:spMk id="14" creationId="{00000000-0000-0000-0000-000000000000}"/>
          </ac:spMkLst>
        </pc:spChg>
        <pc:spChg chg="del mod">
          <ac:chgData name="Gisela Bonanno" userId="158064357a0c91f3" providerId="LiveId" clId="{1E941344-D58D-4951-8B21-97EF41F38F7B}" dt="2025-12-16T19:31:13.937" v="833" actId="478"/>
          <ac:spMkLst>
            <pc:docMk/>
            <pc:sldMk cId="0" sldId="265"/>
            <ac:spMk id="15" creationId="{00000000-0000-0000-0000-000000000000}"/>
          </ac:spMkLst>
        </pc:spChg>
        <pc:spChg chg="del mod">
          <ac:chgData name="Gisela Bonanno" userId="158064357a0c91f3" providerId="LiveId" clId="{1E941344-D58D-4951-8B21-97EF41F38F7B}" dt="2025-12-16T19:31:13.937" v="833" actId="478"/>
          <ac:spMkLst>
            <pc:docMk/>
            <pc:sldMk cId="0" sldId="265"/>
            <ac:spMk id="16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9:31:14.737" v="834"/>
          <ac:spMkLst>
            <pc:docMk/>
            <pc:sldMk cId="0" sldId="265"/>
            <ac:spMk id="21" creationId="{4649B55C-0A98-2285-960D-99B2CBC25528}"/>
          </ac:spMkLst>
        </pc:spChg>
        <pc:spChg chg="mod">
          <ac:chgData name="Gisela Bonanno" userId="158064357a0c91f3" providerId="LiveId" clId="{1E941344-D58D-4951-8B21-97EF41F38F7B}" dt="2025-12-16T19:31:14.737" v="834"/>
          <ac:spMkLst>
            <pc:docMk/>
            <pc:sldMk cId="0" sldId="265"/>
            <ac:spMk id="22" creationId="{7C5DF2C4-28A4-AEA9-1852-86C010EB6885}"/>
          </ac:spMkLst>
        </pc:spChg>
        <pc:spChg chg="mod">
          <ac:chgData name="Gisela Bonanno" userId="158064357a0c91f3" providerId="LiveId" clId="{1E941344-D58D-4951-8B21-97EF41F38F7B}" dt="2025-12-16T19:31:14.737" v="834"/>
          <ac:spMkLst>
            <pc:docMk/>
            <pc:sldMk cId="0" sldId="265"/>
            <ac:spMk id="23" creationId="{961336E7-BBA7-5C79-115B-4F89D39183B9}"/>
          </ac:spMkLst>
        </pc:spChg>
        <pc:spChg chg="mod">
          <ac:chgData name="Gisela Bonanno" userId="158064357a0c91f3" providerId="LiveId" clId="{1E941344-D58D-4951-8B21-97EF41F38F7B}" dt="2025-12-16T19:31:14.737" v="834"/>
          <ac:spMkLst>
            <pc:docMk/>
            <pc:sldMk cId="0" sldId="265"/>
            <ac:spMk id="25" creationId="{060FCC44-59D8-2EAC-17F6-F5EE1839C899}"/>
          </ac:spMkLst>
        </pc:spChg>
        <pc:spChg chg="add mod">
          <ac:chgData name="Gisela Bonanno" userId="158064357a0c91f3" providerId="LiveId" clId="{1E941344-D58D-4951-8B21-97EF41F38F7B}" dt="2025-12-16T19:31:14.737" v="834"/>
          <ac:spMkLst>
            <pc:docMk/>
            <pc:sldMk cId="0" sldId="265"/>
            <ac:spMk id="26" creationId="{7AB1162B-84F2-9396-4DFA-519EB8183466}"/>
          </ac:spMkLst>
        </pc:spChg>
        <pc:spChg chg="add mod">
          <ac:chgData name="Gisela Bonanno" userId="158064357a0c91f3" providerId="LiveId" clId="{1E941344-D58D-4951-8B21-97EF41F38F7B}" dt="2025-12-16T19:31:14.737" v="834"/>
          <ac:spMkLst>
            <pc:docMk/>
            <pc:sldMk cId="0" sldId="265"/>
            <ac:spMk id="27" creationId="{5404CE5F-6763-9196-16E0-F351BE28362F}"/>
          </ac:spMkLst>
        </pc:spChg>
        <pc:spChg chg="add mod">
          <ac:chgData name="Gisela Bonanno" userId="158064357a0c91f3" providerId="LiveId" clId="{1E941344-D58D-4951-8B21-97EF41F38F7B}" dt="2025-12-16T19:31:14.737" v="834"/>
          <ac:spMkLst>
            <pc:docMk/>
            <pc:sldMk cId="0" sldId="265"/>
            <ac:spMk id="28" creationId="{4AFB0A15-4BC7-9330-C38F-BFE1455A6940}"/>
          </ac:spMkLst>
        </pc:spChg>
        <pc:grpChg chg="del">
          <ac:chgData name="Gisela Bonanno" userId="158064357a0c91f3" providerId="LiveId" clId="{1E941344-D58D-4951-8B21-97EF41F38F7B}" dt="2025-12-16T19:31:13.937" v="833" actId="478"/>
          <ac:grpSpMkLst>
            <pc:docMk/>
            <pc:sldMk cId="0" sldId="265"/>
            <ac:grpSpMk id="2" creationId="{00000000-0000-0000-0000-000000000000}"/>
          </ac:grpSpMkLst>
        </pc:grpChg>
        <pc:grpChg chg="mod">
          <ac:chgData name="Gisela Bonanno" userId="158064357a0c91f3" providerId="LiveId" clId="{1E941344-D58D-4951-8B21-97EF41F38F7B}" dt="2025-12-16T19:08:15.644" v="681" actId="164"/>
          <ac:grpSpMkLst>
            <pc:docMk/>
            <pc:sldMk cId="0" sldId="265"/>
            <ac:grpSpMk id="10" creationId="{00000000-0000-0000-0000-000000000000}"/>
          </ac:grpSpMkLst>
        </pc:grpChg>
        <pc:grpChg chg="add mod">
          <ac:chgData name="Gisela Bonanno" userId="158064357a0c91f3" providerId="LiveId" clId="{1E941344-D58D-4951-8B21-97EF41F38F7B}" dt="2025-12-16T19:09:29.662" v="683" actId="1076"/>
          <ac:grpSpMkLst>
            <pc:docMk/>
            <pc:sldMk cId="0" sldId="265"/>
            <ac:grpSpMk id="19" creationId="{A425D786-E900-6AEF-096C-35CC5C96441C}"/>
          </ac:grpSpMkLst>
        </pc:grpChg>
        <pc:grpChg chg="add mod">
          <ac:chgData name="Gisela Bonanno" userId="158064357a0c91f3" providerId="LiveId" clId="{1E941344-D58D-4951-8B21-97EF41F38F7B}" dt="2025-12-16T19:31:14.737" v="834"/>
          <ac:grpSpMkLst>
            <pc:docMk/>
            <pc:sldMk cId="0" sldId="265"/>
            <ac:grpSpMk id="20" creationId="{809B4C29-B203-D7CB-E7EF-EEDCB9933A0C}"/>
          </ac:grpSpMkLst>
        </pc:grpChg>
        <pc:picChg chg="add mod">
          <ac:chgData name="Gisela Bonanno" userId="158064357a0c91f3" providerId="LiveId" clId="{1E941344-D58D-4951-8B21-97EF41F38F7B}" dt="2025-12-16T19:08:15.644" v="681" actId="164"/>
          <ac:picMkLst>
            <pc:docMk/>
            <pc:sldMk cId="0" sldId="265"/>
            <ac:picMk id="18" creationId="{50142845-D989-3987-CB5D-A3872537B53D}"/>
          </ac:picMkLst>
        </pc:picChg>
        <pc:picChg chg="mod">
          <ac:chgData name="Gisela Bonanno" userId="158064357a0c91f3" providerId="LiveId" clId="{1E941344-D58D-4951-8B21-97EF41F38F7B}" dt="2025-12-16T19:31:14.737" v="834"/>
          <ac:picMkLst>
            <pc:docMk/>
            <pc:sldMk cId="0" sldId="265"/>
            <ac:picMk id="24" creationId="{AC81BFF8-132D-C84F-F475-EE32911F77A3}"/>
          </ac:picMkLst>
        </pc:picChg>
      </pc:sldChg>
      <pc:sldChg chg="addSp delSp modSp mod">
        <pc:chgData name="Gisela Bonanno" userId="158064357a0c91f3" providerId="LiveId" clId="{1E941344-D58D-4951-8B21-97EF41F38F7B}" dt="2025-12-17T12:52:54.277" v="850" actId="14100"/>
        <pc:sldMkLst>
          <pc:docMk/>
          <pc:sldMk cId="0" sldId="266"/>
        </pc:sldMkLst>
        <pc:spChg chg="mod">
          <ac:chgData name="Gisela Bonanno" userId="158064357a0c91f3" providerId="LiveId" clId="{1E941344-D58D-4951-8B21-97EF41F38F7B}" dt="2025-12-16T18:32:33.483" v="403"/>
          <ac:spMkLst>
            <pc:docMk/>
            <pc:sldMk cId="0" sldId="266"/>
            <ac:spMk id="2" creationId="{00000000-0000-0000-0000-000000000000}"/>
          </ac:spMkLst>
        </pc:spChg>
        <pc:spChg chg="mod ord">
          <ac:chgData name="Gisela Bonanno" userId="158064357a0c91f3" providerId="LiveId" clId="{1E941344-D58D-4951-8B21-97EF41F38F7B}" dt="2025-12-16T19:16:38.223" v="743" actId="167"/>
          <ac:spMkLst>
            <pc:docMk/>
            <pc:sldMk cId="0" sldId="266"/>
            <ac:spMk id="3" creationId="{00000000-0000-0000-0000-000000000000}"/>
          </ac:spMkLst>
        </pc:spChg>
        <pc:spChg chg="mod ord">
          <ac:chgData name="Gisela Bonanno" userId="158064357a0c91f3" providerId="LiveId" clId="{1E941344-D58D-4951-8B21-97EF41F38F7B}" dt="2025-12-16T19:16:38.223" v="743" actId="167"/>
          <ac:spMkLst>
            <pc:docMk/>
            <pc:sldMk cId="0" sldId="266"/>
            <ac:spMk id="4" creationId="{00000000-0000-0000-0000-000000000000}"/>
          </ac:spMkLst>
        </pc:spChg>
        <pc:spChg chg="mod">
          <ac:chgData name="Gisela Bonanno" userId="158064357a0c91f3" providerId="LiveId" clId="{1E941344-D58D-4951-8B21-97EF41F38F7B}" dt="2025-12-17T12:52:54.277" v="850" actId="14100"/>
          <ac:spMkLst>
            <pc:docMk/>
            <pc:sldMk cId="0" sldId="266"/>
            <ac:spMk id="5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9:16:44.997" v="755" actId="368"/>
          <ac:spMkLst>
            <pc:docMk/>
            <pc:sldMk cId="0" sldId="266"/>
            <ac:spMk id="10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9:16:44.997" v="755" actId="368"/>
          <ac:spMkLst>
            <pc:docMk/>
            <pc:sldMk cId="0" sldId="266"/>
            <ac:spMk id="11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9:16:44.997" v="755" actId="368"/>
          <ac:spMkLst>
            <pc:docMk/>
            <pc:sldMk cId="0" sldId="266"/>
            <ac:spMk id="12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9:16:44.997" v="755" actId="368"/>
          <ac:spMkLst>
            <pc:docMk/>
            <pc:sldMk cId="0" sldId="266"/>
            <ac:spMk id="13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9:16:44.997" v="755" actId="368"/>
          <ac:spMkLst>
            <pc:docMk/>
            <pc:sldMk cId="0" sldId="266"/>
            <ac:spMk id="14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9:16:44.997" v="755" actId="368"/>
          <ac:spMkLst>
            <pc:docMk/>
            <pc:sldMk cId="0" sldId="266"/>
            <ac:spMk id="15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9:16:44.997" v="755" actId="368"/>
          <ac:spMkLst>
            <pc:docMk/>
            <pc:sldMk cId="0" sldId="266"/>
            <ac:spMk id="16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32:33.483" v="403"/>
          <ac:spMkLst>
            <pc:docMk/>
            <pc:sldMk cId="0" sldId="266"/>
            <ac:spMk id="33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32:33.483" v="403"/>
          <ac:spMkLst>
            <pc:docMk/>
            <pc:sldMk cId="0" sldId="266"/>
            <ac:spMk id="34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32:33.483" v="403"/>
          <ac:spMkLst>
            <pc:docMk/>
            <pc:sldMk cId="0" sldId="266"/>
            <ac:spMk id="35" creationId="{00000000-0000-0000-0000-000000000000}"/>
          </ac:spMkLst>
        </pc:spChg>
        <pc:grpChg chg="add del mod">
          <ac:chgData name="Gisela Bonanno" userId="158064357a0c91f3" providerId="LiveId" clId="{1E941344-D58D-4951-8B21-97EF41F38F7B}" dt="2025-12-16T19:16:51.225" v="756" actId="478"/>
          <ac:grpSpMkLst>
            <pc:docMk/>
            <pc:sldMk cId="0" sldId="266"/>
            <ac:grpSpMk id="9" creationId="{00000000-0000-0000-0000-000000000000}"/>
          </ac:grpSpMkLst>
        </pc:grpChg>
        <pc:grpChg chg="del">
          <ac:chgData name="Gisela Bonanno" userId="158064357a0c91f3" providerId="LiveId" clId="{1E941344-D58D-4951-8B21-97EF41F38F7B}" dt="2025-12-16T19:17:56.273" v="768" actId="478"/>
          <ac:grpSpMkLst>
            <pc:docMk/>
            <pc:sldMk cId="0" sldId="266"/>
            <ac:grpSpMk id="17" creationId="{00000000-0000-0000-0000-000000000000}"/>
          </ac:grpSpMkLst>
        </pc:grpChg>
        <pc:grpChg chg="del mod">
          <ac:chgData name="Gisela Bonanno" userId="158064357a0c91f3" providerId="LiveId" clId="{1E941344-D58D-4951-8B21-97EF41F38F7B}" dt="2025-12-16T19:17:51.809" v="765" actId="478"/>
          <ac:grpSpMkLst>
            <pc:docMk/>
            <pc:sldMk cId="0" sldId="266"/>
            <ac:grpSpMk id="20" creationId="{00000000-0000-0000-0000-000000000000}"/>
          </ac:grpSpMkLst>
        </pc:grpChg>
        <pc:grpChg chg="del">
          <ac:chgData name="Gisela Bonanno" userId="158064357a0c91f3" providerId="LiveId" clId="{1E941344-D58D-4951-8B21-97EF41F38F7B}" dt="2025-12-16T19:17:56.273" v="768" actId="478"/>
          <ac:grpSpMkLst>
            <pc:docMk/>
            <pc:sldMk cId="0" sldId="266"/>
            <ac:grpSpMk id="30" creationId="{00000000-0000-0000-0000-000000000000}"/>
          </ac:grpSpMkLst>
        </pc:grpChg>
        <pc:picChg chg="add mod">
          <ac:chgData name="Gisela Bonanno" userId="158064357a0c91f3" providerId="LiveId" clId="{1E941344-D58D-4951-8B21-97EF41F38F7B}" dt="2025-12-16T19:16:37.333" v="742" actId="1076"/>
          <ac:picMkLst>
            <pc:docMk/>
            <pc:sldMk cId="0" sldId="266"/>
            <ac:picMk id="37" creationId="{CE4BB87C-EFE3-7BCE-6B85-E74DC9EAB672}"/>
          </ac:picMkLst>
        </pc:picChg>
        <pc:picChg chg="add del mod">
          <ac:chgData name="Gisela Bonanno" userId="158064357a0c91f3" providerId="LiveId" clId="{1E941344-D58D-4951-8B21-97EF41F38F7B}" dt="2025-12-16T19:28:47.234" v="816" actId="478"/>
          <ac:picMkLst>
            <pc:docMk/>
            <pc:sldMk cId="0" sldId="266"/>
            <ac:picMk id="39" creationId="{04B7A696-3AB0-D727-DF43-C1A212A12D67}"/>
          </ac:picMkLst>
        </pc:picChg>
        <pc:picChg chg="add mod">
          <ac:chgData name="Gisela Bonanno" userId="158064357a0c91f3" providerId="LiveId" clId="{1E941344-D58D-4951-8B21-97EF41F38F7B}" dt="2025-12-16T19:28:45.424" v="815" actId="553"/>
          <ac:picMkLst>
            <pc:docMk/>
            <pc:sldMk cId="0" sldId="266"/>
            <ac:picMk id="41" creationId="{96BE9955-F0F2-AB01-179C-F30AEFF4F01B}"/>
          </ac:picMkLst>
        </pc:picChg>
      </pc:sldChg>
      <pc:sldChg chg="addSp delSp modSp mod">
        <pc:chgData name="Gisela Bonanno" userId="158064357a0c91f3" providerId="LiveId" clId="{1E941344-D58D-4951-8B21-97EF41F38F7B}" dt="2025-12-16T19:30:37.888" v="830"/>
        <pc:sldMkLst>
          <pc:docMk/>
          <pc:sldMk cId="0" sldId="267"/>
        </pc:sldMkLst>
        <pc:spChg chg="mod ord">
          <ac:chgData name="Gisela Bonanno" userId="158064357a0c91f3" providerId="LiveId" clId="{1E941344-D58D-4951-8B21-97EF41F38F7B}" dt="2025-12-16T19:09:50.249" v="688" actId="167"/>
          <ac:spMkLst>
            <pc:docMk/>
            <pc:sldMk cId="0" sldId="267"/>
            <ac:spMk id="8" creationId="{00000000-0000-0000-0000-000000000000}"/>
          </ac:spMkLst>
        </pc:spChg>
        <pc:spChg chg="del mod">
          <ac:chgData name="Gisela Bonanno" userId="158064357a0c91f3" providerId="LiveId" clId="{1E941344-D58D-4951-8B21-97EF41F38F7B}" dt="2025-12-16T19:30:29.652" v="829" actId="478"/>
          <ac:spMkLst>
            <pc:docMk/>
            <pc:sldMk cId="0" sldId="267"/>
            <ac:spMk id="14" creationId="{00000000-0000-0000-0000-000000000000}"/>
          </ac:spMkLst>
        </pc:spChg>
        <pc:spChg chg="del mod">
          <ac:chgData name="Gisela Bonanno" userId="158064357a0c91f3" providerId="LiveId" clId="{1E941344-D58D-4951-8B21-97EF41F38F7B}" dt="2025-12-16T19:30:29.652" v="829" actId="478"/>
          <ac:spMkLst>
            <pc:docMk/>
            <pc:sldMk cId="0" sldId="267"/>
            <ac:spMk id="15" creationId="{00000000-0000-0000-0000-000000000000}"/>
          </ac:spMkLst>
        </pc:spChg>
        <pc:spChg chg="del mod">
          <ac:chgData name="Gisela Bonanno" userId="158064357a0c91f3" providerId="LiveId" clId="{1E941344-D58D-4951-8B21-97EF41F38F7B}" dt="2025-12-16T19:30:29.652" v="829" actId="478"/>
          <ac:spMkLst>
            <pc:docMk/>
            <pc:sldMk cId="0" sldId="267"/>
            <ac:spMk id="16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9:09:36.923" v="684"/>
          <ac:spMkLst>
            <pc:docMk/>
            <pc:sldMk cId="0" sldId="267"/>
            <ac:spMk id="20" creationId="{909F1E87-512C-0058-9092-60E69DD95AFD}"/>
          </ac:spMkLst>
        </pc:spChg>
        <pc:spChg chg="mod">
          <ac:chgData name="Gisela Bonanno" userId="158064357a0c91f3" providerId="LiveId" clId="{1E941344-D58D-4951-8B21-97EF41F38F7B}" dt="2025-12-16T19:09:36.923" v="684"/>
          <ac:spMkLst>
            <pc:docMk/>
            <pc:sldMk cId="0" sldId="267"/>
            <ac:spMk id="21" creationId="{8CAAC716-9B28-DF8B-D8A6-1D9B629F5508}"/>
          </ac:spMkLst>
        </pc:spChg>
        <pc:spChg chg="mod">
          <ac:chgData name="Gisela Bonanno" userId="158064357a0c91f3" providerId="LiveId" clId="{1E941344-D58D-4951-8B21-97EF41F38F7B}" dt="2025-12-16T19:30:37.888" v="830"/>
          <ac:spMkLst>
            <pc:docMk/>
            <pc:sldMk cId="0" sldId="267"/>
            <ac:spMk id="23" creationId="{2E3278BF-C062-E9CF-8DAB-015FB5900681}"/>
          </ac:spMkLst>
        </pc:spChg>
        <pc:spChg chg="mod">
          <ac:chgData name="Gisela Bonanno" userId="158064357a0c91f3" providerId="LiveId" clId="{1E941344-D58D-4951-8B21-97EF41F38F7B}" dt="2025-12-16T19:30:37.888" v="830"/>
          <ac:spMkLst>
            <pc:docMk/>
            <pc:sldMk cId="0" sldId="267"/>
            <ac:spMk id="24" creationId="{EC2106E6-F50F-1296-9BAC-95C62393A865}"/>
          </ac:spMkLst>
        </pc:spChg>
        <pc:spChg chg="mod">
          <ac:chgData name="Gisela Bonanno" userId="158064357a0c91f3" providerId="LiveId" clId="{1E941344-D58D-4951-8B21-97EF41F38F7B}" dt="2025-12-16T19:30:37.888" v="830"/>
          <ac:spMkLst>
            <pc:docMk/>
            <pc:sldMk cId="0" sldId="267"/>
            <ac:spMk id="25" creationId="{F3C334A6-F9CA-E375-14BD-49D2BB5E821C}"/>
          </ac:spMkLst>
        </pc:spChg>
        <pc:spChg chg="mod">
          <ac:chgData name="Gisela Bonanno" userId="158064357a0c91f3" providerId="LiveId" clId="{1E941344-D58D-4951-8B21-97EF41F38F7B}" dt="2025-12-16T19:30:37.888" v="830"/>
          <ac:spMkLst>
            <pc:docMk/>
            <pc:sldMk cId="0" sldId="267"/>
            <ac:spMk id="27" creationId="{5C7FFE85-5493-448D-CDF2-BE1B5AB04B6F}"/>
          </ac:spMkLst>
        </pc:spChg>
        <pc:spChg chg="add mod">
          <ac:chgData name="Gisela Bonanno" userId="158064357a0c91f3" providerId="LiveId" clId="{1E941344-D58D-4951-8B21-97EF41F38F7B}" dt="2025-12-16T19:30:37.888" v="830"/>
          <ac:spMkLst>
            <pc:docMk/>
            <pc:sldMk cId="0" sldId="267"/>
            <ac:spMk id="28" creationId="{6DC8A03C-CBC5-1FF0-86B4-23C0D3BFEADA}"/>
          </ac:spMkLst>
        </pc:spChg>
        <pc:spChg chg="add mod">
          <ac:chgData name="Gisela Bonanno" userId="158064357a0c91f3" providerId="LiveId" clId="{1E941344-D58D-4951-8B21-97EF41F38F7B}" dt="2025-12-16T19:30:37.888" v="830"/>
          <ac:spMkLst>
            <pc:docMk/>
            <pc:sldMk cId="0" sldId="267"/>
            <ac:spMk id="29" creationId="{C0AAFB32-E818-896E-3B8A-F255F780E475}"/>
          </ac:spMkLst>
        </pc:spChg>
        <pc:spChg chg="add mod">
          <ac:chgData name="Gisela Bonanno" userId="158064357a0c91f3" providerId="LiveId" clId="{1E941344-D58D-4951-8B21-97EF41F38F7B}" dt="2025-12-16T19:30:37.888" v="830"/>
          <ac:spMkLst>
            <pc:docMk/>
            <pc:sldMk cId="0" sldId="267"/>
            <ac:spMk id="30" creationId="{95632113-EF20-82EF-4289-39B379CE8279}"/>
          </ac:spMkLst>
        </pc:spChg>
        <pc:grpChg chg="del">
          <ac:chgData name="Gisela Bonanno" userId="158064357a0c91f3" providerId="LiveId" clId="{1E941344-D58D-4951-8B21-97EF41F38F7B}" dt="2025-12-16T19:30:29.652" v="829" actId="478"/>
          <ac:grpSpMkLst>
            <pc:docMk/>
            <pc:sldMk cId="0" sldId="267"/>
            <ac:grpSpMk id="2" creationId="{00000000-0000-0000-0000-000000000000}"/>
          </ac:grpSpMkLst>
        </pc:grpChg>
        <pc:grpChg chg="del">
          <ac:chgData name="Gisela Bonanno" userId="158064357a0c91f3" providerId="LiveId" clId="{1E941344-D58D-4951-8B21-97EF41F38F7B}" dt="2025-12-16T19:09:47.989" v="687" actId="478"/>
          <ac:grpSpMkLst>
            <pc:docMk/>
            <pc:sldMk cId="0" sldId="267"/>
            <ac:grpSpMk id="10" creationId="{00000000-0000-0000-0000-000000000000}"/>
          </ac:grpSpMkLst>
        </pc:grpChg>
        <pc:grpChg chg="add mod ord">
          <ac:chgData name="Gisela Bonanno" userId="158064357a0c91f3" providerId="LiveId" clId="{1E941344-D58D-4951-8B21-97EF41F38F7B}" dt="2025-12-16T19:09:45.558" v="686" actId="167"/>
          <ac:grpSpMkLst>
            <pc:docMk/>
            <pc:sldMk cId="0" sldId="267"/>
            <ac:grpSpMk id="17" creationId="{C014278D-71FC-C5F4-B3E6-2E081C438C7C}"/>
          </ac:grpSpMkLst>
        </pc:grpChg>
        <pc:grpChg chg="mod">
          <ac:chgData name="Gisela Bonanno" userId="158064357a0c91f3" providerId="LiveId" clId="{1E941344-D58D-4951-8B21-97EF41F38F7B}" dt="2025-12-16T19:09:36.923" v="684"/>
          <ac:grpSpMkLst>
            <pc:docMk/>
            <pc:sldMk cId="0" sldId="267"/>
            <ac:grpSpMk id="18" creationId="{EE3BFE14-9764-8A71-4A17-8DD54A7165FA}"/>
          </ac:grpSpMkLst>
        </pc:grpChg>
        <pc:grpChg chg="add mod">
          <ac:chgData name="Gisela Bonanno" userId="158064357a0c91f3" providerId="LiveId" clId="{1E941344-D58D-4951-8B21-97EF41F38F7B}" dt="2025-12-16T19:30:37.888" v="830"/>
          <ac:grpSpMkLst>
            <pc:docMk/>
            <pc:sldMk cId="0" sldId="267"/>
            <ac:grpSpMk id="22" creationId="{50B17936-9940-26DB-F449-DAC4DB9E7EAE}"/>
          </ac:grpSpMkLst>
        </pc:grpChg>
        <pc:picChg chg="mod">
          <ac:chgData name="Gisela Bonanno" userId="158064357a0c91f3" providerId="LiveId" clId="{1E941344-D58D-4951-8B21-97EF41F38F7B}" dt="2025-12-16T19:09:36.923" v="684"/>
          <ac:picMkLst>
            <pc:docMk/>
            <pc:sldMk cId="0" sldId="267"/>
            <ac:picMk id="19" creationId="{7EBFADBD-F8CC-2AF2-BB1E-98AB12706DB7}"/>
          </ac:picMkLst>
        </pc:picChg>
        <pc:picChg chg="mod">
          <ac:chgData name="Gisela Bonanno" userId="158064357a0c91f3" providerId="LiveId" clId="{1E941344-D58D-4951-8B21-97EF41F38F7B}" dt="2025-12-16T19:30:37.888" v="830"/>
          <ac:picMkLst>
            <pc:docMk/>
            <pc:sldMk cId="0" sldId="267"/>
            <ac:picMk id="26" creationId="{B2F54569-D528-E732-022B-ADDCF7DB9FC0}"/>
          </ac:picMkLst>
        </pc:picChg>
      </pc:sldChg>
      <pc:sldChg chg="addSp delSp modSp mod">
        <pc:chgData name="Gisela Bonanno" userId="158064357a0c91f3" providerId="LiveId" clId="{1E941344-D58D-4951-8B21-97EF41F38F7B}" dt="2025-12-16T19:11:38.629" v="711" actId="1037"/>
        <pc:sldMkLst>
          <pc:docMk/>
          <pc:sldMk cId="0" sldId="268"/>
        </pc:sldMkLst>
        <pc:spChg chg="mod topLvl">
          <ac:chgData name="Gisela Bonanno" userId="158064357a0c91f3" providerId="LiveId" clId="{1E941344-D58D-4951-8B21-97EF41F38F7B}" dt="2025-12-16T18:24:26.443" v="299" actId="164"/>
          <ac:spMkLst>
            <pc:docMk/>
            <pc:sldMk cId="0" sldId="268"/>
            <ac:spMk id="3" creationId="{00000000-0000-0000-0000-000000000000}"/>
          </ac:spMkLst>
        </pc:spChg>
        <pc:spChg chg="mod topLvl">
          <ac:chgData name="Gisela Bonanno" userId="158064357a0c91f3" providerId="LiveId" clId="{1E941344-D58D-4951-8B21-97EF41F38F7B}" dt="2025-12-16T18:24:26.443" v="299" actId="164"/>
          <ac:spMkLst>
            <pc:docMk/>
            <pc:sldMk cId="0" sldId="268"/>
            <ac:spMk id="4" creationId="{00000000-0000-0000-0000-000000000000}"/>
          </ac:spMkLst>
        </pc:spChg>
        <pc:spChg chg="del mod">
          <ac:chgData name="Gisela Bonanno" userId="158064357a0c91f3" providerId="LiveId" clId="{1E941344-D58D-4951-8B21-97EF41F38F7B}" dt="2025-12-16T19:11:29.851" v="708" actId="478"/>
          <ac:spMkLst>
            <pc:docMk/>
            <pc:sldMk cId="0" sldId="268"/>
            <ac:spMk id="14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42:39.757" v="467" actId="14100"/>
          <ac:spMkLst>
            <pc:docMk/>
            <pc:sldMk cId="0" sldId="268"/>
            <ac:spMk id="20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32:33.483" v="403"/>
          <ac:spMkLst>
            <pc:docMk/>
            <pc:sldMk cId="0" sldId="268"/>
            <ac:spMk id="26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32:33.483" v="403"/>
          <ac:spMkLst>
            <pc:docMk/>
            <pc:sldMk cId="0" sldId="268"/>
            <ac:spMk id="27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32:33.483" v="403"/>
          <ac:spMkLst>
            <pc:docMk/>
            <pc:sldMk cId="0" sldId="268"/>
            <ac:spMk id="28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24:28.089" v="300"/>
          <ac:spMkLst>
            <pc:docMk/>
            <pc:sldMk cId="0" sldId="268"/>
            <ac:spMk id="31" creationId="{8B44E07A-95C6-C260-24E7-4774A35DD530}"/>
          </ac:spMkLst>
        </pc:spChg>
        <pc:spChg chg="mod">
          <ac:chgData name="Gisela Bonanno" userId="158064357a0c91f3" providerId="LiveId" clId="{1E941344-D58D-4951-8B21-97EF41F38F7B}" dt="2025-12-16T18:24:28.089" v="300"/>
          <ac:spMkLst>
            <pc:docMk/>
            <pc:sldMk cId="0" sldId="268"/>
            <ac:spMk id="32" creationId="{40CFACD0-2568-3AF6-E9DF-6E6BC20D2F12}"/>
          </ac:spMkLst>
        </pc:spChg>
        <pc:spChg chg="mod">
          <ac:chgData name="Gisela Bonanno" userId="158064357a0c91f3" providerId="LiveId" clId="{1E941344-D58D-4951-8B21-97EF41F38F7B}" dt="2025-12-16T18:24:47.863" v="305"/>
          <ac:spMkLst>
            <pc:docMk/>
            <pc:sldMk cId="0" sldId="268"/>
            <ac:spMk id="34" creationId="{6905813E-4592-A7CA-C3D9-F5FE5ACA93F5}"/>
          </ac:spMkLst>
        </pc:spChg>
        <pc:spChg chg="mod">
          <ac:chgData name="Gisela Bonanno" userId="158064357a0c91f3" providerId="LiveId" clId="{1E941344-D58D-4951-8B21-97EF41F38F7B}" dt="2025-12-16T18:24:47.863" v="305"/>
          <ac:spMkLst>
            <pc:docMk/>
            <pc:sldMk cId="0" sldId="268"/>
            <ac:spMk id="35" creationId="{F0517A1E-662B-06B3-EAF4-BC132A13CC73}"/>
          </ac:spMkLst>
        </pc:spChg>
        <pc:spChg chg="mod">
          <ac:chgData name="Gisela Bonanno" userId="158064357a0c91f3" providerId="LiveId" clId="{1E941344-D58D-4951-8B21-97EF41F38F7B}" dt="2025-12-16T18:24:50.823" v="307"/>
          <ac:spMkLst>
            <pc:docMk/>
            <pc:sldMk cId="0" sldId="268"/>
            <ac:spMk id="37" creationId="{08A3E281-D758-0226-302A-15AA2F35A371}"/>
          </ac:spMkLst>
        </pc:spChg>
        <pc:spChg chg="mod">
          <ac:chgData name="Gisela Bonanno" userId="158064357a0c91f3" providerId="LiveId" clId="{1E941344-D58D-4951-8B21-97EF41F38F7B}" dt="2025-12-16T18:24:50.823" v="307"/>
          <ac:spMkLst>
            <pc:docMk/>
            <pc:sldMk cId="0" sldId="268"/>
            <ac:spMk id="38" creationId="{44835A45-CA59-1E3F-B550-68B368E7DDDE}"/>
          </ac:spMkLst>
        </pc:spChg>
        <pc:spChg chg="mod">
          <ac:chgData name="Gisela Bonanno" userId="158064357a0c91f3" providerId="LiveId" clId="{1E941344-D58D-4951-8B21-97EF41F38F7B}" dt="2025-12-16T19:11:22.113" v="705"/>
          <ac:spMkLst>
            <pc:docMk/>
            <pc:sldMk cId="0" sldId="268"/>
            <ac:spMk id="42" creationId="{323F43A9-2B2E-DAAD-BEC8-4B759E1E2C7C}"/>
          </ac:spMkLst>
        </pc:spChg>
        <pc:spChg chg="mod">
          <ac:chgData name="Gisela Bonanno" userId="158064357a0c91f3" providerId="LiveId" clId="{1E941344-D58D-4951-8B21-97EF41F38F7B}" dt="2025-12-16T19:11:22.113" v="705"/>
          <ac:spMkLst>
            <pc:docMk/>
            <pc:sldMk cId="0" sldId="268"/>
            <ac:spMk id="43" creationId="{B62CC195-CF8A-049E-2CC6-1055C5E69666}"/>
          </ac:spMkLst>
        </pc:spChg>
        <pc:spChg chg="mod">
          <ac:chgData name="Gisela Bonanno" userId="158064357a0c91f3" providerId="LiveId" clId="{1E941344-D58D-4951-8B21-97EF41F38F7B}" dt="2025-12-16T19:11:22.113" v="705"/>
          <ac:spMkLst>
            <pc:docMk/>
            <pc:sldMk cId="0" sldId="268"/>
            <ac:spMk id="44" creationId="{3A5B66E7-459E-5A71-184B-DFC80DA7CD8F}"/>
          </ac:spMkLst>
        </pc:spChg>
        <pc:grpChg chg="del">
          <ac:chgData name="Gisela Bonanno" userId="158064357a0c91f3" providerId="LiveId" clId="{1E941344-D58D-4951-8B21-97EF41F38F7B}" dt="2025-12-16T18:24:09.683" v="297" actId="165"/>
          <ac:grpSpMkLst>
            <pc:docMk/>
            <pc:sldMk cId="0" sldId="268"/>
            <ac:grpSpMk id="2" creationId="{00000000-0000-0000-0000-000000000000}"/>
          </ac:grpSpMkLst>
        </pc:grpChg>
        <pc:grpChg chg="del">
          <ac:chgData name="Gisela Bonanno" userId="158064357a0c91f3" providerId="LiveId" clId="{1E941344-D58D-4951-8B21-97EF41F38F7B}" dt="2025-12-16T18:24:34.283" v="303" actId="478"/>
          <ac:grpSpMkLst>
            <pc:docMk/>
            <pc:sldMk cId="0" sldId="268"/>
            <ac:grpSpMk id="5" creationId="{00000000-0000-0000-0000-000000000000}"/>
          </ac:grpSpMkLst>
        </pc:grpChg>
        <pc:grpChg chg="del">
          <ac:chgData name="Gisela Bonanno" userId="158064357a0c91f3" providerId="LiveId" clId="{1E941344-D58D-4951-8B21-97EF41F38F7B}" dt="2025-12-16T18:24:57.253" v="310" actId="478"/>
          <ac:grpSpMkLst>
            <pc:docMk/>
            <pc:sldMk cId="0" sldId="268"/>
            <ac:grpSpMk id="8" creationId="{00000000-0000-0000-0000-000000000000}"/>
          </ac:grpSpMkLst>
        </pc:grpChg>
        <pc:grpChg chg="del">
          <ac:chgData name="Gisela Bonanno" userId="158064357a0c91f3" providerId="LiveId" clId="{1E941344-D58D-4951-8B21-97EF41F38F7B}" dt="2025-12-16T18:24:57.253" v="310" actId="478"/>
          <ac:grpSpMkLst>
            <pc:docMk/>
            <pc:sldMk cId="0" sldId="268"/>
            <ac:grpSpMk id="11" creationId="{00000000-0000-0000-0000-000000000000}"/>
          </ac:grpSpMkLst>
        </pc:grpChg>
        <pc:grpChg chg="del">
          <ac:chgData name="Gisela Bonanno" userId="158064357a0c91f3" providerId="LiveId" clId="{1E941344-D58D-4951-8B21-97EF41F38F7B}" dt="2025-12-16T19:11:20.463" v="704" actId="478"/>
          <ac:grpSpMkLst>
            <pc:docMk/>
            <pc:sldMk cId="0" sldId="268"/>
            <ac:grpSpMk id="21" creationId="{00000000-0000-0000-0000-000000000000}"/>
          </ac:grpSpMkLst>
        </pc:grpChg>
        <pc:grpChg chg="add mod">
          <ac:chgData name="Gisela Bonanno" userId="158064357a0c91f3" providerId="LiveId" clId="{1E941344-D58D-4951-8B21-97EF41F38F7B}" dt="2025-12-16T18:24:43.698" v="304" actId="554"/>
          <ac:grpSpMkLst>
            <pc:docMk/>
            <pc:sldMk cId="0" sldId="268"/>
            <ac:grpSpMk id="29" creationId="{03D19D34-720F-D9FF-4295-1A157D55557A}"/>
          </ac:grpSpMkLst>
        </pc:grpChg>
        <pc:grpChg chg="add mod ord">
          <ac:chgData name="Gisela Bonanno" userId="158064357a0c91f3" providerId="LiveId" clId="{1E941344-D58D-4951-8B21-97EF41F38F7B}" dt="2025-12-16T18:25:07.484" v="311" actId="554"/>
          <ac:grpSpMkLst>
            <pc:docMk/>
            <pc:sldMk cId="0" sldId="268"/>
            <ac:grpSpMk id="30" creationId="{1690CD3F-12DE-CCFD-DEF2-FA138F1C0893}"/>
          </ac:grpSpMkLst>
        </pc:grpChg>
        <pc:grpChg chg="add mod ord">
          <ac:chgData name="Gisela Bonanno" userId="158064357a0c91f3" providerId="LiveId" clId="{1E941344-D58D-4951-8B21-97EF41F38F7B}" dt="2025-12-16T18:25:07.484" v="311" actId="554"/>
          <ac:grpSpMkLst>
            <pc:docMk/>
            <pc:sldMk cId="0" sldId="268"/>
            <ac:grpSpMk id="33" creationId="{ADCB7379-9030-24FA-82BC-31D5C9736845}"/>
          </ac:grpSpMkLst>
        </pc:grpChg>
        <pc:grpChg chg="add mod ord">
          <ac:chgData name="Gisela Bonanno" userId="158064357a0c91f3" providerId="LiveId" clId="{1E941344-D58D-4951-8B21-97EF41F38F7B}" dt="2025-12-16T18:25:07.484" v="311" actId="554"/>
          <ac:grpSpMkLst>
            <pc:docMk/>
            <pc:sldMk cId="0" sldId="268"/>
            <ac:grpSpMk id="36" creationId="{A8CE4E78-B0A9-EBF1-C140-E458AC0135FE}"/>
          </ac:grpSpMkLst>
        </pc:grpChg>
        <pc:grpChg chg="add mod ord">
          <ac:chgData name="Gisela Bonanno" userId="158064357a0c91f3" providerId="LiveId" clId="{1E941344-D58D-4951-8B21-97EF41F38F7B}" dt="2025-12-16T19:11:38.629" v="711" actId="1037"/>
          <ac:grpSpMkLst>
            <pc:docMk/>
            <pc:sldMk cId="0" sldId="268"/>
            <ac:grpSpMk id="39" creationId="{4149D1F0-EA3F-E35B-C61E-7CA9AAAECD74}"/>
          </ac:grpSpMkLst>
        </pc:grpChg>
        <pc:grpChg chg="mod">
          <ac:chgData name="Gisela Bonanno" userId="158064357a0c91f3" providerId="LiveId" clId="{1E941344-D58D-4951-8B21-97EF41F38F7B}" dt="2025-12-16T19:11:22.113" v="705"/>
          <ac:grpSpMkLst>
            <pc:docMk/>
            <pc:sldMk cId="0" sldId="268"/>
            <ac:grpSpMk id="40" creationId="{5B0098F4-8C75-9244-4941-DFD47EDE4A76}"/>
          </ac:grpSpMkLst>
        </pc:grpChg>
        <pc:picChg chg="mod">
          <ac:chgData name="Gisela Bonanno" userId="158064357a0c91f3" providerId="LiveId" clId="{1E941344-D58D-4951-8B21-97EF41F38F7B}" dt="2025-12-16T19:11:22.113" v="705"/>
          <ac:picMkLst>
            <pc:docMk/>
            <pc:sldMk cId="0" sldId="268"/>
            <ac:picMk id="41" creationId="{AF2D17CE-D4E8-1F94-A800-CBF1B777BB81}"/>
          </ac:picMkLst>
        </pc:picChg>
      </pc:sldChg>
      <pc:sldChg chg="addSp delSp modSp mod">
        <pc:chgData name="Gisela Bonanno" userId="158064357a0c91f3" providerId="LiveId" clId="{1E941344-D58D-4951-8B21-97EF41F38F7B}" dt="2025-12-16T19:21:25.772" v="790" actId="1076"/>
        <pc:sldMkLst>
          <pc:docMk/>
          <pc:sldMk cId="0" sldId="269"/>
        </pc:sldMkLst>
        <pc:spChg chg="del mod topLvl">
          <ac:chgData name="Gisela Bonanno" userId="158064357a0c91f3" providerId="LiveId" clId="{1E941344-D58D-4951-8B21-97EF41F38F7B}" dt="2025-12-16T19:21:13.662" v="789" actId="478"/>
          <ac:spMkLst>
            <pc:docMk/>
            <pc:sldMk cId="0" sldId="269"/>
            <ac:spMk id="3" creationId="{00000000-0000-0000-0000-000000000000}"/>
          </ac:spMkLst>
        </pc:spChg>
        <pc:spChg chg="mod topLvl">
          <ac:chgData name="Gisela Bonanno" userId="158064357a0c91f3" providerId="LiveId" clId="{1E941344-D58D-4951-8B21-97EF41F38F7B}" dt="2025-12-16T18:25:24.023" v="315" actId="165"/>
          <ac:spMkLst>
            <pc:docMk/>
            <pc:sldMk cId="0" sldId="269"/>
            <ac:spMk id="5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25:18.833" v="314" actId="207"/>
          <ac:spMkLst>
            <pc:docMk/>
            <pc:sldMk cId="0" sldId="269"/>
            <ac:spMk id="8" creationId="{00000000-0000-0000-0000-000000000000}"/>
          </ac:spMkLst>
        </pc:spChg>
        <pc:spChg chg="add del">
          <ac:chgData name="Gisela Bonanno" userId="158064357a0c91f3" providerId="LiveId" clId="{1E941344-D58D-4951-8B21-97EF41F38F7B}" dt="2025-12-16T19:10:45.658" v="698" actId="478"/>
          <ac:spMkLst>
            <pc:docMk/>
            <pc:sldMk cId="0" sldId="269"/>
            <ac:spMk id="11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42:54.478" v="470" actId="14100"/>
          <ac:spMkLst>
            <pc:docMk/>
            <pc:sldMk cId="0" sldId="269"/>
            <ac:spMk id="12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32:33.483" v="403"/>
          <ac:spMkLst>
            <pc:docMk/>
            <pc:sldMk cId="0" sldId="269"/>
            <ac:spMk id="14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32:33.483" v="403"/>
          <ac:spMkLst>
            <pc:docMk/>
            <pc:sldMk cId="0" sldId="269"/>
            <ac:spMk id="15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32:33.483" v="403"/>
          <ac:spMkLst>
            <pc:docMk/>
            <pc:sldMk cId="0" sldId="269"/>
            <ac:spMk id="16" creationId="{00000000-0000-0000-0000-000000000000}"/>
          </ac:spMkLst>
        </pc:spChg>
        <pc:grpChg chg="del">
          <ac:chgData name="Gisela Bonanno" userId="158064357a0c91f3" providerId="LiveId" clId="{1E941344-D58D-4951-8B21-97EF41F38F7B}" dt="2025-12-16T18:25:24.023" v="315" actId="165"/>
          <ac:grpSpMkLst>
            <pc:docMk/>
            <pc:sldMk cId="0" sldId="269"/>
            <ac:grpSpMk id="2" creationId="{00000000-0000-0000-0000-000000000000}"/>
          </ac:grpSpMkLst>
        </pc:grpChg>
        <pc:grpChg chg="mod">
          <ac:chgData name="Gisela Bonanno" userId="158064357a0c91f3" providerId="LiveId" clId="{1E941344-D58D-4951-8B21-97EF41F38F7B}" dt="2025-12-16T19:10:54.543" v="700" actId="164"/>
          <ac:grpSpMkLst>
            <pc:docMk/>
            <pc:sldMk cId="0" sldId="269"/>
            <ac:grpSpMk id="7" creationId="{00000000-0000-0000-0000-000000000000}"/>
          </ac:grpSpMkLst>
        </pc:grpChg>
        <pc:grpChg chg="add mod ord">
          <ac:chgData name="Gisela Bonanno" userId="158064357a0c91f3" providerId="LiveId" clId="{1E941344-D58D-4951-8B21-97EF41F38F7B}" dt="2025-12-16T19:10:58.923" v="703" actId="167"/>
          <ac:grpSpMkLst>
            <pc:docMk/>
            <pc:sldMk cId="0" sldId="269"/>
            <ac:grpSpMk id="21" creationId="{C6EC05CB-A009-6C5F-6DBB-5F1B1F6C4A67}"/>
          </ac:grpSpMkLst>
        </pc:grpChg>
        <pc:picChg chg="del mod ord topLvl">
          <ac:chgData name="Gisela Bonanno" userId="158064357a0c91f3" providerId="LiveId" clId="{1E941344-D58D-4951-8B21-97EF41F38F7B}" dt="2025-12-16T19:21:13.122" v="788" actId="478"/>
          <ac:picMkLst>
            <pc:docMk/>
            <pc:sldMk cId="0" sldId="269"/>
            <ac:picMk id="4" creationId="{00000000-0000-0000-0000-000000000000}"/>
          </ac:picMkLst>
        </pc:picChg>
        <pc:picChg chg="add del">
          <ac:chgData name="Gisela Bonanno" userId="158064357a0c91f3" providerId="LiveId" clId="{1E941344-D58D-4951-8B21-97EF41F38F7B}" dt="2025-12-16T19:10:15.655" v="691" actId="22"/>
          <ac:picMkLst>
            <pc:docMk/>
            <pc:sldMk cId="0" sldId="269"/>
            <ac:picMk id="18" creationId="{8FE8363D-AF47-E3AD-E0DE-FA48429A5204}"/>
          </ac:picMkLst>
        </pc:picChg>
        <pc:picChg chg="add mod">
          <ac:chgData name="Gisela Bonanno" userId="158064357a0c91f3" providerId="LiveId" clId="{1E941344-D58D-4951-8B21-97EF41F38F7B}" dt="2025-12-16T19:10:54.543" v="700" actId="164"/>
          <ac:picMkLst>
            <pc:docMk/>
            <pc:sldMk cId="0" sldId="269"/>
            <ac:picMk id="20" creationId="{5D517FAB-6F1B-4C6E-755E-EAA30109BE17}"/>
          </ac:picMkLst>
        </pc:picChg>
        <pc:picChg chg="add mod ord modCrop">
          <ac:chgData name="Gisela Bonanno" userId="158064357a0c91f3" providerId="LiveId" clId="{1E941344-D58D-4951-8B21-97EF41F38F7B}" dt="2025-12-16T19:21:25.772" v="790" actId="1076"/>
          <ac:picMkLst>
            <pc:docMk/>
            <pc:sldMk cId="0" sldId="269"/>
            <ac:picMk id="23" creationId="{44A3202F-ABB0-66E2-D978-CB57EBE6660F}"/>
          </ac:picMkLst>
        </pc:picChg>
      </pc:sldChg>
      <pc:sldChg chg="modSp">
        <pc:chgData name="Gisela Bonanno" userId="158064357a0c91f3" providerId="LiveId" clId="{1E941344-D58D-4951-8B21-97EF41F38F7B}" dt="2025-12-16T18:32:33.483" v="403"/>
        <pc:sldMkLst>
          <pc:docMk/>
          <pc:sldMk cId="0" sldId="270"/>
        </pc:sldMkLst>
        <pc:spChg chg="mod">
          <ac:chgData name="Gisela Bonanno" userId="158064357a0c91f3" providerId="LiveId" clId="{1E941344-D58D-4951-8B21-97EF41F38F7B}" dt="2025-12-16T18:32:33.483" v="403"/>
          <ac:spMkLst>
            <pc:docMk/>
            <pc:sldMk cId="0" sldId="270"/>
            <ac:spMk id="5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32:33.483" v="403"/>
          <ac:spMkLst>
            <pc:docMk/>
            <pc:sldMk cId="0" sldId="270"/>
            <ac:spMk id="6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32:33.483" v="403"/>
          <ac:spMkLst>
            <pc:docMk/>
            <pc:sldMk cId="0" sldId="270"/>
            <ac:spMk id="7" creationId="{00000000-0000-0000-0000-000000000000}"/>
          </ac:spMkLst>
        </pc:spChg>
      </pc:sldChg>
      <pc:sldChg chg="addSp delSp modSp mod">
        <pc:chgData name="Gisela Bonanno" userId="158064357a0c91f3" providerId="LiveId" clId="{1E941344-D58D-4951-8B21-97EF41F38F7B}" dt="2025-12-16T19:19:04.692" v="777" actId="478"/>
        <pc:sldMkLst>
          <pc:docMk/>
          <pc:sldMk cId="0" sldId="271"/>
        </pc:sldMkLst>
        <pc:spChg chg="mod">
          <ac:chgData name="Gisela Bonanno" userId="158064357a0c91f3" providerId="LiveId" clId="{1E941344-D58D-4951-8B21-97EF41F38F7B}" dt="2025-12-16T18:32:33.483" v="403"/>
          <ac:spMkLst>
            <pc:docMk/>
            <pc:sldMk cId="0" sldId="271"/>
            <ac:spMk id="3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32:33.483" v="403"/>
          <ac:spMkLst>
            <pc:docMk/>
            <pc:sldMk cId="0" sldId="271"/>
            <ac:spMk id="22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32:33.483" v="403"/>
          <ac:spMkLst>
            <pc:docMk/>
            <pc:sldMk cId="0" sldId="271"/>
            <ac:spMk id="23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32:33.483" v="403"/>
          <ac:spMkLst>
            <pc:docMk/>
            <pc:sldMk cId="0" sldId="271"/>
            <ac:spMk id="24" creationId="{00000000-0000-0000-0000-000000000000}"/>
          </ac:spMkLst>
        </pc:spChg>
        <pc:grpChg chg="del mod">
          <ac:chgData name="Gisela Bonanno" userId="158064357a0c91f3" providerId="LiveId" clId="{1E941344-D58D-4951-8B21-97EF41F38F7B}" dt="2025-12-16T19:19:04.692" v="777" actId="478"/>
          <ac:grpSpMkLst>
            <pc:docMk/>
            <pc:sldMk cId="0" sldId="271"/>
            <ac:grpSpMk id="9" creationId="{00000000-0000-0000-0000-000000000000}"/>
          </ac:grpSpMkLst>
        </pc:grpChg>
        <pc:picChg chg="add mod">
          <ac:chgData name="Gisela Bonanno" userId="158064357a0c91f3" providerId="LiveId" clId="{1E941344-D58D-4951-8B21-97EF41F38F7B}" dt="2025-12-16T19:19:03.523" v="776" actId="1076"/>
          <ac:picMkLst>
            <pc:docMk/>
            <pc:sldMk cId="0" sldId="271"/>
            <ac:picMk id="26" creationId="{B97E474B-A882-3F80-BC6B-CD8CBA3E8B3D}"/>
          </ac:picMkLst>
        </pc:picChg>
      </pc:sldChg>
      <pc:sldChg chg="addSp delSp modSp mod modClrScheme chgLayout">
        <pc:chgData name="Gisela Bonanno" userId="158064357a0c91f3" providerId="LiveId" clId="{1E941344-D58D-4951-8B21-97EF41F38F7B}" dt="2025-12-16T19:30:00.146" v="828" actId="207"/>
        <pc:sldMkLst>
          <pc:docMk/>
          <pc:sldMk cId="0" sldId="272"/>
        </pc:sldMkLst>
        <pc:spChg chg="mod">
          <ac:chgData name="Gisela Bonanno" userId="158064357a0c91f3" providerId="LiveId" clId="{1E941344-D58D-4951-8B21-97EF41F38F7B}" dt="2025-12-16T19:30:00.146" v="828" actId="207"/>
          <ac:spMkLst>
            <pc:docMk/>
            <pc:sldMk cId="0" sldId="272"/>
            <ac:spMk id="3" creationId="{00000000-0000-0000-0000-000000000000}"/>
          </ac:spMkLst>
        </pc:spChg>
        <pc:spChg chg="add del mod topLvl">
          <ac:chgData name="Gisela Bonanno" userId="158064357a0c91f3" providerId="LiveId" clId="{1E941344-D58D-4951-8B21-97EF41F38F7B}" dt="2025-12-16T19:12:04.207" v="718" actId="478"/>
          <ac:spMkLst>
            <pc:docMk/>
            <pc:sldMk cId="0" sldId="272"/>
            <ac:spMk id="9" creationId="{00000000-0000-0000-0000-000000000000}"/>
          </ac:spMkLst>
        </pc:spChg>
        <pc:spChg chg="del mod topLvl">
          <ac:chgData name="Gisela Bonanno" userId="158064357a0c91f3" providerId="LiveId" clId="{1E941344-D58D-4951-8B21-97EF41F38F7B}" dt="2025-12-16T19:12:00.842" v="717" actId="478"/>
          <ac:spMkLst>
            <pc:docMk/>
            <pc:sldMk cId="0" sldId="272"/>
            <ac:spMk id="10" creationId="{00000000-0000-0000-0000-000000000000}"/>
          </ac:spMkLst>
        </pc:spChg>
        <pc:spChg chg="del mod topLvl">
          <ac:chgData name="Gisela Bonanno" userId="158064357a0c91f3" providerId="LiveId" clId="{1E941344-D58D-4951-8B21-97EF41F38F7B}" dt="2025-12-16T19:12:04.207" v="718" actId="478"/>
          <ac:spMkLst>
            <pc:docMk/>
            <pc:sldMk cId="0" sldId="272"/>
            <ac:spMk id="11" creationId="{00000000-0000-0000-0000-000000000000}"/>
          </ac:spMkLst>
        </pc:spChg>
        <pc:spChg chg="mod ord">
          <ac:chgData name="Gisela Bonanno" userId="158064357a0c91f3" providerId="LiveId" clId="{1E941344-D58D-4951-8B21-97EF41F38F7B}" dt="2025-12-16T19:29:46.262" v="825" actId="700"/>
          <ac:spMkLst>
            <pc:docMk/>
            <pc:sldMk cId="0" sldId="272"/>
            <ac:spMk id="12" creationId="{00000000-0000-0000-0000-000000000000}"/>
          </ac:spMkLst>
        </pc:spChg>
        <pc:spChg chg="add del mod ord">
          <ac:chgData name="Gisela Bonanno" userId="158064357a0c91f3" providerId="LiveId" clId="{1E941344-D58D-4951-8B21-97EF41F38F7B}" dt="2025-12-16T19:29:47.363" v="826" actId="478"/>
          <ac:spMkLst>
            <pc:docMk/>
            <pc:sldMk cId="0" sldId="272"/>
            <ac:spMk id="13" creationId="{00000000-0000-0000-0000-000000000000}"/>
          </ac:spMkLst>
        </pc:spChg>
        <pc:spChg chg="add del mod ord">
          <ac:chgData name="Gisela Bonanno" userId="158064357a0c91f3" providerId="LiveId" clId="{1E941344-D58D-4951-8B21-97EF41F38F7B}" dt="2025-12-16T19:29:47.363" v="826" actId="478"/>
          <ac:spMkLst>
            <pc:docMk/>
            <pc:sldMk cId="0" sldId="272"/>
            <ac:spMk id="14" creationId="{00000000-0000-0000-0000-000000000000}"/>
          </ac:spMkLst>
        </pc:spChg>
        <pc:spChg chg="add del mod ord">
          <ac:chgData name="Gisela Bonanno" userId="158064357a0c91f3" providerId="LiveId" clId="{1E941344-D58D-4951-8B21-97EF41F38F7B}" dt="2025-12-16T19:29:47.363" v="826" actId="478"/>
          <ac:spMkLst>
            <pc:docMk/>
            <pc:sldMk cId="0" sldId="272"/>
            <ac:spMk id="15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9:11:47.796" v="712"/>
          <ac:spMkLst>
            <pc:docMk/>
            <pc:sldMk cId="0" sldId="272"/>
            <ac:spMk id="19" creationId="{EEB5D79C-B29F-6A88-43FD-A226C2FCFBE5}"/>
          </ac:spMkLst>
        </pc:spChg>
        <pc:spChg chg="mod">
          <ac:chgData name="Gisela Bonanno" userId="158064357a0c91f3" providerId="LiveId" clId="{1E941344-D58D-4951-8B21-97EF41F38F7B}" dt="2025-12-16T19:11:47.796" v="712"/>
          <ac:spMkLst>
            <pc:docMk/>
            <pc:sldMk cId="0" sldId="272"/>
            <ac:spMk id="20" creationId="{054C6CF3-3B36-072D-C1D6-7F016FF39D90}"/>
          </ac:spMkLst>
        </pc:spChg>
        <pc:spChg chg="add del mod ord">
          <ac:chgData name="Gisela Bonanno" userId="158064357a0c91f3" providerId="LiveId" clId="{1E941344-D58D-4951-8B21-97EF41F38F7B}" dt="2025-12-16T19:29:34.827" v="822" actId="700"/>
          <ac:spMkLst>
            <pc:docMk/>
            <pc:sldMk cId="0" sldId="272"/>
            <ac:spMk id="21" creationId="{90B3406B-2AEA-2F7E-0243-1F15E1C878F5}"/>
          </ac:spMkLst>
        </pc:spChg>
        <pc:spChg chg="add del mod ord">
          <ac:chgData name="Gisela Bonanno" userId="158064357a0c91f3" providerId="LiveId" clId="{1E941344-D58D-4951-8B21-97EF41F38F7B}" dt="2025-12-16T19:29:46.262" v="825" actId="700"/>
          <ac:spMkLst>
            <pc:docMk/>
            <pc:sldMk cId="0" sldId="272"/>
            <ac:spMk id="22" creationId="{55FA67F1-5777-0A6F-F366-07C7415608CC}"/>
          </ac:spMkLst>
        </pc:spChg>
        <pc:grpChg chg="add del">
          <ac:chgData name="Gisela Bonanno" userId="158064357a0c91f3" providerId="LiveId" clId="{1E941344-D58D-4951-8B21-97EF41F38F7B}" dt="2025-12-16T19:29:47.363" v="826" actId="478"/>
          <ac:grpSpMkLst>
            <pc:docMk/>
            <pc:sldMk cId="0" sldId="272"/>
            <ac:grpSpMk id="2" creationId="{00000000-0000-0000-0000-000000000000}"/>
          </ac:grpSpMkLst>
        </pc:grpChg>
        <pc:grpChg chg="add del mod">
          <ac:chgData name="Gisela Bonanno" userId="158064357a0c91f3" providerId="LiveId" clId="{1E941344-D58D-4951-8B21-97EF41F38F7B}" dt="2025-12-16T19:12:04.207" v="718" actId="478"/>
          <ac:grpSpMkLst>
            <pc:docMk/>
            <pc:sldMk cId="0" sldId="272"/>
            <ac:grpSpMk id="8" creationId="{00000000-0000-0000-0000-000000000000}"/>
          </ac:grpSpMkLst>
        </pc:grpChg>
        <pc:grpChg chg="add mod">
          <ac:chgData name="Gisela Bonanno" userId="158064357a0c91f3" providerId="LiveId" clId="{1E941344-D58D-4951-8B21-97EF41F38F7B}" dt="2025-12-16T19:12:05.982" v="719" actId="1076"/>
          <ac:grpSpMkLst>
            <pc:docMk/>
            <pc:sldMk cId="0" sldId="272"/>
            <ac:grpSpMk id="16" creationId="{D0BD5077-B19C-F853-534A-B5543D34D9F2}"/>
          </ac:grpSpMkLst>
        </pc:grpChg>
        <pc:grpChg chg="mod">
          <ac:chgData name="Gisela Bonanno" userId="158064357a0c91f3" providerId="LiveId" clId="{1E941344-D58D-4951-8B21-97EF41F38F7B}" dt="2025-12-16T19:11:47.796" v="712"/>
          <ac:grpSpMkLst>
            <pc:docMk/>
            <pc:sldMk cId="0" sldId="272"/>
            <ac:grpSpMk id="17" creationId="{AFB8521D-DDF4-356C-02FD-C922255A6094}"/>
          </ac:grpSpMkLst>
        </pc:grpChg>
        <pc:picChg chg="mod">
          <ac:chgData name="Gisela Bonanno" userId="158064357a0c91f3" providerId="LiveId" clId="{1E941344-D58D-4951-8B21-97EF41F38F7B}" dt="2025-12-16T19:11:47.796" v="712"/>
          <ac:picMkLst>
            <pc:docMk/>
            <pc:sldMk cId="0" sldId="272"/>
            <ac:picMk id="18" creationId="{6AE30534-90EB-84DE-E4D6-0F7F337FB878}"/>
          </ac:picMkLst>
        </pc:picChg>
      </pc:sldChg>
      <pc:sldChg chg="addSp delSp modSp mod">
        <pc:chgData name="Gisela Bonanno" userId="158064357a0c91f3" providerId="LiveId" clId="{1E941344-D58D-4951-8B21-97EF41F38F7B}" dt="2025-12-16T19:23:23.474" v="805" actId="478"/>
        <pc:sldMkLst>
          <pc:docMk/>
          <pc:sldMk cId="0" sldId="273"/>
        </pc:sldMkLst>
        <pc:spChg chg="mod">
          <ac:chgData name="Gisela Bonanno" userId="158064357a0c91f3" providerId="LiveId" clId="{1E941344-D58D-4951-8B21-97EF41F38F7B}" dt="2025-12-16T18:32:33.483" v="403"/>
          <ac:spMkLst>
            <pc:docMk/>
            <pc:sldMk cId="0" sldId="273"/>
            <ac:spMk id="5" creationId="{00000000-0000-0000-0000-000000000000}"/>
          </ac:spMkLst>
        </pc:spChg>
        <pc:spChg chg="del">
          <ac:chgData name="Gisela Bonanno" userId="158064357a0c91f3" providerId="LiveId" clId="{1E941344-D58D-4951-8B21-97EF41F38F7B}" dt="2025-12-16T19:23:23.474" v="805" actId="478"/>
          <ac:spMkLst>
            <pc:docMk/>
            <pc:sldMk cId="0" sldId="273"/>
            <ac:spMk id="24" creationId="{00000000-0000-0000-0000-000000000000}"/>
          </ac:spMkLst>
        </pc:spChg>
        <pc:spChg chg="del">
          <ac:chgData name="Gisela Bonanno" userId="158064357a0c91f3" providerId="LiveId" clId="{1E941344-D58D-4951-8B21-97EF41F38F7B}" dt="2025-12-16T19:23:23.474" v="805" actId="478"/>
          <ac:spMkLst>
            <pc:docMk/>
            <pc:sldMk cId="0" sldId="273"/>
            <ac:spMk id="47" creationId="{00000000-0000-0000-0000-000000000000}"/>
          </ac:spMkLst>
        </pc:spChg>
        <pc:spChg chg="del">
          <ac:chgData name="Gisela Bonanno" userId="158064357a0c91f3" providerId="LiveId" clId="{1E941344-D58D-4951-8B21-97EF41F38F7B}" dt="2025-12-16T19:23:23.474" v="805" actId="478"/>
          <ac:spMkLst>
            <pc:docMk/>
            <pc:sldMk cId="0" sldId="273"/>
            <ac:spMk id="82" creationId="{00000000-0000-0000-0000-000000000000}"/>
          </ac:spMkLst>
        </pc:spChg>
        <pc:spChg chg="del">
          <ac:chgData name="Gisela Bonanno" userId="158064357a0c91f3" providerId="LiveId" clId="{1E941344-D58D-4951-8B21-97EF41F38F7B}" dt="2025-12-16T19:23:23.474" v="805" actId="478"/>
          <ac:spMkLst>
            <pc:docMk/>
            <pc:sldMk cId="0" sldId="273"/>
            <ac:spMk id="94" creationId="{00000000-0000-0000-0000-000000000000}"/>
          </ac:spMkLst>
        </pc:spChg>
        <pc:spChg chg="del">
          <ac:chgData name="Gisela Bonanno" userId="158064357a0c91f3" providerId="LiveId" clId="{1E941344-D58D-4951-8B21-97EF41F38F7B}" dt="2025-12-16T19:23:23.474" v="805" actId="478"/>
          <ac:spMkLst>
            <pc:docMk/>
            <pc:sldMk cId="0" sldId="273"/>
            <ac:spMk id="115" creationId="{00000000-0000-0000-0000-000000000000}"/>
          </ac:spMkLst>
        </pc:spChg>
        <pc:spChg chg="del">
          <ac:chgData name="Gisela Bonanno" userId="158064357a0c91f3" providerId="LiveId" clId="{1E941344-D58D-4951-8B21-97EF41F38F7B}" dt="2025-12-16T19:23:23.474" v="805" actId="478"/>
          <ac:spMkLst>
            <pc:docMk/>
            <pc:sldMk cId="0" sldId="273"/>
            <ac:spMk id="124" creationId="{00000000-0000-0000-0000-000000000000}"/>
          </ac:spMkLst>
        </pc:spChg>
        <pc:spChg chg="del">
          <ac:chgData name="Gisela Bonanno" userId="158064357a0c91f3" providerId="LiveId" clId="{1E941344-D58D-4951-8B21-97EF41F38F7B}" dt="2025-12-16T19:23:23.474" v="805" actId="478"/>
          <ac:spMkLst>
            <pc:docMk/>
            <pc:sldMk cId="0" sldId="273"/>
            <ac:spMk id="160" creationId="{00000000-0000-0000-0000-000000000000}"/>
          </ac:spMkLst>
        </pc:spChg>
        <pc:spChg chg="del">
          <ac:chgData name="Gisela Bonanno" userId="158064357a0c91f3" providerId="LiveId" clId="{1E941344-D58D-4951-8B21-97EF41F38F7B}" dt="2025-12-16T19:23:23.474" v="805" actId="478"/>
          <ac:spMkLst>
            <pc:docMk/>
            <pc:sldMk cId="0" sldId="273"/>
            <ac:spMk id="162" creationId="{00000000-0000-0000-0000-000000000000}"/>
          </ac:spMkLst>
        </pc:spChg>
        <pc:spChg chg="del">
          <ac:chgData name="Gisela Bonanno" userId="158064357a0c91f3" providerId="LiveId" clId="{1E941344-D58D-4951-8B21-97EF41F38F7B}" dt="2025-12-16T19:23:23.474" v="805" actId="478"/>
          <ac:spMkLst>
            <pc:docMk/>
            <pc:sldMk cId="0" sldId="273"/>
            <ac:spMk id="191" creationId="{00000000-0000-0000-0000-000000000000}"/>
          </ac:spMkLst>
        </pc:spChg>
        <pc:spChg chg="del">
          <ac:chgData name="Gisela Bonanno" userId="158064357a0c91f3" providerId="LiveId" clId="{1E941344-D58D-4951-8B21-97EF41F38F7B}" dt="2025-12-16T19:23:23.474" v="805" actId="478"/>
          <ac:spMkLst>
            <pc:docMk/>
            <pc:sldMk cId="0" sldId="273"/>
            <ac:spMk id="197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32:33.483" v="403"/>
          <ac:spMkLst>
            <pc:docMk/>
            <pc:sldMk cId="0" sldId="273"/>
            <ac:spMk id="204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32:33.483" v="403"/>
          <ac:spMkLst>
            <pc:docMk/>
            <pc:sldMk cId="0" sldId="273"/>
            <ac:spMk id="205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32:33.483" v="403"/>
          <ac:spMkLst>
            <pc:docMk/>
            <pc:sldMk cId="0" sldId="273"/>
            <ac:spMk id="206" creationId="{00000000-0000-0000-0000-000000000000}"/>
          </ac:spMkLst>
        </pc:spChg>
        <pc:grpChg chg="add del">
          <ac:chgData name="Gisela Bonanno" userId="158064357a0c91f3" providerId="LiveId" clId="{1E941344-D58D-4951-8B21-97EF41F38F7B}" dt="2025-12-16T19:23:19.760" v="804" actId="478"/>
          <ac:grpSpMkLst>
            <pc:docMk/>
            <pc:sldMk cId="0" sldId="273"/>
            <ac:grpSpMk id="2" creationId="{00000000-0000-0000-0000-000000000000}"/>
          </ac:grpSpMkLst>
        </pc:grpChg>
        <pc:picChg chg="mod">
          <ac:chgData name="Gisela Bonanno" userId="158064357a0c91f3" providerId="LiveId" clId="{1E941344-D58D-4951-8B21-97EF41F38F7B}" dt="2025-12-16T19:12:44.863" v="728" actId="1076"/>
          <ac:picMkLst>
            <pc:docMk/>
            <pc:sldMk cId="0" sldId="273"/>
            <ac:picMk id="4" creationId="{00000000-0000-0000-0000-000000000000}"/>
          </ac:picMkLst>
        </pc:picChg>
        <pc:picChg chg="add mod ord modCrop">
          <ac:chgData name="Gisela Bonanno" userId="158064357a0c91f3" providerId="LiveId" clId="{1E941344-D58D-4951-8B21-97EF41F38F7B}" dt="2025-12-16T19:23:18.402" v="803" actId="167"/>
          <ac:picMkLst>
            <pc:docMk/>
            <pc:sldMk cId="0" sldId="273"/>
            <ac:picMk id="208" creationId="{E6C1DF4D-3FCA-8DAB-8079-5481ACE120B7}"/>
          </ac:picMkLst>
        </pc:picChg>
      </pc:sldChg>
      <pc:sldChg chg="addSp delSp modSp mod modClrScheme chgLayout">
        <pc:chgData name="Gisela Bonanno" userId="158064357a0c91f3" providerId="LiveId" clId="{1E941344-D58D-4951-8B21-97EF41F38F7B}" dt="2025-12-16T19:12:26.082" v="726" actId="478"/>
        <pc:sldMkLst>
          <pc:docMk/>
          <pc:sldMk cId="0" sldId="274"/>
        </pc:sldMkLst>
        <pc:spChg chg="mod ord">
          <ac:chgData name="Gisela Bonanno" userId="158064357a0c91f3" providerId="LiveId" clId="{1E941344-D58D-4951-8B21-97EF41F38F7B}" dt="2025-12-16T18:32:33.483" v="403"/>
          <ac:spMkLst>
            <pc:docMk/>
            <pc:sldMk cId="0" sldId="274"/>
            <ac:spMk id="2" creationId="{00000000-0000-0000-0000-000000000000}"/>
          </ac:spMkLst>
        </pc:spChg>
        <pc:spChg chg="mod ord">
          <ac:chgData name="Gisela Bonanno" userId="158064357a0c91f3" providerId="LiveId" clId="{1E941344-D58D-4951-8B21-97EF41F38F7B}" dt="2025-12-16T18:32:33.483" v="403"/>
          <ac:spMkLst>
            <pc:docMk/>
            <pc:sldMk cId="0" sldId="274"/>
            <ac:spMk id="8" creationId="{00000000-0000-0000-0000-000000000000}"/>
          </ac:spMkLst>
        </pc:spChg>
        <pc:spChg chg="mod ord">
          <ac:chgData name="Gisela Bonanno" userId="158064357a0c91f3" providerId="LiveId" clId="{1E941344-D58D-4951-8B21-97EF41F38F7B}" dt="2025-12-16T18:32:33.483" v="403"/>
          <ac:spMkLst>
            <pc:docMk/>
            <pc:sldMk cId="0" sldId="274"/>
            <ac:spMk id="9" creationId="{00000000-0000-0000-0000-000000000000}"/>
          </ac:spMkLst>
        </pc:spChg>
        <pc:spChg chg="mod ord">
          <ac:chgData name="Gisela Bonanno" userId="158064357a0c91f3" providerId="LiveId" clId="{1E941344-D58D-4951-8B21-97EF41F38F7B}" dt="2025-12-16T18:32:33.483" v="403"/>
          <ac:spMkLst>
            <pc:docMk/>
            <pc:sldMk cId="0" sldId="274"/>
            <ac:spMk id="10" creationId="{00000000-0000-0000-0000-000000000000}"/>
          </ac:spMkLst>
        </pc:spChg>
        <pc:spChg chg="add del mod ord">
          <ac:chgData name="Gisela Bonanno" userId="158064357a0c91f3" providerId="LiveId" clId="{1E941344-D58D-4951-8B21-97EF41F38F7B}" dt="2025-12-16T18:27:19.943" v="327" actId="700"/>
          <ac:spMkLst>
            <pc:docMk/>
            <pc:sldMk cId="0" sldId="274"/>
            <ac:spMk id="11" creationId="{FF76817F-FA53-7D4C-AB1B-25AF977C1284}"/>
          </ac:spMkLst>
        </pc:spChg>
        <pc:spChg chg="mod">
          <ac:chgData name="Gisela Bonanno" userId="158064357a0c91f3" providerId="LiveId" clId="{1E941344-D58D-4951-8B21-97EF41F38F7B}" dt="2025-12-16T19:12:10.773" v="720"/>
          <ac:spMkLst>
            <pc:docMk/>
            <pc:sldMk cId="0" sldId="274"/>
            <ac:spMk id="15" creationId="{B385C00F-9FE0-6B8E-015D-089DAAEDBC32}"/>
          </ac:spMkLst>
        </pc:spChg>
        <pc:spChg chg="mod">
          <ac:chgData name="Gisela Bonanno" userId="158064357a0c91f3" providerId="LiveId" clId="{1E941344-D58D-4951-8B21-97EF41F38F7B}" dt="2025-12-16T19:12:10.773" v="720"/>
          <ac:spMkLst>
            <pc:docMk/>
            <pc:sldMk cId="0" sldId="274"/>
            <ac:spMk id="16" creationId="{212E7100-974F-45ED-A4D6-238BF4FD38A5}"/>
          </ac:spMkLst>
        </pc:spChg>
        <pc:grpChg chg="del mod">
          <ac:chgData name="Gisela Bonanno" userId="158064357a0c91f3" providerId="LiveId" clId="{1E941344-D58D-4951-8B21-97EF41F38F7B}" dt="2025-12-16T19:12:26.082" v="726" actId="478"/>
          <ac:grpSpMkLst>
            <pc:docMk/>
            <pc:sldMk cId="0" sldId="274"/>
            <ac:grpSpMk id="4" creationId="{00000000-0000-0000-0000-000000000000}"/>
          </ac:grpSpMkLst>
        </pc:grpChg>
        <pc:grpChg chg="add mod">
          <ac:chgData name="Gisela Bonanno" userId="158064357a0c91f3" providerId="LiveId" clId="{1E941344-D58D-4951-8B21-97EF41F38F7B}" dt="2025-12-16T19:12:25.023" v="725" actId="1076"/>
          <ac:grpSpMkLst>
            <pc:docMk/>
            <pc:sldMk cId="0" sldId="274"/>
            <ac:grpSpMk id="12" creationId="{C4458CAC-4E5C-BB10-EAC8-EC764ECFC09C}"/>
          </ac:grpSpMkLst>
        </pc:grpChg>
        <pc:grpChg chg="mod">
          <ac:chgData name="Gisela Bonanno" userId="158064357a0c91f3" providerId="LiveId" clId="{1E941344-D58D-4951-8B21-97EF41F38F7B}" dt="2025-12-16T19:12:10.773" v="720"/>
          <ac:grpSpMkLst>
            <pc:docMk/>
            <pc:sldMk cId="0" sldId="274"/>
            <ac:grpSpMk id="13" creationId="{8876D339-610A-A6B7-5DA6-1D08C03EFD23}"/>
          </ac:grpSpMkLst>
        </pc:grpChg>
        <pc:picChg chg="mod">
          <ac:chgData name="Gisela Bonanno" userId="158064357a0c91f3" providerId="LiveId" clId="{1E941344-D58D-4951-8B21-97EF41F38F7B}" dt="2025-12-16T19:12:10.773" v="720"/>
          <ac:picMkLst>
            <pc:docMk/>
            <pc:sldMk cId="0" sldId="274"/>
            <ac:picMk id="14" creationId="{F5C27E39-46DE-0ADA-F0A5-7EBCE0FD94DC}"/>
          </ac:picMkLst>
        </pc:picChg>
      </pc:sldChg>
      <pc:sldChg chg="addSp delSp modSp mod">
        <pc:chgData name="Gisela Bonanno" userId="158064357a0c91f3" providerId="LiveId" clId="{1E941344-D58D-4951-8B21-97EF41F38F7B}" dt="2025-12-16T19:42:16.502" v="848" actId="554"/>
        <pc:sldMkLst>
          <pc:docMk/>
          <pc:sldMk cId="0" sldId="275"/>
        </pc:sldMkLst>
        <pc:spChg chg="mod">
          <ac:chgData name="Gisela Bonanno" userId="158064357a0c91f3" providerId="LiveId" clId="{1E941344-D58D-4951-8B21-97EF41F38F7B}" dt="2025-12-16T18:32:33.483" v="403"/>
          <ac:spMkLst>
            <pc:docMk/>
            <pc:sldMk cId="0" sldId="275"/>
            <ac:spMk id="2" creationId="{00000000-0000-0000-0000-000000000000}"/>
          </ac:spMkLst>
        </pc:spChg>
        <pc:spChg chg="del mod">
          <ac:chgData name="Gisela Bonanno" userId="158064357a0c91f3" providerId="LiveId" clId="{1E941344-D58D-4951-8B21-97EF41F38F7B}" dt="2025-12-16T19:39:46.562" v="839" actId="478"/>
          <ac:spMkLst>
            <pc:docMk/>
            <pc:sldMk cId="0" sldId="275"/>
            <ac:spMk id="7" creationId="{00000000-0000-0000-0000-000000000000}"/>
          </ac:spMkLst>
        </pc:spChg>
        <pc:spChg chg="del">
          <ac:chgData name="Gisela Bonanno" userId="158064357a0c91f3" providerId="LiveId" clId="{1E941344-D58D-4951-8B21-97EF41F38F7B}" dt="2025-12-16T19:39:47.312" v="840" actId="478"/>
          <ac:spMkLst>
            <pc:docMk/>
            <pc:sldMk cId="0" sldId="275"/>
            <ac:spMk id="8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32:33.483" v="403"/>
          <ac:spMkLst>
            <pc:docMk/>
            <pc:sldMk cId="0" sldId="275"/>
            <ac:spMk id="9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32:33.483" v="403"/>
          <ac:spMkLst>
            <pc:docMk/>
            <pc:sldMk cId="0" sldId="275"/>
            <ac:spMk id="10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32:33.483" v="403"/>
          <ac:spMkLst>
            <pc:docMk/>
            <pc:sldMk cId="0" sldId="275"/>
            <ac:spMk id="11" creationId="{00000000-0000-0000-0000-000000000000}"/>
          </ac:spMkLst>
        </pc:spChg>
        <pc:spChg chg="add mod">
          <ac:chgData name="Gisela Bonanno" userId="158064357a0c91f3" providerId="LiveId" clId="{1E941344-D58D-4951-8B21-97EF41F38F7B}" dt="2025-12-16T19:42:16.502" v="848" actId="554"/>
          <ac:spMkLst>
            <pc:docMk/>
            <pc:sldMk cId="0" sldId="275"/>
            <ac:spMk id="12" creationId="{DD7E3F78-C013-A365-4DA9-BE00B0E32070}"/>
          </ac:spMkLst>
        </pc:spChg>
        <pc:spChg chg="add mod">
          <ac:chgData name="Gisela Bonanno" userId="158064357a0c91f3" providerId="LiveId" clId="{1E941344-D58D-4951-8B21-97EF41F38F7B}" dt="2025-12-16T19:42:16.502" v="848" actId="554"/>
          <ac:spMkLst>
            <pc:docMk/>
            <pc:sldMk cId="0" sldId="275"/>
            <ac:spMk id="13" creationId="{474D4A03-1926-84BB-1F7F-E305CFCB0FEF}"/>
          </ac:spMkLst>
        </pc:spChg>
      </pc:sldChg>
      <pc:sldChg chg="addSp delSp modSp mod">
        <pc:chgData name="Gisela Bonanno" userId="158064357a0c91f3" providerId="LiveId" clId="{1E941344-D58D-4951-8B21-97EF41F38F7B}" dt="2025-12-16T18:43:26.373" v="474" actId="164"/>
        <pc:sldMkLst>
          <pc:docMk/>
          <pc:sldMk cId="0" sldId="276"/>
        </pc:sldMkLst>
        <pc:spChg chg="add del mod">
          <ac:chgData name="Gisela Bonanno" userId="158064357a0c91f3" providerId="LiveId" clId="{1E941344-D58D-4951-8B21-97EF41F38F7B}" dt="2025-12-16T18:28:53.225" v="402" actId="1076"/>
          <ac:spMkLst>
            <pc:docMk/>
            <pc:sldMk cId="0" sldId="276"/>
            <ac:spMk id="24" creationId="{00000000-0000-0000-0000-000000000000}"/>
          </ac:spMkLst>
        </pc:spChg>
        <pc:spChg chg="mod">
          <ac:chgData name="Gisela Bonanno" userId="158064357a0c91f3" providerId="LiveId" clId="{1E941344-D58D-4951-8B21-97EF41F38F7B}" dt="2025-12-16T18:43:14.303" v="472" actId="113"/>
          <ac:spMkLst>
            <pc:docMk/>
            <pc:sldMk cId="0" sldId="276"/>
            <ac:spMk id="55" creationId="{00000000-0000-0000-0000-000000000000}"/>
          </ac:spMkLst>
        </pc:spChg>
        <pc:grpChg chg="add del">
          <ac:chgData name="Gisela Bonanno" userId="158064357a0c91f3" providerId="LiveId" clId="{1E941344-D58D-4951-8B21-97EF41F38F7B}" dt="2025-12-16T18:12:37.449" v="22" actId="478"/>
          <ac:grpSpMkLst>
            <pc:docMk/>
            <pc:sldMk cId="0" sldId="276"/>
            <ac:grpSpMk id="2" creationId="{00000000-0000-0000-0000-000000000000}"/>
          </ac:grpSpMkLst>
        </pc:grpChg>
        <pc:grpChg chg="mod">
          <ac:chgData name="Gisela Bonanno" userId="158064357a0c91f3" providerId="LiveId" clId="{1E941344-D58D-4951-8B21-97EF41F38F7B}" dt="2025-12-16T18:43:23.261" v="473" actId="164"/>
          <ac:grpSpMkLst>
            <pc:docMk/>
            <pc:sldMk cId="0" sldId="276"/>
            <ac:grpSpMk id="25" creationId="{00000000-0000-0000-0000-000000000000}"/>
          </ac:grpSpMkLst>
        </pc:grpChg>
        <pc:grpChg chg="mod">
          <ac:chgData name="Gisela Bonanno" userId="158064357a0c91f3" providerId="LiveId" clId="{1E941344-D58D-4951-8B21-97EF41F38F7B}" dt="2025-12-16T18:43:23.261" v="473" actId="164"/>
          <ac:grpSpMkLst>
            <pc:docMk/>
            <pc:sldMk cId="0" sldId="276"/>
            <ac:grpSpMk id="29" creationId="{00000000-0000-0000-0000-000000000000}"/>
          </ac:grpSpMkLst>
        </pc:grpChg>
        <pc:grpChg chg="mod">
          <ac:chgData name="Gisela Bonanno" userId="158064357a0c91f3" providerId="LiveId" clId="{1E941344-D58D-4951-8B21-97EF41F38F7B}" dt="2025-12-16T18:43:23.261" v="473" actId="164"/>
          <ac:grpSpMkLst>
            <pc:docMk/>
            <pc:sldMk cId="0" sldId="276"/>
            <ac:grpSpMk id="36" creationId="{00000000-0000-0000-0000-000000000000}"/>
          </ac:grpSpMkLst>
        </pc:grpChg>
        <pc:grpChg chg="mod">
          <ac:chgData name="Gisela Bonanno" userId="158064357a0c91f3" providerId="LiveId" clId="{1E941344-D58D-4951-8B21-97EF41F38F7B}" dt="2025-12-16T18:43:23.261" v="473" actId="164"/>
          <ac:grpSpMkLst>
            <pc:docMk/>
            <pc:sldMk cId="0" sldId="276"/>
            <ac:grpSpMk id="44" creationId="{00000000-0000-0000-0000-000000000000}"/>
          </ac:grpSpMkLst>
        </pc:grpChg>
        <pc:grpChg chg="add mod">
          <ac:chgData name="Gisela Bonanno" userId="158064357a0c91f3" providerId="LiveId" clId="{1E941344-D58D-4951-8B21-97EF41F38F7B}" dt="2025-12-16T18:43:23.261" v="473" actId="164"/>
          <ac:grpSpMkLst>
            <pc:docMk/>
            <pc:sldMk cId="0" sldId="276"/>
            <ac:grpSpMk id="59" creationId="{A76FE4FA-968C-B98E-B866-C7FA566E454E}"/>
          </ac:grpSpMkLst>
        </pc:grpChg>
        <pc:grpChg chg="add mod">
          <ac:chgData name="Gisela Bonanno" userId="158064357a0c91f3" providerId="LiveId" clId="{1E941344-D58D-4951-8B21-97EF41F38F7B}" dt="2025-12-16T18:43:26.373" v="474" actId="164"/>
          <ac:grpSpMkLst>
            <pc:docMk/>
            <pc:sldMk cId="0" sldId="276"/>
            <ac:grpSpMk id="60" creationId="{D309AFA4-8E34-DB4F-1B36-B03D4166B5AA}"/>
          </ac:grpSpMkLst>
        </pc:grpChg>
        <pc:picChg chg="mod">
          <ac:chgData name="Gisela Bonanno" userId="158064357a0c91f3" providerId="LiveId" clId="{1E941344-D58D-4951-8B21-97EF41F38F7B}" dt="2025-12-16T18:43:26.373" v="474" actId="164"/>
          <ac:picMkLst>
            <pc:docMk/>
            <pc:sldMk cId="0" sldId="276"/>
            <ac:picMk id="50" creationId="{00000000-0000-0000-0000-000000000000}"/>
          </ac:picMkLst>
        </pc:picChg>
        <pc:picChg chg="mod">
          <ac:chgData name="Gisela Bonanno" userId="158064357a0c91f3" providerId="LiveId" clId="{1E941344-D58D-4951-8B21-97EF41F38F7B}" dt="2025-12-16T18:43:26.373" v="474" actId="164"/>
          <ac:picMkLst>
            <pc:docMk/>
            <pc:sldMk cId="0" sldId="276"/>
            <ac:picMk id="51" creationId="{00000000-0000-0000-0000-000000000000}"/>
          </ac:picMkLst>
        </pc:picChg>
        <pc:picChg chg="mod">
          <ac:chgData name="Gisela Bonanno" userId="158064357a0c91f3" providerId="LiveId" clId="{1E941344-D58D-4951-8B21-97EF41F38F7B}" dt="2025-12-16T18:43:26.373" v="474" actId="164"/>
          <ac:picMkLst>
            <pc:docMk/>
            <pc:sldMk cId="0" sldId="276"/>
            <ac:picMk id="52" creationId="{00000000-0000-0000-0000-000000000000}"/>
          </ac:picMkLst>
        </pc:picChg>
        <pc:picChg chg="add mod ord">
          <ac:chgData name="Gisela Bonanno" userId="158064357a0c91f3" providerId="LiveId" clId="{1E941344-D58D-4951-8B21-97EF41F38F7B}" dt="2025-12-16T18:12:45.807" v="26" actId="167"/>
          <ac:picMkLst>
            <pc:docMk/>
            <pc:sldMk cId="0" sldId="276"/>
            <ac:picMk id="58" creationId="{318F72A4-6E37-DAB4-057B-232BE9954EDE}"/>
          </ac:picMkLst>
        </pc:picChg>
      </pc:sldChg>
      <pc:sldMasterChg chg="modSp mod modSldLayout">
        <pc:chgData name="Gisela Bonanno" userId="158064357a0c91f3" providerId="LiveId" clId="{1E941344-D58D-4951-8B21-97EF41F38F7B}" dt="2025-12-16T18:43:45.526" v="475" actId="207"/>
        <pc:sldMasterMkLst>
          <pc:docMk/>
          <pc:sldMasterMk cId="0" sldId="2147483648"/>
        </pc:sldMasterMkLst>
        <pc:spChg chg="mod">
          <ac:chgData name="Gisela Bonanno" userId="158064357a0c91f3" providerId="LiveId" clId="{1E941344-D58D-4951-8B21-97EF41F38F7B}" dt="2025-12-16T18:34:21.383" v="431" actId="207"/>
          <ac:spMkLst>
            <pc:docMk/>
            <pc:sldMasterMk cId="0" sldId="2147483648"/>
            <ac:spMk id="16" creationId="{00000000-0000-0000-0000-000000000000}"/>
          </ac:spMkLst>
        </pc:spChg>
        <pc:sldLayoutChg chg="modSp mod">
          <pc:chgData name="Gisela Bonanno" userId="158064357a0c91f3" providerId="LiveId" clId="{1E941344-D58D-4951-8B21-97EF41F38F7B}" dt="2025-12-16T18:34:28.586" v="432" actId="207"/>
          <pc:sldLayoutMkLst>
            <pc:docMk/>
            <pc:sldMasterMk cId="0" sldId="2147483648"/>
            <pc:sldLayoutMk cId="0" sldId="2147483661"/>
          </pc:sldLayoutMkLst>
          <pc:spChg chg="mod">
            <ac:chgData name="Gisela Bonanno" userId="158064357a0c91f3" providerId="LiveId" clId="{1E941344-D58D-4951-8B21-97EF41F38F7B}" dt="2025-12-16T18:34:28.586" v="432" actId="207"/>
            <ac:spMkLst>
              <pc:docMk/>
              <pc:sldMasterMk cId="0" sldId="2147483648"/>
              <pc:sldLayoutMk cId="0" sldId="2147483661"/>
              <ac:spMk id="16" creationId="{00000000-0000-0000-0000-000000000000}"/>
            </ac:spMkLst>
          </pc:spChg>
          <pc:spChg chg="mod">
            <ac:chgData name="Gisela Bonanno" userId="158064357a0c91f3" providerId="LiveId" clId="{1E941344-D58D-4951-8B21-97EF41F38F7B}" dt="2025-12-16T18:33:45.543" v="419" actId="207"/>
            <ac:spMkLst>
              <pc:docMk/>
              <pc:sldMasterMk cId="0" sldId="2147483648"/>
              <pc:sldLayoutMk cId="0" sldId="2147483661"/>
              <ac:spMk id="21" creationId="{00000000-0000-0000-0000-000000000000}"/>
            </ac:spMkLst>
          </pc:spChg>
        </pc:sldLayoutChg>
        <pc:sldLayoutChg chg="modSp mod">
          <pc:chgData name="Gisela Bonanno" userId="158064357a0c91f3" providerId="LiveId" clId="{1E941344-D58D-4951-8B21-97EF41F38F7B}" dt="2025-12-16T18:43:45.526" v="475" actId="207"/>
          <pc:sldLayoutMkLst>
            <pc:docMk/>
            <pc:sldMasterMk cId="0" sldId="2147483648"/>
            <pc:sldLayoutMk cId="0" sldId="2147483663"/>
          </pc:sldLayoutMkLst>
          <pc:spChg chg="mod">
            <ac:chgData name="Gisela Bonanno" userId="158064357a0c91f3" providerId="LiveId" clId="{1E941344-D58D-4951-8B21-97EF41F38F7B}" dt="2025-12-16T18:34:02.377" v="423" actId="14100"/>
            <ac:spMkLst>
              <pc:docMk/>
              <pc:sldMasterMk cId="0" sldId="2147483648"/>
              <pc:sldLayoutMk cId="0" sldId="2147483663"/>
              <ac:spMk id="3" creationId="{00000000-0000-0000-0000-000000000000}"/>
            </ac:spMkLst>
          </pc:spChg>
          <pc:spChg chg="mod">
            <ac:chgData name="Gisela Bonanno" userId="158064357a0c91f3" providerId="LiveId" clId="{1E941344-D58D-4951-8B21-97EF41F38F7B}" dt="2025-12-16T18:34:11.016" v="427" actId="14100"/>
            <ac:spMkLst>
              <pc:docMk/>
              <pc:sldMasterMk cId="0" sldId="2147483648"/>
              <pc:sldLayoutMk cId="0" sldId="2147483663"/>
              <ac:spMk id="4" creationId="{00000000-0000-0000-0000-000000000000}"/>
            </ac:spMkLst>
          </pc:spChg>
          <pc:spChg chg="mod">
            <ac:chgData name="Gisela Bonanno" userId="158064357a0c91f3" providerId="LiveId" clId="{1E941344-D58D-4951-8B21-97EF41F38F7B}" dt="2025-12-16T18:43:45.526" v="475" actId="207"/>
            <ac:spMkLst>
              <pc:docMk/>
              <pc:sldMasterMk cId="0" sldId="2147483648"/>
              <pc:sldLayoutMk cId="0" sldId="2147483663"/>
              <ac:spMk id="16" creationId="{00000000-0000-0000-0000-000000000000}"/>
            </ac:spMkLst>
          </pc:spChg>
          <pc:spChg chg="mod">
            <ac:chgData name="Gisela Bonanno" userId="158064357a0c91f3" providerId="LiveId" clId="{1E941344-D58D-4951-8B21-97EF41F38F7B}" dt="2025-12-16T18:33:55.273" v="422" actId="207"/>
            <ac:spMkLst>
              <pc:docMk/>
              <pc:sldMasterMk cId="0" sldId="2147483648"/>
              <pc:sldLayoutMk cId="0" sldId="2147483663"/>
              <ac:spMk id="21" creationId="{00000000-0000-0000-0000-000000000000}"/>
            </ac:spMkLst>
          </pc:spChg>
          <pc:spChg chg="mod">
            <ac:chgData name="Gisela Bonanno" userId="158064357a0c91f3" providerId="LiveId" clId="{1E941344-D58D-4951-8B21-97EF41F38F7B}" dt="2025-12-16T18:34:06.339" v="425" actId="207"/>
            <ac:spMkLst>
              <pc:docMk/>
              <pc:sldMasterMk cId="0" sldId="2147483648"/>
              <pc:sldLayoutMk cId="0" sldId="2147483663"/>
              <ac:spMk id="22" creationId="{00000000-0000-0000-0000-000000000000}"/>
            </ac:spMkLst>
          </pc:spChg>
        </pc:sldLayoutChg>
        <pc:sldLayoutChg chg="addSp delSp modSp mod">
          <pc:chgData name="Gisela Bonanno" userId="158064357a0c91f3" providerId="LiveId" clId="{1E941344-D58D-4951-8B21-97EF41F38F7B}" dt="2025-12-16T18:35:31.544" v="444" actId="1076"/>
          <pc:sldLayoutMkLst>
            <pc:docMk/>
            <pc:sldMasterMk cId="0" sldId="2147483648"/>
            <pc:sldLayoutMk cId="0" sldId="2147483664"/>
          </pc:sldLayoutMkLst>
          <pc:spChg chg="add del">
            <ac:chgData name="Gisela Bonanno" userId="158064357a0c91f3" providerId="LiveId" clId="{1E941344-D58D-4951-8B21-97EF41F38F7B}" dt="2025-12-16T18:35:25.573" v="442" actId="478"/>
            <ac:spMkLst>
              <pc:docMk/>
              <pc:sldMasterMk cId="0" sldId="2147483648"/>
              <pc:sldLayoutMk cId="0" sldId="2147483664"/>
              <ac:spMk id="20" creationId="{00000000-0000-0000-0000-000000000000}"/>
            </ac:spMkLst>
          </pc:spChg>
          <pc:spChg chg="add del">
            <ac:chgData name="Gisela Bonanno" userId="158064357a0c91f3" providerId="LiveId" clId="{1E941344-D58D-4951-8B21-97EF41F38F7B}" dt="2025-12-16T18:35:25.573" v="442" actId="478"/>
            <ac:spMkLst>
              <pc:docMk/>
              <pc:sldMasterMk cId="0" sldId="2147483648"/>
              <pc:sldLayoutMk cId="0" sldId="2147483664"/>
              <ac:spMk id="24" creationId="{00000000-0000-0000-0000-000000000000}"/>
            </ac:spMkLst>
          </pc:spChg>
          <pc:spChg chg="add del">
            <ac:chgData name="Gisela Bonanno" userId="158064357a0c91f3" providerId="LiveId" clId="{1E941344-D58D-4951-8B21-97EF41F38F7B}" dt="2025-12-16T18:35:25.573" v="442" actId="478"/>
            <ac:spMkLst>
              <pc:docMk/>
              <pc:sldMasterMk cId="0" sldId="2147483648"/>
              <pc:sldLayoutMk cId="0" sldId="2147483664"/>
              <ac:spMk id="25" creationId="{00000000-0000-0000-0000-000000000000}"/>
            </ac:spMkLst>
          </pc:spChg>
          <pc:spChg chg="add del">
            <ac:chgData name="Gisela Bonanno" userId="158064357a0c91f3" providerId="LiveId" clId="{1E941344-D58D-4951-8B21-97EF41F38F7B}" dt="2025-12-16T18:35:25.573" v="442" actId="478"/>
            <ac:spMkLst>
              <pc:docMk/>
              <pc:sldMasterMk cId="0" sldId="2147483648"/>
              <pc:sldLayoutMk cId="0" sldId="2147483664"/>
              <ac:spMk id="27" creationId="{00000000-0000-0000-0000-000000000000}"/>
            </ac:spMkLst>
          </pc:spChg>
          <pc:spChg chg="add del">
            <ac:chgData name="Gisela Bonanno" userId="158064357a0c91f3" providerId="LiveId" clId="{1E941344-D58D-4951-8B21-97EF41F38F7B}" dt="2025-12-16T18:35:25.573" v="442" actId="478"/>
            <ac:spMkLst>
              <pc:docMk/>
              <pc:sldMasterMk cId="0" sldId="2147483648"/>
              <pc:sldLayoutMk cId="0" sldId="2147483664"/>
              <ac:spMk id="28" creationId="{00000000-0000-0000-0000-000000000000}"/>
            </ac:spMkLst>
          </pc:spChg>
          <pc:spChg chg="add del mod">
            <ac:chgData name="Gisela Bonanno" userId="158064357a0c91f3" providerId="LiveId" clId="{1E941344-D58D-4951-8B21-97EF41F38F7B}" dt="2025-12-16T18:35:25.573" v="442" actId="478"/>
            <ac:spMkLst>
              <pc:docMk/>
              <pc:sldMasterMk cId="0" sldId="2147483648"/>
              <pc:sldLayoutMk cId="0" sldId="2147483664"/>
              <ac:spMk id="29" creationId="{00000000-0000-0000-0000-000000000000}"/>
            </ac:spMkLst>
          </pc:spChg>
          <pc:spChg chg="add del">
            <ac:chgData name="Gisela Bonanno" userId="158064357a0c91f3" providerId="LiveId" clId="{1E941344-D58D-4951-8B21-97EF41F38F7B}" dt="2025-12-16T18:35:25.573" v="442" actId="478"/>
            <ac:spMkLst>
              <pc:docMk/>
              <pc:sldMasterMk cId="0" sldId="2147483648"/>
              <pc:sldLayoutMk cId="0" sldId="2147483664"/>
              <ac:spMk id="31" creationId="{00000000-0000-0000-0000-000000000000}"/>
            </ac:spMkLst>
          </pc:spChg>
          <pc:spChg chg="add del">
            <ac:chgData name="Gisela Bonanno" userId="158064357a0c91f3" providerId="LiveId" clId="{1E941344-D58D-4951-8B21-97EF41F38F7B}" dt="2025-12-16T18:35:25.573" v="442" actId="478"/>
            <ac:spMkLst>
              <pc:docMk/>
              <pc:sldMasterMk cId="0" sldId="2147483648"/>
              <pc:sldLayoutMk cId="0" sldId="2147483664"/>
              <ac:spMk id="32" creationId="{00000000-0000-0000-0000-000000000000}"/>
            </ac:spMkLst>
          </pc:spChg>
          <pc:spChg chg="add del">
            <ac:chgData name="Gisela Bonanno" userId="158064357a0c91f3" providerId="LiveId" clId="{1E941344-D58D-4951-8B21-97EF41F38F7B}" dt="2025-12-16T18:35:25.573" v="442" actId="478"/>
            <ac:spMkLst>
              <pc:docMk/>
              <pc:sldMasterMk cId="0" sldId="2147483648"/>
              <pc:sldLayoutMk cId="0" sldId="2147483664"/>
              <ac:spMk id="33" creationId="{00000000-0000-0000-0000-000000000000}"/>
            </ac:spMkLst>
          </pc:spChg>
          <pc:spChg chg="add del">
            <ac:chgData name="Gisela Bonanno" userId="158064357a0c91f3" providerId="LiveId" clId="{1E941344-D58D-4951-8B21-97EF41F38F7B}" dt="2025-12-16T18:35:25.573" v="442" actId="478"/>
            <ac:spMkLst>
              <pc:docMk/>
              <pc:sldMasterMk cId="0" sldId="2147483648"/>
              <pc:sldLayoutMk cId="0" sldId="2147483664"/>
              <ac:spMk id="35" creationId="{00000000-0000-0000-0000-000000000000}"/>
            </ac:spMkLst>
          </pc:spChg>
          <pc:picChg chg="add mod ord">
            <ac:chgData name="Gisela Bonanno" userId="158064357a0c91f3" providerId="LiveId" clId="{1E941344-D58D-4951-8B21-97EF41F38F7B}" dt="2025-12-16T18:35:31.544" v="444" actId="1076"/>
            <ac:picMkLst>
              <pc:docMk/>
              <pc:sldMasterMk cId="0" sldId="2147483648"/>
              <pc:sldLayoutMk cId="0" sldId="2147483664"/>
              <ac:picMk id="7" creationId="{6013E693-B1BA-B9E3-A6BA-95B58E7A07A7}"/>
            </ac:picMkLst>
          </pc:picChg>
          <pc:picChg chg="del">
            <ac:chgData name="Gisela Bonanno" userId="158064357a0c91f3" providerId="LiveId" clId="{1E941344-D58D-4951-8B21-97EF41F38F7B}" dt="2025-12-16T18:35:15.413" v="437" actId="478"/>
            <ac:picMkLst>
              <pc:docMk/>
              <pc:sldMasterMk cId="0" sldId="2147483648"/>
              <pc:sldLayoutMk cId="0" sldId="2147483664"/>
              <ac:picMk id="16" creationId="{00000000-0000-0000-0000-000000000000}"/>
            </ac:picMkLst>
          </pc:pic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633913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6057900" y="0"/>
            <a:ext cx="4632325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B91181-AE10-4167-BB39-96E447C29BBB}" type="datetimeFigureOut">
              <a:rPr lang="es-AR" smtClean="0"/>
              <a:t>17/12/2025</a:t>
            </a:fld>
            <a:endParaRPr lang="es-AR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7183438"/>
            <a:ext cx="4633913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FD7643-EC24-410F-95C7-F03238D69055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890311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FD7643-EC24-410F-95C7-F03238D69055}" type="slidenum">
              <a:rPr lang="es-AR" smtClean="0"/>
              <a:t>2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9483018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See Handout 1: Community Gardens </a:t>
            </a:r>
            <a:r>
              <a:rPr lang="en-GB"/>
              <a:t>Scenario </a:t>
            </a:r>
            <a:endParaRPr lang="en-K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FD7643-EC24-410F-95C7-F03238D69055}" type="slidenum">
              <a:rPr lang="es-AR" smtClean="0"/>
              <a:t>3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069462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6948004"/>
            <a:ext cx="10692130" cy="612140"/>
          </a:xfrm>
          <a:custGeom>
            <a:avLst/>
            <a:gdLst/>
            <a:ahLst/>
            <a:cxnLst/>
            <a:rect l="l" t="t" r="r" b="b"/>
            <a:pathLst>
              <a:path w="10692130" h="612140">
                <a:moveTo>
                  <a:pt x="10692003" y="0"/>
                </a:moveTo>
                <a:lnTo>
                  <a:pt x="0" y="0"/>
                </a:lnTo>
                <a:lnTo>
                  <a:pt x="0" y="612000"/>
                </a:lnTo>
                <a:lnTo>
                  <a:pt x="10692003" y="612000"/>
                </a:lnTo>
                <a:lnTo>
                  <a:pt x="10692003" y="0"/>
                </a:lnTo>
                <a:close/>
              </a:path>
            </a:pathLst>
          </a:custGeom>
          <a:gradFill>
            <a:gsLst>
              <a:gs pos="100000">
                <a:schemeClr val="bg1"/>
              </a:gs>
              <a:gs pos="13000">
                <a:srgbClr val="61CDE4">
                  <a:lumMod val="20000"/>
                  <a:lumOff val="80000"/>
                </a:srgbClr>
              </a:gs>
            </a:gsLst>
            <a:lin ang="0" scaled="0"/>
          </a:gra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1331291" y="7191005"/>
            <a:ext cx="0" cy="130810"/>
          </a:xfrm>
          <a:custGeom>
            <a:avLst/>
            <a:gdLst/>
            <a:ahLst/>
            <a:cxnLst/>
            <a:rect l="l" t="t" r="r" b="b"/>
            <a:pathLst>
              <a:path h="130809">
                <a:moveTo>
                  <a:pt x="0" y="0"/>
                </a:moveTo>
                <a:lnTo>
                  <a:pt x="0" y="130517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314070" y="7202957"/>
            <a:ext cx="100965" cy="100965"/>
          </a:xfrm>
          <a:custGeom>
            <a:avLst/>
            <a:gdLst/>
            <a:ahLst/>
            <a:cxnLst/>
            <a:rect l="l" t="t" r="r" b="b"/>
            <a:pathLst>
              <a:path w="100965" h="100965">
                <a:moveTo>
                  <a:pt x="100672" y="100672"/>
                </a:moveTo>
                <a:lnTo>
                  <a:pt x="0" y="100672"/>
                </a:lnTo>
                <a:lnTo>
                  <a:pt x="0" y="0"/>
                </a:lnTo>
                <a:lnTo>
                  <a:pt x="100672" y="0"/>
                </a:lnTo>
                <a:lnTo>
                  <a:pt x="100672" y="100672"/>
                </a:lnTo>
                <a:close/>
              </a:path>
            </a:pathLst>
          </a:custGeom>
          <a:ln w="10668">
            <a:solidFill>
              <a:srgbClr val="00AFD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9" name="bg object 1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472119" y="7065428"/>
            <a:ext cx="1179955" cy="298856"/>
          </a:xfrm>
          <a:prstGeom prst="rect">
            <a:avLst/>
          </a:prstGeom>
        </p:spPr>
      </p:pic>
      <p:sp>
        <p:nvSpPr>
          <p:cNvPr id="20" name="bg object 20"/>
          <p:cNvSpPr/>
          <p:nvPr/>
        </p:nvSpPr>
        <p:spPr>
          <a:xfrm>
            <a:off x="9863999" y="7092004"/>
            <a:ext cx="0" cy="301625"/>
          </a:xfrm>
          <a:custGeom>
            <a:avLst/>
            <a:gdLst/>
            <a:ahLst/>
            <a:cxnLst/>
            <a:rect l="l" t="t" r="r" b="b"/>
            <a:pathLst>
              <a:path h="301625">
                <a:moveTo>
                  <a:pt x="0" y="0"/>
                </a:moveTo>
                <a:lnTo>
                  <a:pt x="0" y="301485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720001" y="792010"/>
            <a:ext cx="9252585" cy="5688330"/>
          </a:xfrm>
          <a:custGeom>
            <a:avLst/>
            <a:gdLst/>
            <a:ahLst/>
            <a:cxnLst/>
            <a:rect l="l" t="t" r="r" b="b"/>
            <a:pathLst>
              <a:path w="9252585" h="5688330">
                <a:moveTo>
                  <a:pt x="9252000" y="0"/>
                </a:moveTo>
                <a:lnTo>
                  <a:pt x="0" y="0"/>
                </a:lnTo>
                <a:lnTo>
                  <a:pt x="0" y="5687999"/>
                </a:lnTo>
                <a:lnTo>
                  <a:pt x="9252000" y="5687999"/>
                </a:lnTo>
                <a:lnTo>
                  <a:pt x="9252000" y="0"/>
                </a:lnTo>
                <a:close/>
              </a:path>
            </a:pathLst>
          </a:custGeom>
          <a:gradFill>
            <a:gsLst>
              <a:gs pos="100000">
                <a:schemeClr val="bg1"/>
              </a:gs>
              <a:gs pos="13000">
                <a:srgbClr val="61CDE4">
                  <a:lumMod val="20000"/>
                  <a:lumOff val="80000"/>
                </a:srgbClr>
              </a:gs>
            </a:gsLst>
            <a:lin ang="5400000" scaled="0"/>
          </a:gra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3158995" y="2880532"/>
            <a:ext cx="4077335" cy="0"/>
          </a:xfrm>
          <a:custGeom>
            <a:avLst/>
            <a:gdLst/>
            <a:ahLst/>
            <a:cxnLst/>
            <a:rect l="l" t="t" r="r" b="b"/>
            <a:pathLst>
              <a:path w="4077334">
                <a:moveTo>
                  <a:pt x="4077004" y="0"/>
                </a:moveTo>
                <a:lnTo>
                  <a:pt x="0" y="0"/>
                </a:lnTo>
              </a:path>
            </a:pathLst>
          </a:custGeom>
          <a:ln w="9525">
            <a:solidFill>
              <a:srgbClr val="00AED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931216" y="1602055"/>
            <a:ext cx="6830966" cy="939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chemeClr val="tx1"/>
                </a:solidFill>
                <a:latin typeface="Roboto Medium"/>
                <a:cs typeface="Roboto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Introduction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Purpose</a:t>
            </a:r>
            <a:r>
              <a:rPr spc="30" dirty="0"/>
              <a:t> </a:t>
            </a:r>
            <a:r>
              <a:rPr dirty="0"/>
              <a:t>of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30" dirty="0"/>
              <a:t> </a:t>
            </a:r>
            <a:r>
              <a:rPr spc="-10" dirty="0"/>
              <a:t>Analysis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00AED3"/>
                </a:solidFill>
                <a:latin typeface="Roboto Medium"/>
                <a:cs typeface="Roboto 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0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1" i="0">
                <a:solidFill>
                  <a:schemeClr val="tx1"/>
                </a:solidFill>
                <a:latin typeface="Roboto"/>
                <a:cs typeface="Roboto"/>
              </a:defRPr>
            </a:lvl1pPr>
          </a:lstStyle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‹Nº›</a:t>
            </a:fld>
            <a:endParaRPr spc="-25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82" userDrawn="1">
          <p15:clr>
            <a:srgbClr val="FBAE40"/>
          </p15:clr>
        </p15:guide>
        <p15:guide id="2" pos="3368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chemeClr val="tx1"/>
                </a:solidFill>
                <a:latin typeface="Roboto Medium"/>
                <a:cs typeface="Roboto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Introduction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Purpose</a:t>
            </a:r>
            <a:r>
              <a:rPr spc="30" dirty="0"/>
              <a:t> </a:t>
            </a:r>
            <a:r>
              <a:rPr dirty="0"/>
              <a:t>of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30" dirty="0"/>
              <a:t> </a:t>
            </a:r>
            <a:r>
              <a:rPr spc="-10" dirty="0"/>
              <a:t>Analysis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00AED3"/>
                </a:solidFill>
                <a:latin typeface="Roboto Medium"/>
                <a:cs typeface="Roboto 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0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1" i="0">
                <a:solidFill>
                  <a:schemeClr val="tx1"/>
                </a:solidFill>
                <a:latin typeface="Roboto"/>
                <a:cs typeface="Roboto"/>
              </a:defRPr>
            </a:lvl1pPr>
          </a:lstStyle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‹Nº›</a:t>
            </a:fld>
            <a:endParaRPr spc="-2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6948004"/>
            <a:ext cx="10692130" cy="612140"/>
          </a:xfrm>
          <a:custGeom>
            <a:avLst/>
            <a:gdLst/>
            <a:ahLst/>
            <a:cxnLst/>
            <a:rect l="l" t="t" r="r" b="b"/>
            <a:pathLst>
              <a:path w="10692130" h="612140">
                <a:moveTo>
                  <a:pt x="10692003" y="0"/>
                </a:moveTo>
                <a:lnTo>
                  <a:pt x="0" y="0"/>
                </a:lnTo>
                <a:lnTo>
                  <a:pt x="0" y="612000"/>
                </a:lnTo>
                <a:lnTo>
                  <a:pt x="10692003" y="612000"/>
                </a:lnTo>
                <a:lnTo>
                  <a:pt x="10692003" y="0"/>
                </a:lnTo>
                <a:close/>
              </a:path>
            </a:pathLst>
          </a:custGeom>
          <a:gradFill>
            <a:gsLst>
              <a:gs pos="100000">
                <a:schemeClr val="bg1"/>
              </a:gs>
              <a:gs pos="13000">
                <a:srgbClr val="61CDE4">
                  <a:lumMod val="20000"/>
                  <a:lumOff val="80000"/>
                </a:srgbClr>
              </a:gs>
            </a:gsLst>
            <a:lin ang="0" scaled="0"/>
          </a:gra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1331291" y="7191005"/>
            <a:ext cx="0" cy="130810"/>
          </a:xfrm>
          <a:custGeom>
            <a:avLst/>
            <a:gdLst/>
            <a:ahLst/>
            <a:cxnLst/>
            <a:rect l="l" t="t" r="r" b="b"/>
            <a:pathLst>
              <a:path h="130809">
                <a:moveTo>
                  <a:pt x="0" y="0"/>
                </a:moveTo>
                <a:lnTo>
                  <a:pt x="0" y="130517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314070" y="7202957"/>
            <a:ext cx="100965" cy="100965"/>
          </a:xfrm>
          <a:custGeom>
            <a:avLst/>
            <a:gdLst/>
            <a:ahLst/>
            <a:cxnLst/>
            <a:rect l="l" t="t" r="r" b="b"/>
            <a:pathLst>
              <a:path w="100965" h="100965">
                <a:moveTo>
                  <a:pt x="100672" y="100672"/>
                </a:moveTo>
                <a:lnTo>
                  <a:pt x="0" y="100672"/>
                </a:lnTo>
                <a:lnTo>
                  <a:pt x="0" y="0"/>
                </a:lnTo>
                <a:lnTo>
                  <a:pt x="100672" y="0"/>
                </a:lnTo>
                <a:lnTo>
                  <a:pt x="100672" y="100672"/>
                </a:lnTo>
                <a:close/>
              </a:path>
            </a:pathLst>
          </a:custGeom>
          <a:ln w="10668">
            <a:solidFill>
              <a:srgbClr val="00AFD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9" name="bg object 1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472119" y="7065428"/>
            <a:ext cx="1179955" cy="298856"/>
          </a:xfrm>
          <a:prstGeom prst="rect">
            <a:avLst/>
          </a:prstGeom>
        </p:spPr>
      </p:pic>
      <p:sp>
        <p:nvSpPr>
          <p:cNvPr id="20" name="bg object 20"/>
          <p:cNvSpPr/>
          <p:nvPr/>
        </p:nvSpPr>
        <p:spPr>
          <a:xfrm>
            <a:off x="9863999" y="7092004"/>
            <a:ext cx="0" cy="301625"/>
          </a:xfrm>
          <a:custGeom>
            <a:avLst/>
            <a:gdLst/>
            <a:ahLst/>
            <a:cxnLst/>
            <a:rect l="l" t="t" r="r" b="b"/>
            <a:pathLst>
              <a:path h="301625">
                <a:moveTo>
                  <a:pt x="0" y="0"/>
                </a:moveTo>
                <a:lnTo>
                  <a:pt x="0" y="301485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720001" y="2250782"/>
            <a:ext cx="4446270" cy="3500754"/>
          </a:xfrm>
          <a:custGeom>
            <a:avLst/>
            <a:gdLst/>
            <a:ahLst/>
            <a:cxnLst/>
            <a:rect l="l" t="t" r="r" b="b"/>
            <a:pathLst>
              <a:path w="4446270" h="3500754">
                <a:moveTo>
                  <a:pt x="4446003" y="0"/>
                </a:moveTo>
                <a:lnTo>
                  <a:pt x="0" y="0"/>
                </a:lnTo>
                <a:lnTo>
                  <a:pt x="0" y="3500221"/>
                </a:lnTo>
                <a:lnTo>
                  <a:pt x="4446003" y="3500221"/>
                </a:lnTo>
                <a:lnTo>
                  <a:pt x="4446003" y="0"/>
                </a:lnTo>
                <a:close/>
              </a:path>
            </a:pathLst>
          </a:custGeom>
          <a:gradFill>
            <a:gsLst>
              <a:gs pos="100000">
                <a:schemeClr val="bg1"/>
              </a:gs>
              <a:gs pos="13000">
                <a:srgbClr val="61CDE4">
                  <a:lumMod val="20000"/>
                  <a:lumOff val="80000"/>
                </a:srgbClr>
              </a:gs>
            </a:gsLst>
            <a:lin ang="5400000" scaled="0"/>
          </a:gra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5525998" y="2250782"/>
            <a:ext cx="4446270" cy="3500754"/>
          </a:xfrm>
          <a:custGeom>
            <a:avLst/>
            <a:gdLst/>
            <a:ahLst/>
            <a:cxnLst/>
            <a:rect l="l" t="t" r="r" b="b"/>
            <a:pathLst>
              <a:path w="4446270" h="3500754">
                <a:moveTo>
                  <a:pt x="4446003" y="0"/>
                </a:moveTo>
                <a:lnTo>
                  <a:pt x="0" y="0"/>
                </a:lnTo>
                <a:lnTo>
                  <a:pt x="0" y="3500221"/>
                </a:lnTo>
                <a:lnTo>
                  <a:pt x="4446003" y="3500221"/>
                </a:lnTo>
                <a:lnTo>
                  <a:pt x="4446003" y="0"/>
                </a:lnTo>
                <a:close/>
              </a:path>
            </a:pathLst>
          </a:custGeom>
          <a:gradFill>
            <a:gsLst>
              <a:gs pos="100000">
                <a:schemeClr val="bg1"/>
              </a:gs>
              <a:gs pos="13000">
                <a:srgbClr val="61CDE4">
                  <a:lumMod val="20000"/>
                  <a:lumOff val="80000"/>
                </a:srgbClr>
              </a:gs>
            </a:gsLst>
            <a:lin ang="5400000" scaled="0"/>
          </a:gra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chemeClr val="tx1"/>
                </a:solidFill>
                <a:latin typeface="Roboto Medium"/>
                <a:cs typeface="Roboto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1" y="1739455"/>
            <a:ext cx="463160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25998" y="1739455"/>
            <a:ext cx="444627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Introduction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Purpose</a:t>
            </a:r>
            <a:r>
              <a:rPr spc="30" dirty="0"/>
              <a:t> </a:t>
            </a:r>
            <a:r>
              <a:rPr dirty="0"/>
              <a:t>of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30" dirty="0"/>
              <a:t> </a:t>
            </a:r>
            <a:r>
              <a:rPr spc="-10" dirty="0"/>
              <a:t>Analysis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00AED3"/>
                </a:solidFill>
                <a:latin typeface="Roboto Medium"/>
                <a:cs typeface="Roboto 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0</a:t>
            </a: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1" i="0">
                <a:solidFill>
                  <a:schemeClr val="tx1"/>
                </a:solidFill>
                <a:latin typeface="Roboto"/>
                <a:cs typeface="Roboto"/>
              </a:defRPr>
            </a:lvl1pPr>
          </a:lstStyle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‹Nº›</a:t>
            </a:fld>
            <a:endParaRPr spc="-25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82" userDrawn="1">
          <p15:clr>
            <a:srgbClr val="FBAE40"/>
          </p15:clr>
        </p15:guide>
        <p15:guide id="2" pos="3368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Gráfico, Gráfico de cajas y bigotes&#10;&#10;El contenido generado por IA puede ser incorrecto.">
            <a:extLst>
              <a:ext uri="{FF2B5EF4-FFF2-40B4-BE49-F238E27FC236}">
                <a16:creationId xmlns:a16="http://schemas.microsoft.com/office/drawing/2014/main" id="{6013E693-B1BA-B9E3-A6BA-95B58E7A07A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" y="853"/>
            <a:ext cx="10692572" cy="7561143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chemeClr val="tx1"/>
                </a:solidFill>
                <a:latin typeface="Roboto Medium"/>
                <a:cs typeface="Roboto Medium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Introduction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Purpose</a:t>
            </a:r>
            <a:r>
              <a:rPr spc="30" dirty="0"/>
              <a:t> </a:t>
            </a:r>
            <a:r>
              <a:rPr dirty="0"/>
              <a:t>of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30" dirty="0"/>
              <a:t> </a:t>
            </a:r>
            <a:r>
              <a:rPr spc="-10" dirty="0"/>
              <a:t>Analysis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00AED3"/>
                </a:solidFill>
                <a:latin typeface="Roboto Medium"/>
                <a:cs typeface="Roboto 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0</a:t>
            </a: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1" i="0">
                <a:solidFill>
                  <a:schemeClr val="tx1"/>
                </a:solidFill>
                <a:latin typeface="Roboto"/>
                <a:cs typeface="Roboto"/>
              </a:defRPr>
            </a:lvl1pPr>
          </a:lstStyle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‹Nº›</a:t>
            </a:fld>
            <a:endParaRPr spc="-25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82" userDrawn="1">
          <p15:clr>
            <a:srgbClr val="FBAE40"/>
          </p15:clr>
        </p15:guide>
        <p15:guide id="2" pos="3368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Introduction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Purpose</a:t>
            </a:r>
            <a:r>
              <a:rPr spc="30" dirty="0"/>
              <a:t> </a:t>
            </a:r>
            <a:r>
              <a:rPr dirty="0"/>
              <a:t>of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30" dirty="0"/>
              <a:t> </a:t>
            </a:r>
            <a:r>
              <a:rPr spc="-10" dirty="0"/>
              <a:t>Analysis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00AED3"/>
                </a:solidFill>
                <a:latin typeface="Roboto Medium"/>
                <a:cs typeface="Roboto 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0</a:t>
            </a: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1" i="0">
                <a:solidFill>
                  <a:schemeClr val="tx1"/>
                </a:solidFill>
                <a:latin typeface="Roboto"/>
                <a:cs typeface="Roboto"/>
              </a:defRPr>
            </a:lvl1pPr>
          </a:lstStyle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‹Nº›</a:t>
            </a:fld>
            <a:endParaRPr spc="-25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6948004"/>
            <a:ext cx="10692130" cy="612140"/>
          </a:xfrm>
          <a:custGeom>
            <a:avLst/>
            <a:gdLst/>
            <a:ahLst/>
            <a:cxnLst/>
            <a:rect l="l" t="t" r="r" b="b"/>
            <a:pathLst>
              <a:path w="10692130" h="612140">
                <a:moveTo>
                  <a:pt x="10692003" y="0"/>
                </a:moveTo>
                <a:lnTo>
                  <a:pt x="0" y="0"/>
                </a:lnTo>
                <a:lnTo>
                  <a:pt x="0" y="612000"/>
                </a:lnTo>
                <a:lnTo>
                  <a:pt x="10692003" y="612000"/>
                </a:lnTo>
                <a:lnTo>
                  <a:pt x="10692003" y="0"/>
                </a:lnTo>
                <a:close/>
              </a:path>
            </a:pathLst>
          </a:custGeom>
          <a:gradFill>
            <a:gsLst>
              <a:gs pos="100000">
                <a:schemeClr val="bg1"/>
              </a:gs>
              <a:gs pos="13000">
                <a:srgbClr val="61CDE4">
                  <a:lumMod val="20000"/>
                  <a:lumOff val="80000"/>
                </a:srgbClr>
              </a:gs>
            </a:gsLst>
            <a:lin ang="0" scaled="0"/>
          </a:gra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1331291" y="7191005"/>
            <a:ext cx="0" cy="130810"/>
          </a:xfrm>
          <a:custGeom>
            <a:avLst/>
            <a:gdLst/>
            <a:ahLst/>
            <a:cxnLst/>
            <a:rect l="l" t="t" r="r" b="b"/>
            <a:pathLst>
              <a:path h="130809">
                <a:moveTo>
                  <a:pt x="0" y="0"/>
                </a:moveTo>
                <a:lnTo>
                  <a:pt x="0" y="130517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314070" y="7202957"/>
            <a:ext cx="100965" cy="100965"/>
          </a:xfrm>
          <a:custGeom>
            <a:avLst/>
            <a:gdLst/>
            <a:ahLst/>
            <a:cxnLst/>
            <a:rect l="l" t="t" r="r" b="b"/>
            <a:pathLst>
              <a:path w="100965" h="100965">
                <a:moveTo>
                  <a:pt x="100672" y="100672"/>
                </a:moveTo>
                <a:lnTo>
                  <a:pt x="0" y="100672"/>
                </a:lnTo>
                <a:lnTo>
                  <a:pt x="0" y="0"/>
                </a:lnTo>
                <a:lnTo>
                  <a:pt x="100672" y="0"/>
                </a:lnTo>
                <a:lnTo>
                  <a:pt x="100672" y="100672"/>
                </a:lnTo>
                <a:close/>
              </a:path>
            </a:pathLst>
          </a:custGeom>
          <a:ln w="10668">
            <a:solidFill>
              <a:srgbClr val="00AFD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9" name="bg object 1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472119" y="7065428"/>
            <a:ext cx="1179955" cy="298856"/>
          </a:xfrm>
          <a:prstGeom prst="rect">
            <a:avLst/>
          </a:prstGeom>
        </p:spPr>
      </p:pic>
      <p:sp>
        <p:nvSpPr>
          <p:cNvPr id="20" name="bg object 20"/>
          <p:cNvSpPr/>
          <p:nvPr/>
        </p:nvSpPr>
        <p:spPr>
          <a:xfrm>
            <a:off x="9863999" y="7092004"/>
            <a:ext cx="0" cy="301625"/>
          </a:xfrm>
          <a:custGeom>
            <a:avLst/>
            <a:gdLst/>
            <a:ahLst/>
            <a:cxnLst/>
            <a:rect l="l" t="t" r="r" b="b"/>
            <a:pathLst>
              <a:path h="301625">
                <a:moveTo>
                  <a:pt x="0" y="0"/>
                </a:moveTo>
                <a:lnTo>
                  <a:pt x="0" y="301485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07299" y="684055"/>
            <a:ext cx="8458200" cy="482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chemeClr val="tx1"/>
                </a:solidFill>
                <a:latin typeface="Roboto Medium"/>
                <a:cs typeface="Roboto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79545" y="2196007"/>
            <a:ext cx="6130925" cy="42316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411619" y="7180208"/>
            <a:ext cx="2408554" cy="1447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0" i="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Introduction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Purpose</a:t>
            </a:r>
            <a:r>
              <a:rPr spc="30" dirty="0"/>
              <a:t> </a:t>
            </a:r>
            <a:r>
              <a:rPr dirty="0"/>
              <a:t>of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30" dirty="0"/>
              <a:t> </a:t>
            </a:r>
            <a:r>
              <a:rPr spc="-10" dirty="0"/>
              <a:t>Analysis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09085" y="7180208"/>
            <a:ext cx="541019" cy="1447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0" i="0">
                <a:solidFill>
                  <a:srgbClr val="00AED3"/>
                </a:solidFill>
                <a:latin typeface="Roboto Medium"/>
                <a:cs typeface="Roboto 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0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123897" y="7171475"/>
            <a:ext cx="197484" cy="1593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00" b="1" i="0">
                <a:solidFill>
                  <a:schemeClr val="tx1"/>
                </a:solidFill>
                <a:latin typeface="Roboto"/>
                <a:cs typeface="Roboto"/>
              </a:defRPr>
            </a:lvl1pPr>
          </a:lstStyle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‹Nº›</a:t>
            </a:fld>
            <a:endParaRPr spc="-2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82" userDrawn="1">
          <p15:clr>
            <a:srgbClr val="F26B43"/>
          </p15:clr>
        </p15:guide>
        <p15:guide id="2" pos="336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svg"/><Relationship Id="rId4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sv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sv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8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49.png"/><Relationship Id="rId3" Type="http://schemas.openxmlformats.org/officeDocument/2006/relationships/image" Target="../media/image4.png"/><Relationship Id="rId21" Type="http://schemas.openxmlformats.org/officeDocument/2006/relationships/hyperlink" Target="mailto:nicolas.alvarez@nrc.no" TargetMode="External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image" Target="../media/image48.png"/><Relationship Id="rId16" Type="http://schemas.openxmlformats.org/officeDocument/2006/relationships/image" Target="../media/image17.png"/><Relationship Id="rId20" Type="http://schemas.openxmlformats.org/officeDocument/2006/relationships/image" Target="../media/image5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19" Type="http://schemas.openxmlformats.org/officeDocument/2006/relationships/image" Target="../media/image50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hyperlink" Target="https://www.nrc.no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23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svg"/><Relationship Id="rId4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svg"/><Relationship Id="rId4" Type="http://schemas.openxmlformats.org/officeDocument/2006/relationships/image" Target="../media/image3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sv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Imagen 72" descr="Gráfico, Gráfico de cajas y bigotes&#10;&#10;El contenido generado por IA puede ser incorrecto.">
            <a:extLst>
              <a:ext uri="{FF2B5EF4-FFF2-40B4-BE49-F238E27FC236}">
                <a16:creationId xmlns:a16="http://schemas.microsoft.com/office/drawing/2014/main" id="{8987E1F0-3D11-D40B-70E7-76B670E6A8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" y="853"/>
            <a:ext cx="10692572" cy="7561143"/>
          </a:xfrm>
          <a:prstGeom prst="rect">
            <a:avLst/>
          </a:prstGeom>
        </p:spPr>
      </p:pic>
      <p:sp>
        <p:nvSpPr>
          <p:cNvPr id="33" name="object 33" descr="$PPTXTitle"/>
          <p:cNvSpPr txBox="1">
            <a:spLocks noGrp="1"/>
          </p:cNvSpPr>
          <p:nvPr>
            <p:ph type="title"/>
          </p:nvPr>
        </p:nvSpPr>
        <p:spPr>
          <a:xfrm>
            <a:off x="707299" y="1199925"/>
            <a:ext cx="1333731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50" dirty="0">
                <a:solidFill>
                  <a:srgbClr val="FF5A00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Module</a:t>
            </a:r>
            <a:r>
              <a:rPr sz="1800" b="1" spc="25" dirty="0">
                <a:solidFill>
                  <a:srgbClr val="FF5A00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 </a:t>
            </a:r>
            <a:r>
              <a:rPr sz="1800" b="1" spc="-50" dirty="0">
                <a:solidFill>
                  <a:srgbClr val="FF5A00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0</a:t>
            </a:r>
            <a:endParaRPr sz="1800" b="1" dirty="0">
              <a:latin typeface="Noto Serif" panose="02020600060500020200" pitchFamily="18" charset="0"/>
              <a:ea typeface="Noto Serif" panose="02020600060500020200" pitchFamily="18" charset="0"/>
              <a:cs typeface="Noto Serif" panose="02020600060500020200" pitchFamily="18" charset="0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719999" y="1593004"/>
            <a:ext cx="1111421" cy="45719"/>
          </a:xfrm>
          <a:custGeom>
            <a:avLst/>
            <a:gdLst/>
            <a:ahLst/>
            <a:cxnLst/>
            <a:rect l="l" t="t" r="r" b="b"/>
            <a:pathLst>
              <a:path w="1062355">
                <a:moveTo>
                  <a:pt x="0" y="0"/>
                </a:moveTo>
                <a:lnTo>
                  <a:pt x="1061999" y="0"/>
                </a:lnTo>
              </a:path>
            </a:pathLst>
          </a:custGeom>
          <a:ln w="12700">
            <a:solidFill>
              <a:srgbClr val="FF5A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707299" y="1745529"/>
            <a:ext cx="5262245" cy="1031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3300" b="0" dirty="0">
                <a:latin typeface="Roboto Medium"/>
                <a:cs typeface="Roboto Medium"/>
              </a:rPr>
              <a:t>Introduction</a:t>
            </a:r>
            <a:r>
              <a:rPr sz="3300" b="0" spc="-55" dirty="0">
                <a:latin typeface="Roboto Medium"/>
                <a:cs typeface="Roboto Medium"/>
              </a:rPr>
              <a:t> </a:t>
            </a:r>
            <a:r>
              <a:rPr sz="3300" b="0" dirty="0">
                <a:latin typeface="Roboto Medium"/>
                <a:cs typeface="Roboto Medium"/>
              </a:rPr>
              <a:t>and</a:t>
            </a:r>
            <a:r>
              <a:rPr sz="3300" b="0" spc="-50" dirty="0">
                <a:latin typeface="Roboto Medium"/>
                <a:cs typeface="Roboto Medium"/>
              </a:rPr>
              <a:t> </a:t>
            </a:r>
            <a:r>
              <a:rPr sz="3300" b="0" dirty="0">
                <a:latin typeface="Roboto Medium"/>
                <a:cs typeface="Roboto Medium"/>
              </a:rPr>
              <a:t>Purpose</a:t>
            </a:r>
            <a:r>
              <a:rPr sz="3300" b="0" spc="-55" dirty="0">
                <a:latin typeface="Roboto Medium"/>
                <a:cs typeface="Roboto Medium"/>
              </a:rPr>
              <a:t> </a:t>
            </a:r>
            <a:r>
              <a:rPr sz="3300" b="0" spc="-25" dirty="0">
                <a:latin typeface="Roboto Medium"/>
                <a:cs typeface="Roboto Medium"/>
              </a:rPr>
              <a:t>of </a:t>
            </a:r>
            <a:r>
              <a:rPr sz="3300" b="0" dirty="0">
                <a:latin typeface="Roboto Medium"/>
                <a:cs typeface="Roboto Medium"/>
              </a:rPr>
              <a:t>Protection</a:t>
            </a:r>
            <a:r>
              <a:rPr sz="3300" b="0" spc="-80" dirty="0">
                <a:latin typeface="Roboto Medium"/>
                <a:cs typeface="Roboto Medium"/>
              </a:rPr>
              <a:t> </a:t>
            </a:r>
            <a:r>
              <a:rPr sz="3300" b="0" dirty="0">
                <a:latin typeface="Roboto Medium"/>
                <a:cs typeface="Roboto Medium"/>
              </a:rPr>
              <a:t>Risk</a:t>
            </a:r>
            <a:r>
              <a:rPr sz="3300" b="0" spc="-80" dirty="0">
                <a:latin typeface="Roboto Medium"/>
                <a:cs typeface="Roboto Medium"/>
              </a:rPr>
              <a:t> </a:t>
            </a:r>
            <a:r>
              <a:rPr sz="3300" b="0" spc="-10" dirty="0">
                <a:latin typeface="Roboto Medium"/>
                <a:cs typeface="Roboto Medium"/>
              </a:rPr>
              <a:t>Analysis</a:t>
            </a:r>
            <a:endParaRPr sz="3300">
              <a:latin typeface="Roboto Medium"/>
              <a:cs typeface="Roboto Medium"/>
            </a:endParaRPr>
          </a:p>
        </p:txBody>
      </p:sp>
      <p:grpSp>
        <p:nvGrpSpPr>
          <p:cNvPr id="70" name="Grupo 69">
            <a:extLst>
              <a:ext uri="{FF2B5EF4-FFF2-40B4-BE49-F238E27FC236}">
                <a16:creationId xmlns:a16="http://schemas.microsoft.com/office/drawing/2014/main" id="{448D4839-3A1B-3B87-5C6D-F4F50ABD3538}"/>
              </a:ext>
            </a:extLst>
          </p:cNvPr>
          <p:cNvGrpSpPr/>
          <p:nvPr/>
        </p:nvGrpSpPr>
        <p:grpSpPr>
          <a:xfrm>
            <a:off x="722325" y="6699148"/>
            <a:ext cx="2074989" cy="525780"/>
            <a:chOff x="722325" y="6699148"/>
            <a:chExt cx="2074989" cy="525780"/>
          </a:xfrm>
        </p:grpSpPr>
        <p:grpSp>
          <p:nvGrpSpPr>
            <p:cNvPr id="36" name="object 36"/>
            <p:cNvGrpSpPr/>
            <p:nvPr/>
          </p:nvGrpSpPr>
          <p:grpSpPr>
            <a:xfrm>
              <a:off x="722325" y="6699148"/>
              <a:ext cx="525780" cy="525780"/>
              <a:chOff x="722325" y="6699148"/>
              <a:chExt cx="525780" cy="525780"/>
            </a:xfrm>
          </p:grpSpPr>
          <p:sp>
            <p:nvSpPr>
              <p:cNvPr id="37" name="object 37"/>
              <p:cNvSpPr/>
              <p:nvPr/>
            </p:nvSpPr>
            <p:spPr>
              <a:xfrm>
                <a:off x="722325" y="6699148"/>
                <a:ext cx="525780" cy="525780"/>
              </a:xfrm>
              <a:custGeom>
                <a:avLst/>
                <a:gdLst/>
                <a:ahLst/>
                <a:cxnLst/>
                <a:rect l="l" t="t" r="r" b="b"/>
                <a:pathLst>
                  <a:path w="525780" h="525779">
                    <a:moveTo>
                      <a:pt x="525538" y="0"/>
                    </a:moveTo>
                    <a:lnTo>
                      <a:pt x="0" y="0"/>
                    </a:lnTo>
                    <a:lnTo>
                      <a:pt x="0" y="525538"/>
                    </a:lnTo>
                    <a:lnTo>
                      <a:pt x="525538" y="525538"/>
                    </a:lnTo>
                    <a:lnTo>
                      <a:pt x="525538" y="0"/>
                    </a:lnTo>
                    <a:close/>
                  </a:path>
                </a:pathLst>
              </a:custGeom>
              <a:solidFill>
                <a:srgbClr val="FF5A00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38" name="object 38"/>
              <p:cNvPicPr/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779418" y="6925466"/>
                <a:ext cx="135102" cy="182689"/>
              </a:xfrm>
              <a:prstGeom prst="rect">
                <a:avLst/>
              </a:prstGeom>
            </p:spPr>
          </p:pic>
          <p:pic>
            <p:nvPicPr>
              <p:cNvPr id="39" name="object 39"/>
              <p:cNvPicPr/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934944" y="6921757"/>
                <a:ext cx="256047" cy="189649"/>
              </a:xfrm>
              <a:prstGeom prst="rect">
                <a:avLst/>
              </a:prstGeom>
            </p:spPr>
          </p:pic>
        </p:grpSp>
        <p:grpSp>
          <p:nvGrpSpPr>
            <p:cNvPr id="40" name="object 40"/>
            <p:cNvGrpSpPr/>
            <p:nvPr/>
          </p:nvGrpSpPr>
          <p:grpSpPr>
            <a:xfrm>
              <a:off x="1354641" y="6923384"/>
              <a:ext cx="940435" cy="109855"/>
              <a:chOff x="1354641" y="6923384"/>
              <a:chExt cx="940435" cy="109855"/>
            </a:xfrm>
          </p:grpSpPr>
          <p:pic>
            <p:nvPicPr>
              <p:cNvPr id="41" name="object 41"/>
              <p:cNvPicPr/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1354641" y="6926400"/>
                <a:ext cx="81470" cy="103987"/>
              </a:xfrm>
              <a:prstGeom prst="rect">
                <a:avLst/>
              </a:prstGeom>
            </p:spPr>
          </p:pic>
          <p:pic>
            <p:nvPicPr>
              <p:cNvPr id="42" name="object 42"/>
              <p:cNvPicPr/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1461455" y="6923384"/>
                <a:ext cx="104646" cy="109562"/>
              </a:xfrm>
              <a:prstGeom prst="rect">
                <a:avLst/>
              </a:prstGeom>
            </p:spPr>
          </p:pic>
          <p:pic>
            <p:nvPicPr>
              <p:cNvPr id="43" name="object 43"/>
              <p:cNvPicPr/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1591637" y="6926395"/>
                <a:ext cx="239783" cy="104000"/>
              </a:xfrm>
              <a:prstGeom prst="rect">
                <a:avLst/>
              </a:prstGeom>
            </p:spPr>
          </p:pic>
          <p:pic>
            <p:nvPicPr>
              <p:cNvPr id="44" name="object 44"/>
              <p:cNvPicPr/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1851620" y="6923614"/>
                <a:ext cx="189410" cy="109334"/>
              </a:xfrm>
              <a:prstGeom prst="rect">
                <a:avLst/>
              </a:prstGeom>
            </p:spPr>
          </p:pic>
          <p:sp>
            <p:nvSpPr>
              <p:cNvPr id="45" name="object 45"/>
              <p:cNvSpPr/>
              <p:nvPr/>
            </p:nvSpPr>
            <p:spPr>
              <a:xfrm>
                <a:off x="2069122" y="6926401"/>
                <a:ext cx="124460" cy="104139"/>
              </a:xfrm>
              <a:custGeom>
                <a:avLst/>
                <a:gdLst/>
                <a:ahLst/>
                <a:cxnLst/>
                <a:rect l="l" t="t" r="r" b="b"/>
                <a:pathLst>
                  <a:path w="124460" h="104140">
                    <a:moveTo>
                      <a:pt x="13931" y="0"/>
                    </a:moveTo>
                    <a:lnTo>
                      <a:pt x="0" y="0"/>
                    </a:lnTo>
                    <a:lnTo>
                      <a:pt x="0" y="103987"/>
                    </a:lnTo>
                    <a:lnTo>
                      <a:pt x="13931" y="103987"/>
                    </a:lnTo>
                    <a:lnTo>
                      <a:pt x="13931" y="0"/>
                    </a:lnTo>
                    <a:close/>
                  </a:path>
                  <a:path w="124460" h="104140">
                    <a:moveTo>
                      <a:pt x="124180" y="104000"/>
                    </a:moveTo>
                    <a:lnTo>
                      <a:pt x="112610" y="72199"/>
                    </a:lnTo>
                    <a:lnTo>
                      <a:pt x="108394" y="60591"/>
                    </a:lnTo>
                    <a:lnTo>
                      <a:pt x="94462" y="22313"/>
                    </a:lnTo>
                    <a:lnTo>
                      <a:pt x="94462" y="60591"/>
                    </a:lnTo>
                    <a:lnTo>
                      <a:pt x="63360" y="60591"/>
                    </a:lnTo>
                    <a:lnTo>
                      <a:pt x="79375" y="17183"/>
                    </a:lnTo>
                    <a:lnTo>
                      <a:pt x="94462" y="60591"/>
                    </a:lnTo>
                    <a:lnTo>
                      <a:pt x="94462" y="22313"/>
                    </a:lnTo>
                    <a:lnTo>
                      <a:pt x="92595" y="17183"/>
                    </a:lnTo>
                    <a:lnTo>
                      <a:pt x="86347" y="12"/>
                    </a:lnTo>
                    <a:lnTo>
                      <a:pt x="71945" y="12"/>
                    </a:lnTo>
                    <a:lnTo>
                      <a:pt x="32258" y="104000"/>
                    </a:lnTo>
                    <a:lnTo>
                      <a:pt x="47117" y="104000"/>
                    </a:lnTo>
                    <a:lnTo>
                      <a:pt x="58724" y="72199"/>
                    </a:lnTo>
                    <a:lnTo>
                      <a:pt x="98412" y="72199"/>
                    </a:lnTo>
                    <a:lnTo>
                      <a:pt x="109550" y="104000"/>
                    </a:lnTo>
                    <a:lnTo>
                      <a:pt x="124180" y="10400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46" name="object 46"/>
              <p:cNvPicPr/>
              <p:nvPr/>
            </p:nvPicPr>
            <p:blipFill>
              <a:blip r:embed="rId9" cstate="print"/>
              <a:stretch>
                <a:fillRect/>
              </a:stretch>
            </p:blipFill>
            <p:spPr>
              <a:xfrm>
                <a:off x="2213046" y="6926400"/>
                <a:ext cx="81470" cy="103987"/>
              </a:xfrm>
              <a:prstGeom prst="rect">
                <a:avLst/>
              </a:prstGeom>
            </p:spPr>
          </p:pic>
        </p:grpSp>
        <p:grpSp>
          <p:nvGrpSpPr>
            <p:cNvPr id="47" name="object 47"/>
            <p:cNvGrpSpPr/>
            <p:nvPr/>
          </p:nvGrpSpPr>
          <p:grpSpPr>
            <a:xfrm>
              <a:off x="1354869" y="7093531"/>
              <a:ext cx="688340" cy="109855"/>
              <a:chOff x="1354869" y="7093531"/>
              <a:chExt cx="688340" cy="109855"/>
            </a:xfrm>
          </p:grpSpPr>
          <p:pic>
            <p:nvPicPr>
              <p:cNvPr id="48" name="object 48"/>
              <p:cNvPicPr/>
              <p:nvPr/>
            </p:nvPicPr>
            <p:blipFill>
              <a:blip r:embed="rId10" cstate="print"/>
              <a:stretch>
                <a:fillRect/>
              </a:stretch>
            </p:blipFill>
            <p:spPr>
              <a:xfrm>
                <a:off x="1354869" y="7096312"/>
                <a:ext cx="85191" cy="104000"/>
              </a:xfrm>
              <a:prstGeom prst="rect">
                <a:avLst/>
              </a:prstGeom>
            </p:spPr>
          </p:pic>
          <p:pic>
            <p:nvPicPr>
              <p:cNvPr id="49" name="object 49"/>
              <p:cNvPicPr/>
              <p:nvPr/>
            </p:nvPicPr>
            <p:blipFill>
              <a:blip r:embed="rId11" cstate="print"/>
              <a:stretch>
                <a:fillRect/>
              </a:stretch>
            </p:blipFill>
            <p:spPr>
              <a:xfrm>
                <a:off x="1460253" y="7096313"/>
                <a:ext cx="73583" cy="104000"/>
              </a:xfrm>
              <a:prstGeom prst="rect">
                <a:avLst/>
              </a:prstGeom>
            </p:spPr>
          </p:pic>
          <p:pic>
            <p:nvPicPr>
              <p:cNvPr id="50" name="object 50"/>
              <p:cNvPicPr/>
              <p:nvPr/>
            </p:nvPicPr>
            <p:blipFill>
              <a:blip r:embed="rId12" cstate="print"/>
              <a:stretch>
                <a:fillRect/>
              </a:stretch>
            </p:blipFill>
            <p:spPr>
              <a:xfrm>
                <a:off x="1554492" y="7096086"/>
                <a:ext cx="66852" cy="104228"/>
              </a:xfrm>
              <a:prstGeom prst="rect">
                <a:avLst/>
              </a:prstGeom>
            </p:spPr>
          </p:pic>
          <p:pic>
            <p:nvPicPr>
              <p:cNvPr id="51" name="object 51"/>
              <p:cNvPicPr/>
              <p:nvPr/>
            </p:nvPicPr>
            <p:blipFill>
              <a:blip r:embed="rId13" cstate="print"/>
              <a:stretch>
                <a:fillRect/>
              </a:stretch>
            </p:blipFill>
            <p:spPr>
              <a:xfrm>
                <a:off x="1640611" y="7095856"/>
                <a:ext cx="79159" cy="106768"/>
              </a:xfrm>
              <a:prstGeom prst="rect">
                <a:avLst/>
              </a:prstGeom>
            </p:spPr>
          </p:pic>
          <p:pic>
            <p:nvPicPr>
              <p:cNvPr id="52" name="object 52"/>
              <p:cNvPicPr/>
              <p:nvPr/>
            </p:nvPicPr>
            <p:blipFill>
              <a:blip r:embed="rId14" cstate="print"/>
              <a:stretch>
                <a:fillRect/>
              </a:stretch>
            </p:blipFill>
            <p:spPr>
              <a:xfrm>
                <a:off x="1744371" y="7093531"/>
                <a:ext cx="101904" cy="109334"/>
              </a:xfrm>
              <a:prstGeom prst="rect">
                <a:avLst/>
              </a:prstGeom>
            </p:spPr>
          </p:pic>
          <p:pic>
            <p:nvPicPr>
              <p:cNvPr id="53" name="object 53"/>
              <p:cNvPicPr/>
              <p:nvPr/>
            </p:nvPicPr>
            <p:blipFill>
              <a:blip r:embed="rId11" cstate="print"/>
              <a:stretch>
                <a:fillRect/>
              </a:stretch>
            </p:blipFill>
            <p:spPr>
              <a:xfrm>
                <a:off x="1874832" y="7096313"/>
                <a:ext cx="73583" cy="104000"/>
              </a:xfrm>
              <a:prstGeom prst="rect">
                <a:avLst/>
              </a:prstGeom>
            </p:spPr>
          </p:pic>
          <p:pic>
            <p:nvPicPr>
              <p:cNvPr id="54" name="object 54"/>
              <p:cNvPicPr/>
              <p:nvPr/>
            </p:nvPicPr>
            <p:blipFill>
              <a:blip r:embed="rId11" cstate="print"/>
              <a:stretch>
                <a:fillRect/>
              </a:stretch>
            </p:blipFill>
            <p:spPr>
              <a:xfrm>
                <a:off x="1969309" y="7096313"/>
                <a:ext cx="73583" cy="104000"/>
              </a:xfrm>
              <a:prstGeom prst="rect">
                <a:avLst/>
              </a:prstGeom>
            </p:spPr>
          </p:pic>
        </p:grpSp>
        <p:grpSp>
          <p:nvGrpSpPr>
            <p:cNvPr id="55" name="object 55"/>
            <p:cNvGrpSpPr/>
            <p:nvPr/>
          </p:nvGrpSpPr>
          <p:grpSpPr>
            <a:xfrm>
              <a:off x="2105799" y="7093300"/>
              <a:ext cx="691515" cy="109855"/>
              <a:chOff x="2105799" y="7093300"/>
              <a:chExt cx="691515" cy="109855"/>
            </a:xfrm>
          </p:grpSpPr>
          <p:pic>
            <p:nvPicPr>
              <p:cNvPr id="56" name="object 56"/>
              <p:cNvPicPr/>
              <p:nvPr/>
            </p:nvPicPr>
            <p:blipFill>
              <a:blip r:embed="rId15" cstate="print"/>
              <a:stretch>
                <a:fillRect/>
              </a:stretch>
            </p:blipFill>
            <p:spPr>
              <a:xfrm>
                <a:off x="2105799" y="7093300"/>
                <a:ext cx="223767" cy="109791"/>
              </a:xfrm>
              <a:prstGeom prst="rect">
                <a:avLst/>
              </a:prstGeom>
            </p:spPr>
          </p:pic>
          <p:pic>
            <p:nvPicPr>
              <p:cNvPr id="57" name="object 57"/>
              <p:cNvPicPr/>
              <p:nvPr/>
            </p:nvPicPr>
            <p:blipFill>
              <a:blip r:embed="rId13" cstate="print"/>
              <a:stretch>
                <a:fillRect/>
              </a:stretch>
            </p:blipFill>
            <p:spPr>
              <a:xfrm>
                <a:off x="2353937" y="7095856"/>
                <a:ext cx="79159" cy="106768"/>
              </a:xfrm>
              <a:prstGeom prst="rect">
                <a:avLst/>
              </a:prstGeom>
            </p:spPr>
          </p:pic>
          <p:pic>
            <p:nvPicPr>
              <p:cNvPr id="58" name="object 58"/>
              <p:cNvPicPr/>
              <p:nvPr/>
            </p:nvPicPr>
            <p:blipFill>
              <a:blip r:embed="rId16" cstate="print"/>
              <a:stretch>
                <a:fillRect/>
              </a:stretch>
            </p:blipFill>
            <p:spPr>
              <a:xfrm>
                <a:off x="2462812" y="7096317"/>
                <a:ext cx="81241" cy="103987"/>
              </a:xfrm>
              <a:prstGeom prst="rect">
                <a:avLst/>
              </a:prstGeom>
            </p:spPr>
          </p:pic>
          <p:pic>
            <p:nvPicPr>
              <p:cNvPr id="59" name="object 59"/>
              <p:cNvPicPr/>
              <p:nvPr/>
            </p:nvPicPr>
            <p:blipFill>
              <a:blip r:embed="rId17" cstate="print"/>
              <a:stretch>
                <a:fillRect/>
              </a:stretch>
            </p:blipFill>
            <p:spPr>
              <a:xfrm>
                <a:off x="2569124" y="7093528"/>
                <a:ext cx="102133" cy="109562"/>
              </a:xfrm>
              <a:prstGeom prst="rect">
                <a:avLst/>
              </a:prstGeom>
            </p:spPr>
          </p:pic>
          <p:sp>
            <p:nvSpPr>
              <p:cNvPr id="60" name="object 60"/>
              <p:cNvSpPr/>
              <p:nvPr/>
            </p:nvSpPr>
            <p:spPr>
              <a:xfrm>
                <a:off x="2690977" y="7096328"/>
                <a:ext cx="106680" cy="104775"/>
              </a:xfrm>
              <a:custGeom>
                <a:avLst/>
                <a:gdLst/>
                <a:ahLst/>
                <a:cxnLst/>
                <a:rect l="l" t="t" r="r" b="b"/>
                <a:pathLst>
                  <a:path w="106680" h="104775">
                    <a:moveTo>
                      <a:pt x="13944" y="0"/>
                    </a:moveTo>
                    <a:lnTo>
                      <a:pt x="0" y="0"/>
                    </a:lnTo>
                    <a:lnTo>
                      <a:pt x="0" y="103987"/>
                    </a:lnTo>
                    <a:lnTo>
                      <a:pt x="13944" y="103987"/>
                    </a:lnTo>
                    <a:lnTo>
                      <a:pt x="13944" y="0"/>
                    </a:lnTo>
                    <a:close/>
                  </a:path>
                  <a:path w="106680" h="104775">
                    <a:moveTo>
                      <a:pt x="106311" y="91681"/>
                    </a:moveTo>
                    <a:lnTo>
                      <a:pt x="55943" y="91681"/>
                    </a:lnTo>
                    <a:lnTo>
                      <a:pt x="55943" y="241"/>
                    </a:lnTo>
                    <a:lnTo>
                      <a:pt x="42011" y="241"/>
                    </a:lnTo>
                    <a:lnTo>
                      <a:pt x="42011" y="91681"/>
                    </a:lnTo>
                    <a:lnTo>
                      <a:pt x="42011" y="104381"/>
                    </a:lnTo>
                    <a:lnTo>
                      <a:pt x="106311" y="104381"/>
                    </a:lnTo>
                    <a:lnTo>
                      <a:pt x="106311" y="91681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  <p:grpSp>
        <p:nvGrpSpPr>
          <p:cNvPr id="69" name="Grupo 68">
            <a:extLst>
              <a:ext uri="{FF2B5EF4-FFF2-40B4-BE49-F238E27FC236}">
                <a16:creationId xmlns:a16="http://schemas.microsoft.com/office/drawing/2014/main" id="{44398A3E-D58D-F3A7-9194-EBDFE8408645}"/>
              </a:ext>
            </a:extLst>
          </p:cNvPr>
          <p:cNvGrpSpPr/>
          <p:nvPr/>
        </p:nvGrpSpPr>
        <p:grpSpPr>
          <a:xfrm>
            <a:off x="8442456" y="6696830"/>
            <a:ext cx="1531588" cy="529490"/>
            <a:chOff x="8442456" y="6696830"/>
            <a:chExt cx="1531588" cy="529490"/>
          </a:xfrm>
        </p:grpSpPr>
        <p:pic>
          <p:nvPicPr>
            <p:cNvPr id="61" name="object 61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8703828" y="6709819"/>
              <a:ext cx="1102484" cy="322032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8705440" y="7161849"/>
              <a:ext cx="1268604" cy="64471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8442456" y="6696830"/>
              <a:ext cx="187318" cy="206032"/>
            </a:xfrm>
            <a:prstGeom prst="rect">
              <a:avLst/>
            </a:prstGeom>
          </p:spPr>
        </p:pic>
      </p:grpSp>
      <p:sp>
        <p:nvSpPr>
          <p:cNvPr id="64" name="object 64"/>
          <p:cNvSpPr txBox="1"/>
          <p:nvPr/>
        </p:nvSpPr>
        <p:spPr>
          <a:xfrm>
            <a:off x="720001" y="361810"/>
            <a:ext cx="9252585" cy="280205"/>
          </a:xfrm>
          <a:prstGeom prst="rect">
            <a:avLst/>
          </a:prstGeom>
        </p:spPr>
        <p:txBody>
          <a:bodyPr vert="horz" wrap="square" lIns="0" tIns="94615" rIns="0" bIns="0" rtlCol="0">
            <a:spAutoFit/>
          </a:bodyPr>
          <a:lstStyle/>
          <a:p>
            <a:pPr marL="161925">
              <a:lnSpc>
                <a:spcPct val="100000"/>
              </a:lnSpc>
              <a:spcBef>
                <a:spcPts val="745"/>
              </a:spcBef>
            </a:pPr>
            <a:r>
              <a:rPr sz="1200" dirty="0">
                <a:latin typeface="Roboto"/>
                <a:cs typeface="Roboto"/>
              </a:rPr>
              <a:t>NRC</a:t>
            </a:r>
            <a:r>
              <a:rPr sz="1200" spc="-10" dirty="0">
                <a:latin typeface="Roboto"/>
                <a:cs typeface="Roboto"/>
              </a:rPr>
              <a:t> </a:t>
            </a:r>
            <a:r>
              <a:rPr lang="es-AR" sz="1200" dirty="0">
                <a:latin typeface="Roboto"/>
                <a:cs typeface="Roboto"/>
              </a:rPr>
              <a:t>p</a:t>
            </a:r>
            <a:r>
              <a:rPr sz="1200" dirty="0" err="1">
                <a:latin typeface="Roboto"/>
                <a:cs typeface="Roboto"/>
              </a:rPr>
              <a:t>rotection</a:t>
            </a:r>
            <a:r>
              <a:rPr sz="1200" spc="-5" dirty="0">
                <a:latin typeface="Roboto"/>
                <a:cs typeface="Roboto"/>
              </a:rPr>
              <a:t> </a:t>
            </a:r>
            <a:r>
              <a:rPr sz="1200" dirty="0">
                <a:latin typeface="Roboto"/>
                <a:cs typeface="Roboto"/>
              </a:rPr>
              <a:t>risk</a:t>
            </a:r>
            <a:r>
              <a:rPr sz="1200" spc="-10" dirty="0">
                <a:latin typeface="Roboto"/>
                <a:cs typeface="Roboto"/>
              </a:rPr>
              <a:t> </a:t>
            </a:r>
            <a:r>
              <a:rPr sz="1200" dirty="0">
                <a:latin typeface="Roboto"/>
                <a:cs typeface="Roboto"/>
              </a:rPr>
              <a:t>analysis</a:t>
            </a:r>
            <a:r>
              <a:rPr sz="1200" spc="-5" dirty="0">
                <a:latin typeface="Roboto"/>
                <a:cs typeface="Roboto"/>
              </a:rPr>
              <a:t> </a:t>
            </a:r>
            <a:r>
              <a:rPr sz="1200" dirty="0">
                <a:latin typeface="Roboto"/>
                <a:cs typeface="Roboto"/>
              </a:rPr>
              <a:t>skills</a:t>
            </a:r>
            <a:r>
              <a:rPr sz="1200" spc="-10" dirty="0">
                <a:latin typeface="Roboto"/>
                <a:cs typeface="Roboto"/>
              </a:rPr>
              <a:t> </a:t>
            </a:r>
            <a:r>
              <a:rPr sz="1200" dirty="0">
                <a:latin typeface="Roboto"/>
                <a:cs typeface="Roboto"/>
              </a:rPr>
              <a:t>training</a:t>
            </a:r>
            <a:r>
              <a:rPr sz="1200" spc="-10" dirty="0">
                <a:latin typeface="Roboto"/>
                <a:cs typeface="Roboto"/>
              </a:rPr>
              <a:t> package</a:t>
            </a:r>
            <a:endParaRPr sz="1200" dirty="0">
              <a:latin typeface="Roboto"/>
              <a:cs typeface="Robot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/>
          <p:nvPr/>
        </p:nvSpPr>
        <p:spPr>
          <a:xfrm>
            <a:off x="720001" y="792010"/>
            <a:ext cx="9252585" cy="5688330"/>
          </a:xfrm>
          <a:custGeom>
            <a:avLst/>
            <a:gdLst/>
            <a:ahLst/>
            <a:cxnLst/>
            <a:rect l="l" t="t" r="r" b="b"/>
            <a:pathLst>
              <a:path w="9252585" h="5688330">
                <a:moveTo>
                  <a:pt x="9252000" y="0"/>
                </a:moveTo>
                <a:lnTo>
                  <a:pt x="0" y="0"/>
                </a:lnTo>
                <a:lnTo>
                  <a:pt x="0" y="5687999"/>
                </a:lnTo>
                <a:lnTo>
                  <a:pt x="9252000" y="5687999"/>
                </a:lnTo>
                <a:lnTo>
                  <a:pt x="9252000" y="0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0"/>
                  <a:lumOff val="100000"/>
                </a:schemeClr>
              </a:gs>
              <a:gs pos="13000">
                <a:srgbClr val="61CDE4">
                  <a:lumMod val="20000"/>
                  <a:lumOff val="80000"/>
                </a:srgbClr>
              </a:gs>
            </a:gsLst>
            <a:lin ang="5400000" scaled="0"/>
          </a:gra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 descr="$PPTXTitle"/>
          <p:cNvSpPr txBox="1">
            <a:spLocks noGrp="1"/>
          </p:cNvSpPr>
          <p:nvPr>
            <p:ph type="title"/>
          </p:nvPr>
        </p:nvSpPr>
        <p:spPr>
          <a:xfrm>
            <a:off x="1658640" y="2088055"/>
            <a:ext cx="737743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92480" marR="5080" indent="-780415">
              <a:lnSpc>
                <a:spcPct val="100000"/>
              </a:lnSpc>
              <a:spcBef>
                <a:spcPts val="100"/>
              </a:spcBef>
            </a:pPr>
            <a:r>
              <a:rPr dirty="0"/>
              <a:t>When</a:t>
            </a:r>
            <a:r>
              <a:rPr spc="-20" dirty="0"/>
              <a:t> </a:t>
            </a:r>
            <a:r>
              <a:rPr dirty="0"/>
              <a:t>did</a:t>
            </a:r>
            <a:r>
              <a:rPr spc="-15" dirty="0"/>
              <a:t> </a:t>
            </a:r>
            <a:r>
              <a:rPr dirty="0"/>
              <a:t>you</a:t>
            </a:r>
            <a:r>
              <a:rPr spc="-20" dirty="0"/>
              <a:t> </a:t>
            </a:r>
            <a:r>
              <a:rPr dirty="0"/>
              <a:t>last</a:t>
            </a:r>
            <a:r>
              <a:rPr spc="-15" dirty="0"/>
              <a:t> </a:t>
            </a:r>
            <a:r>
              <a:rPr dirty="0"/>
              <a:t>think</a:t>
            </a:r>
            <a:r>
              <a:rPr spc="-15" dirty="0"/>
              <a:t> </a:t>
            </a:r>
            <a:r>
              <a:rPr dirty="0"/>
              <a:t>about,</a:t>
            </a:r>
            <a:r>
              <a:rPr spc="-20" dirty="0"/>
              <a:t> </a:t>
            </a:r>
            <a:r>
              <a:rPr dirty="0"/>
              <a:t>talk</a:t>
            </a:r>
            <a:r>
              <a:rPr spc="-15" dirty="0"/>
              <a:t> </a:t>
            </a:r>
            <a:r>
              <a:rPr dirty="0"/>
              <a:t>about</a:t>
            </a:r>
            <a:r>
              <a:rPr spc="-20" dirty="0"/>
              <a:t> </a:t>
            </a:r>
            <a:r>
              <a:rPr spc="-25" dirty="0"/>
              <a:t>or </a:t>
            </a:r>
            <a:r>
              <a:rPr dirty="0"/>
              <a:t>conduct</a:t>
            </a:r>
            <a:r>
              <a:rPr spc="-60" dirty="0"/>
              <a:t> </a:t>
            </a:r>
            <a:r>
              <a:rPr dirty="0"/>
              <a:t>Protection</a:t>
            </a:r>
            <a:r>
              <a:rPr spc="-55" dirty="0"/>
              <a:t> </a:t>
            </a:r>
            <a:r>
              <a:rPr dirty="0"/>
              <a:t>Risk</a:t>
            </a:r>
            <a:r>
              <a:rPr spc="-60" dirty="0"/>
              <a:t> </a:t>
            </a:r>
            <a:r>
              <a:rPr spc="-10" dirty="0"/>
              <a:t>Analysis?</a:t>
            </a:r>
          </a:p>
        </p:txBody>
      </p:sp>
      <p:grpSp>
        <p:nvGrpSpPr>
          <p:cNvPr id="19" name="Grupo 18">
            <a:extLst>
              <a:ext uri="{FF2B5EF4-FFF2-40B4-BE49-F238E27FC236}">
                <a16:creationId xmlns:a16="http://schemas.microsoft.com/office/drawing/2014/main" id="{A425D786-E900-6AEF-096C-35CC5C96441C}"/>
              </a:ext>
            </a:extLst>
          </p:cNvPr>
          <p:cNvGrpSpPr/>
          <p:nvPr/>
        </p:nvGrpSpPr>
        <p:grpSpPr>
          <a:xfrm>
            <a:off x="4835701" y="3648706"/>
            <a:ext cx="1021080" cy="1021080"/>
            <a:chOff x="4835701" y="3648706"/>
            <a:chExt cx="1021080" cy="1021080"/>
          </a:xfrm>
        </p:grpSpPr>
        <p:grpSp>
          <p:nvGrpSpPr>
            <p:cNvPr id="10" name="object 10"/>
            <p:cNvGrpSpPr/>
            <p:nvPr/>
          </p:nvGrpSpPr>
          <p:grpSpPr>
            <a:xfrm>
              <a:off x="4835701" y="3648706"/>
              <a:ext cx="1021080" cy="1021080"/>
              <a:chOff x="4835701" y="3648706"/>
              <a:chExt cx="1021080" cy="1021080"/>
            </a:xfrm>
          </p:grpSpPr>
          <p:sp>
            <p:nvSpPr>
              <p:cNvPr id="11" name="object 11"/>
              <p:cNvSpPr/>
              <p:nvPr/>
            </p:nvSpPr>
            <p:spPr>
              <a:xfrm>
                <a:off x="4883643" y="3696637"/>
                <a:ext cx="925194" cy="925194"/>
              </a:xfrm>
              <a:custGeom>
                <a:avLst/>
                <a:gdLst/>
                <a:ahLst/>
                <a:cxnLst/>
                <a:rect l="l" t="t" r="r" b="b"/>
                <a:pathLst>
                  <a:path w="925195" h="925195">
                    <a:moveTo>
                      <a:pt x="462356" y="0"/>
                    </a:moveTo>
                    <a:lnTo>
                      <a:pt x="415081" y="2387"/>
                    </a:lnTo>
                    <a:lnTo>
                      <a:pt x="369173" y="9393"/>
                    </a:lnTo>
                    <a:lnTo>
                      <a:pt x="324863" y="20787"/>
                    </a:lnTo>
                    <a:lnTo>
                      <a:pt x="282383" y="36335"/>
                    </a:lnTo>
                    <a:lnTo>
                      <a:pt x="241966" y="55805"/>
                    </a:lnTo>
                    <a:lnTo>
                      <a:pt x="203845" y="78965"/>
                    </a:lnTo>
                    <a:lnTo>
                      <a:pt x="168251" y="105582"/>
                    </a:lnTo>
                    <a:lnTo>
                      <a:pt x="135418" y="135424"/>
                    </a:lnTo>
                    <a:lnTo>
                      <a:pt x="105577" y="168259"/>
                    </a:lnTo>
                    <a:lnTo>
                      <a:pt x="78961" y="203854"/>
                    </a:lnTo>
                    <a:lnTo>
                      <a:pt x="55802" y="241976"/>
                    </a:lnTo>
                    <a:lnTo>
                      <a:pt x="36333" y="282394"/>
                    </a:lnTo>
                    <a:lnTo>
                      <a:pt x="20786" y="324874"/>
                    </a:lnTo>
                    <a:lnTo>
                      <a:pt x="9393" y="369185"/>
                    </a:lnTo>
                    <a:lnTo>
                      <a:pt x="2387" y="415094"/>
                    </a:lnTo>
                    <a:lnTo>
                      <a:pt x="0" y="462368"/>
                    </a:lnTo>
                    <a:lnTo>
                      <a:pt x="2387" y="509641"/>
                    </a:lnTo>
                    <a:lnTo>
                      <a:pt x="9393" y="555548"/>
                    </a:lnTo>
                    <a:lnTo>
                      <a:pt x="20786" y="599857"/>
                    </a:lnTo>
                    <a:lnTo>
                      <a:pt x="36333" y="642336"/>
                    </a:lnTo>
                    <a:lnTo>
                      <a:pt x="55802" y="682752"/>
                    </a:lnTo>
                    <a:lnTo>
                      <a:pt x="78961" y="720873"/>
                    </a:lnTo>
                    <a:lnTo>
                      <a:pt x="105577" y="756467"/>
                    </a:lnTo>
                    <a:lnTo>
                      <a:pt x="135418" y="789301"/>
                    </a:lnTo>
                    <a:lnTo>
                      <a:pt x="168251" y="819143"/>
                    </a:lnTo>
                    <a:lnTo>
                      <a:pt x="203845" y="845760"/>
                    </a:lnTo>
                    <a:lnTo>
                      <a:pt x="241966" y="868919"/>
                    </a:lnTo>
                    <a:lnTo>
                      <a:pt x="282383" y="888390"/>
                    </a:lnTo>
                    <a:lnTo>
                      <a:pt x="324863" y="903937"/>
                    </a:lnTo>
                    <a:lnTo>
                      <a:pt x="369173" y="915331"/>
                    </a:lnTo>
                    <a:lnTo>
                      <a:pt x="415081" y="922337"/>
                    </a:lnTo>
                    <a:lnTo>
                      <a:pt x="462356" y="924725"/>
                    </a:lnTo>
                    <a:lnTo>
                      <a:pt x="509630" y="922337"/>
                    </a:lnTo>
                    <a:lnTo>
                      <a:pt x="555539" y="915331"/>
                    </a:lnTo>
                    <a:lnTo>
                      <a:pt x="599849" y="903937"/>
                    </a:lnTo>
                    <a:lnTo>
                      <a:pt x="642328" y="888390"/>
                    </a:lnTo>
                    <a:lnTo>
                      <a:pt x="682745" y="868919"/>
                    </a:lnTo>
                    <a:lnTo>
                      <a:pt x="720866" y="845760"/>
                    </a:lnTo>
                    <a:lnTo>
                      <a:pt x="756460" y="819143"/>
                    </a:lnTo>
                    <a:lnTo>
                      <a:pt x="789293" y="789301"/>
                    </a:lnTo>
                    <a:lnTo>
                      <a:pt x="819134" y="756467"/>
                    </a:lnTo>
                    <a:lnTo>
                      <a:pt x="845750" y="720873"/>
                    </a:lnTo>
                    <a:lnTo>
                      <a:pt x="868909" y="682752"/>
                    </a:lnTo>
                    <a:lnTo>
                      <a:pt x="888379" y="642336"/>
                    </a:lnTo>
                    <a:lnTo>
                      <a:pt x="903926" y="599857"/>
                    </a:lnTo>
                    <a:lnTo>
                      <a:pt x="915319" y="555548"/>
                    </a:lnTo>
                    <a:lnTo>
                      <a:pt x="922325" y="509641"/>
                    </a:lnTo>
                    <a:lnTo>
                      <a:pt x="924712" y="462368"/>
                    </a:lnTo>
                    <a:lnTo>
                      <a:pt x="922325" y="415094"/>
                    </a:lnTo>
                    <a:lnTo>
                      <a:pt x="915319" y="369185"/>
                    </a:lnTo>
                    <a:lnTo>
                      <a:pt x="903926" y="324874"/>
                    </a:lnTo>
                    <a:lnTo>
                      <a:pt x="888379" y="282394"/>
                    </a:lnTo>
                    <a:lnTo>
                      <a:pt x="868909" y="241976"/>
                    </a:lnTo>
                    <a:lnTo>
                      <a:pt x="845750" y="203854"/>
                    </a:lnTo>
                    <a:lnTo>
                      <a:pt x="819134" y="168259"/>
                    </a:lnTo>
                    <a:lnTo>
                      <a:pt x="789293" y="135424"/>
                    </a:lnTo>
                    <a:lnTo>
                      <a:pt x="756460" y="105582"/>
                    </a:lnTo>
                    <a:lnTo>
                      <a:pt x="720866" y="78965"/>
                    </a:lnTo>
                    <a:lnTo>
                      <a:pt x="682745" y="55805"/>
                    </a:lnTo>
                    <a:lnTo>
                      <a:pt x="642328" y="36335"/>
                    </a:lnTo>
                    <a:lnTo>
                      <a:pt x="599849" y="20787"/>
                    </a:lnTo>
                    <a:lnTo>
                      <a:pt x="555539" y="9393"/>
                    </a:lnTo>
                    <a:lnTo>
                      <a:pt x="509630" y="2387"/>
                    </a:lnTo>
                    <a:lnTo>
                      <a:pt x="462356" y="0"/>
                    </a:lnTo>
                    <a:close/>
                  </a:path>
                </a:pathLst>
              </a:custGeom>
              <a:solidFill>
                <a:srgbClr val="E5F9FB"/>
              </a:solidFill>
            </p:spPr>
            <p:txBody>
              <a:bodyPr wrap="square" lIns="0" tIns="0" rIns="0" bIns="0" rtlCol="0"/>
              <a:lstStyle/>
              <a:p>
                <a:endParaRPr dirty="0"/>
              </a:p>
            </p:txBody>
          </p:sp>
          <p:sp>
            <p:nvSpPr>
              <p:cNvPr id="12" name="object 12"/>
              <p:cNvSpPr/>
              <p:nvPr/>
            </p:nvSpPr>
            <p:spPr>
              <a:xfrm>
                <a:off x="4835701" y="3648706"/>
                <a:ext cx="1021080" cy="1021080"/>
              </a:xfrm>
              <a:custGeom>
                <a:avLst/>
                <a:gdLst/>
                <a:ahLst/>
                <a:cxnLst/>
                <a:rect l="l" t="t" r="r" b="b"/>
                <a:pathLst>
                  <a:path w="1021079" h="1021079">
                    <a:moveTo>
                      <a:pt x="510298" y="1020597"/>
                    </a:moveTo>
                    <a:lnTo>
                      <a:pt x="559443" y="1018261"/>
                    </a:lnTo>
                    <a:lnTo>
                      <a:pt x="607266" y="1011395"/>
                    </a:lnTo>
                    <a:lnTo>
                      <a:pt x="653553" y="1000214"/>
                    </a:lnTo>
                    <a:lnTo>
                      <a:pt x="698091" y="984931"/>
                    </a:lnTo>
                    <a:lnTo>
                      <a:pt x="740667" y="965760"/>
                    </a:lnTo>
                    <a:lnTo>
                      <a:pt x="781065" y="942915"/>
                    </a:lnTo>
                    <a:lnTo>
                      <a:pt x="819072" y="916610"/>
                    </a:lnTo>
                    <a:lnTo>
                      <a:pt x="854475" y="887058"/>
                    </a:lnTo>
                    <a:lnTo>
                      <a:pt x="887058" y="854475"/>
                    </a:lnTo>
                    <a:lnTo>
                      <a:pt x="916610" y="819072"/>
                    </a:lnTo>
                    <a:lnTo>
                      <a:pt x="942915" y="781065"/>
                    </a:lnTo>
                    <a:lnTo>
                      <a:pt x="965760" y="740667"/>
                    </a:lnTo>
                    <a:lnTo>
                      <a:pt x="984931" y="698091"/>
                    </a:lnTo>
                    <a:lnTo>
                      <a:pt x="1000214" y="653553"/>
                    </a:lnTo>
                    <a:lnTo>
                      <a:pt x="1011395" y="607266"/>
                    </a:lnTo>
                    <a:lnTo>
                      <a:pt x="1018261" y="559443"/>
                    </a:lnTo>
                    <a:lnTo>
                      <a:pt x="1020597" y="510298"/>
                    </a:lnTo>
                    <a:lnTo>
                      <a:pt x="1018261" y="461152"/>
                    </a:lnTo>
                    <a:lnTo>
                      <a:pt x="1011395" y="413327"/>
                    </a:lnTo>
                    <a:lnTo>
                      <a:pt x="1000214" y="367039"/>
                    </a:lnTo>
                    <a:lnTo>
                      <a:pt x="984931" y="322500"/>
                    </a:lnTo>
                    <a:lnTo>
                      <a:pt x="965760" y="279924"/>
                    </a:lnTo>
                    <a:lnTo>
                      <a:pt x="942915" y="239526"/>
                    </a:lnTo>
                    <a:lnTo>
                      <a:pt x="916610" y="201519"/>
                    </a:lnTo>
                    <a:lnTo>
                      <a:pt x="887058" y="166117"/>
                    </a:lnTo>
                    <a:lnTo>
                      <a:pt x="854475" y="133533"/>
                    </a:lnTo>
                    <a:lnTo>
                      <a:pt x="819072" y="103983"/>
                    </a:lnTo>
                    <a:lnTo>
                      <a:pt x="781065" y="77678"/>
                    </a:lnTo>
                    <a:lnTo>
                      <a:pt x="740667" y="54834"/>
                    </a:lnTo>
                    <a:lnTo>
                      <a:pt x="698091" y="35664"/>
                    </a:lnTo>
                    <a:lnTo>
                      <a:pt x="653553" y="20381"/>
                    </a:lnTo>
                    <a:lnTo>
                      <a:pt x="607266" y="9201"/>
                    </a:lnTo>
                    <a:lnTo>
                      <a:pt x="559443" y="2335"/>
                    </a:lnTo>
                    <a:lnTo>
                      <a:pt x="510298" y="0"/>
                    </a:lnTo>
                    <a:lnTo>
                      <a:pt x="461154" y="2335"/>
                    </a:lnTo>
                    <a:lnTo>
                      <a:pt x="413331" y="9201"/>
                    </a:lnTo>
                    <a:lnTo>
                      <a:pt x="367043" y="20381"/>
                    </a:lnTo>
                    <a:lnTo>
                      <a:pt x="322505" y="35664"/>
                    </a:lnTo>
                    <a:lnTo>
                      <a:pt x="279930" y="54834"/>
                    </a:lnTo>
                    <a:lnTo>
                      <a:pt x="239532" y="77678"/>
                    </a:lnTo>
                    <a:lnTo>
                      <a:pt x="201524" y="103983"/>
                    </a:lnTo>
                    <a:lnTo>
                      <a:pt x="166122" y="133533"/>
                    </a:lnTo>
                    <a:lnTo>
                      <a:pt x="133538" y="166117"/>
                    </a:lnTo>
                    <a:lnTo>
                      <a:pt x="103986" y="201519"/>
                    </a:lnTo>
                    <a:lnTo>
                      <a:pt x="77681" y="239526"/>
                    </a:lnTo>
                    <a:lnTo>
                      <a:pt x="54836" y="279924"/>
                    </a:lnTo>
                    <a:lnTo>
                      <a:pt x="35665" y="322500"/>
                    </a:lnTo>
                    <a:lnTo>
                      <a:pt x="20382" y="367039"/>
                    </a:lnTo>
                    <a:lnTo>
                      <a:pt x="9201" y="413327"/>
                    </a:lnTo>
                    <a:lnTo>
                      <a:pt x="2336" y="461152"/>
                    </a:lnTo>
                    <a:lnTo>
                      <a:pt x="0" y="510298"/>
                    </a:lnTo>
                    <a:lnTo>
                      <a:pt x="2336" y="559443"/>
                    </a:lnTo>
                    <a:lnTo>
                      <a:pt x="9201" y="607266"/>
                    </a:lnTo>
                    <a:lnTo>
                      <a:pt x="20382" y="653553"/>
                    </a:lnTo>
                    <a:lnTo>
                      <a:pt x="35665" y="698091"/>
                    </a:lnTo>
                    <a:lnTo>
                      <a:pt x="54836" y="740667"/>
                    </a:lnTo>
                    <a:lnTo>
                      <a:pt x="77681" y="781065"/>
                    </a:lnTo>
                    <a:lnTo>
                      <a:pt x="103986" y="819072"/>
                    </a:lnTo>
                    <a:lnTo>
                      <a:pt x="133538" y="854475"/>
                    </a:lnTo>
                    <a:lnTo>
                      <a:pt x="166122" y="887058"/>
                    </a:lnTo>
                    <a:lnTo>
                      <a:pt x="201524" y="916610"/>
                    </a:lnTo>
                    <a:lnTo>
                      <a:pt x="239532" y="942915"/>
                    </a:lnTo>
                    <a:lnTo>
                      <a:pt x="279930" y="965760"/>
                    </a:lnTo>
                    <a:lnTo>
                      <a:pt x="322505" y="984931"/>
                    </a:lnTo>
                    <a:lnTo>
                      <a:pt x="367043" y="1000214"/>
                    </a:lnTo>
                    <a:lnTo>
                      <a:pt x="413331" y="1011395"/>
                    </a:lnTo>
                    <a:lnTo>
                      <a:pt x="461154" y="1018261"/>
                    </a:lnTo>
                    <a:lnTo>
                      <a:pt x="510298" y="1020597"/>
                    </a:lnTo>
                    <a:close/>
                  </a:path>
                </a:pathLst>
              </a:custGeom>
              <a:ln w="25400">
                <a:solidFill>
                  <a:srgbClr val="00AED3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pic>
          <p:nvPicPr>
            <p:cNvPr id="18" name="Gráfico 17">
              <a:extLst>
                <a:ext uri="{FF2B5EF4-FFF2-40B4-BE49-F238E27FC236}">
                  <a16:creationId xmlns:a16="http://schemas.microsoft.com/office/drawing/2014/main" id="{50142845-D989-3987-CB5D-A3872537B53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209222" y="3912334"/>
              <a:ext cx="273685" cy="489752"/>
            </a:xfrm>
            <a:prstGeom prst="rect">
              <a:avLst/>
            </a:prstGeom>
          </p:spPr>
        </p:pic>
      </p:grpSp>
      <p:grpSp>
        <p:nvGrpSpPr>
          <p:cNvPr id="20" name="object 2">
            <a:extLst>
              <a:ext uri="{FF2B5EF4-FFF2-40B4-BE49-F238E27FC236}">
                <a16:creationId xmlns:a16="http://schemas.microsoft.com/office/drawing/2014/main" id="{809B4C29-B203-D7CB-E7EF-EEDCB9933A0C}"/>
              </a:ext>
            </a:extLst>
          </p:cNvPr>
          <p:cNvGrpSpPr/>
          <p:nvPr/>
        </p:nvGrpSpPr>
        <p:grpSpPr>
          <a:xfrm>
            <a:off x="0" y="6948004"/>
            <a:ext cx="10692130" cy="612140"/>
            <a:chOff x="0" y="6948004"/>
            <a:chExt cx="10692130" cy="612140"/>
          </a:xfrm>
        </p:grpSpPr>
        <p:sp>
          <p:nvSpPr>
            <p:cNvPr id="21" name="object 3">
              <a:extLst>
                <a:ext uri="{FF2B5EF4-FFF2-40B4-BE49-F238E27FC236}">
                  <a16:creationId xmlns:a16="http://schemas.microsoft.com/office/drawing/2014/main" id="{4649B55C-0A98-2285-960D-99B2CBC25528}"/>
                </a:ext>
              </a:extLst>
            </p:cNvPr>
            <p:cNvSpPr/>
            <p:nvPr/>
          </p:nvSpPr>
          <p:spPr>
            <a:xfrm>
              <a:off x="0" y="6948004"/>
              <a:ext cx="10692130" cy="612140"/>
            </a:xfrm>
            <a:custGeom>
              <a:avLst/>
              <a:gdLst/>
              <a:ahLst/>
              <a:cxnLst/>
              <a:rect l="l" t="t" r="r" b="b"/>
              <a:pathLst>
                <a:path w="10692130" h="612140">
                  <a:moveTo>
                    <a:pt x="10692003" y="0"/>
                  </a:moveTo>
                  <a:lnTo>
                    <a:pt x="0" y="0"/>
                  </a:lnTo>
                  <a:lnTo>
                    <a:pt x="0" y="612000"/>
                  </a:lnTo>
                  <a:lnTo>
                    <a:pt x="10692003" y="612000"/>
                  </a:lnTo>
                  <a:lnTo>
                    <a:pt x="10692003" y="0"/>
                  </a:lnTo>
                  <a:close/>
                </a:path>
              </a:pathLst>
            </a:custGeom>
            <a:gradFill>
              <a:gsLst>
                <a:gs pos="100000">
                  <a:schemeClr val="accent1">
                    <a:lumMod val="0"/>
                    <a:lumOff val="100000"/>
                  </a:schemeClr>
                </a:gs>
                <a:gs pos="13000">
                  <a:srgbClr val="61CDE4">
                    <a:lumMod val="20000"/>
                    <a:lumOff val="80000"/>
                  </a:srgbClr>
                </a:gs>
              </a:gsLst>
              <a:lin ang="0" scaled="0"/>
            </a:gra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2" name="object 4">
              <a:extLst>
                <a:ext uri="{FF2B5EF4-FFF2-40B4-BE49-F238E27FC236}">
                  <a16:creationId xmlns:a16="http://schemas.microsoft.com/office/drawing/2014/main" id="{7C5DF2C4-28A4-AEA9-1852-86C010EB6885}"/>
                </a:ext>
              </a:extLst>
            </p:cNvPr>
            <p:cNvSpPr/>
            <p:nvPr/>
          </p:nvSpPr>
          <p:spPr>
            <a:xfrm>
              <a:off x="1331291" y="71910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5">
              <a:extLst>
                <a:ext uri="{FF2B5EF4-FFF2-40B4-BE49-F238E27FC236}">
                  <a16:creationId xmlns:a16="http://schemas.microsoft.com/office/drawing/2014/main" id="{961336E7-BBA7-5C79-115B-4F89D39183B9}"/>
                </a:ext>
              </a:extLst>
            </p:cNvPr>
            <p:cNvSpPr/>
            <p:nvPr/>
          </p:nvSpPr>
          <p:spPr>
            <a:xfrm>
              <a:off x="314070" y="7202957"/>
              <a:ext cx="100965" cy="100965"/>
            </a:xfrm>
            <a:custGeom>
              <a:avLst/>
              <a:gdLst/>
              <a:ahLst/>
              <a:cxnLst/>
              <a:rect l="l" t="t" r="r" b="b"/>
              <a:pathLst>
                <a:path w="100965" h="100965">
                  <a:moveTo>
                    <a:pt x="100672" y="100672"/>
                  </a:moveTo>
                  <a:lnTo>
                    <a:pt x="0" y="100672"/>
                  </a:lnTo>
                  <a:lnTo>
                    <a:pt x="0" y="0"/>
                  </a:lnTo>
                  <a:lnTo>
                    <a:pt x="100672" y="0"/>
                  </a:lnTo>
                  <a:lnTo>
                    <a:pt x="100672" y="100672"/>
                  </a:lnTo>
                  <a:close/>
                </a:path>
              </a:pathLst>
            </a:custGeom>
            <a:ln w="10668">
              <a:solidFill>
                <a:srgbClr val="00AFD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6">
              <a:extLst>
                <a:ext uri="{FF2B5EF4-FFF2-40B4-BE49-F238E27FC236}">
                  <a16:creationId xmlns:a16="http://schemas.microsoft.com/office/drawing/2014/main" id="{AC81BFF8-132D-C84F-F475-EE32911F77A3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472119" y="7065428"/>
              <a:ext cx="1179955" cy="298856"/>
            </a:xfrm>
            <a:prstGeom prst="rect">
              <a:avLst/>
            </a:prstGeom>
          </p:spPr>
        </p:pic>
        <p:sp>
          <p:nvSpPr>
            <p:cNvPr id="25" name="object 7">
              <a:extLst>
                <a:ext uri="{FF2B5EF4-FFF2-40B4-BE49-F238E27FC236}">
                  <a16:creationId xmlns:a16="http://schemas.microsoft.com/office/drawing/2014/main" id="{060FCC44-59D8-2EAC-17F6-F5EE1839C899}"/>
                </a:ext>
              </a:extLst>
            </p:cNvPr>
            <p:cNvSpPr/>
            <p:nvPr/>
          </p:nvSpPr>
          <p:spPr>
            <a:xfrm>
              <a:off x="9863999" y="7092004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15">
            <a:extLst>
              <a:ext uri="{FF2B5EF4-FFF2-40B4-BE49-F238E27FC236}">
                <a16:creationId xmlns:a16="http://schemas.microsoft.com/office/drawing/2014/main" id="{7AB1162B-84F2-9396-4DFA-519EB8183466}"/>
              </a:ext>
            </a:extLst>
          </p:cNvPr>
          <p:cNvSpPr txBox="1">
            <a:spLocks noGrp="1"/>
          </p:cNvSpPr>
          <p:nvPr>
            <p:ph type="ftr" sz="quarter" idx="5"/>
          </p:nvPr>
        </p:nvSpPr>
        <p:spPr>
          <a:xfrm>
            <a:off x="1411619" y="7180208"/>
            <a:ext cx="2408554" cy="144779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Introduction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Purpose</a:t>
            </a:r>
            <a:r>
              <a:rPr spc="30" dirty="0"/>
              <a:t> </a:t>
            </a:r>
            <a:r>
              <a:rPr dirty="0"/>
              <a:t>of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30" dirty="0"/>
              <a:t> </a:t>
            </a:r>
            <a:r>
              <a:rPr spc="-10" dirty="0"/>
              <a:t>Analysis</a:t>
            </a:r>
          </a:p>
        </p:txBody>
      </p:sp>
      <p:sp>
        <p:nvSpPr>
          <p:cNvPr id="27" name="object 14">
            <a:extLst>
              <a:ext uri="{FF2B5EF4-FFF2-40B4-BE49-F238E27FC236}">
                <a16:creationId xmlns:a16="http://schemas.microsoft.com/office/drawing/2014/main" id="{5404CE5F-6763-9196-16E0-F351BE28362F}"/>
              </a:ext>
            </a:extLst>
          </p:cNvPr>
          <p:cNvSpPr txBox="1">
            <a:spLocks noGrp="1"/>
          </p:cNvSpPr>
          <p:nvPr>
            <p:ph type="dt" sz="half" idx="6"/>
          </p:nvPr>
        </p:nvSpPr>
        <p:spPr>
          <a:xfrm>
            <a:off x="709085" y="7180208"/>
            <a:ext cx="541019" cy="144779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0</a:t>
            </a:r>
          </a:p>
        </p:txBody>
      </p:sp>
      <p:sp>
        <p:nvSpPr>
          <p:cNvPr id="28" name="object 13">
            <a:extLst>
              <a:ext uri="{FF2B5EF4-FFF2-40B4-BE49-F238E27FC236}">
                <a16:creationId xmlns:a16="http://schemas.microsoft.com/office/drawing/2014/main" id="{4AFB0A15-4BC7-9330-C38F-BFE1455A6940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xfrm>
            <a:off x="10123897" y="7171475"/>
            <a:ext cx="197484" cy="159384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10</a:t>
            </a:fld>
            <a:endParaRPr spc="-25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Key</a:t>
            </a:r>
            <a:r>
              <a:rPr spc="-110" dirty="0"/>
              <a:t> </a:t>
            </a:r>
            <a:r>
              <a:rPr spc="-10" dirty="0"/>
              <a:t>terms</a:t>
            </a:r>
          </a:p>
        </p:txBody>
      </p:sp>
      <p:sp>
        <p:nvSpPr>
          <p:cNvPr id="35" name="object 3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Introduction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Purpose</a:t>
            </a:r>
            <a:r>
              <a:rPr spc="30" dirty="0"/>
              <a:t> </a:t>
            </a:r>
            <a:r>
              <a:rPr dirty="0"/>
              <a:t>of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30" dirty="0"/>
              <a:t> </a:t>
            </a:r>
            <a:r>
              <a:rPr spc="-10" dirty="0"/>
              <a:t>Analysis</a:t>
            </a:r>
          </a:p>
        </p:txBody>
      </p:sp>
      <p:sp>
        <p:nvSpPr>
          <p:cNvPr id="34" name="object 34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0</a:t>
            </a:r>
          </a:p>
        </p:txBody>
      </p:sp>
      <p:sp>
        <p:nvSpPr>
          <p:cNvPr id="33" name="object 3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11</a:t>
            </a:fld>
            <a:endParaRPr spc="-25" dirty="0"/>
          </a:p>
        </p:txBody>
      </p:sp>
      <p:sp>
        <p:nvSpPr>
          <p:cNvPr id="3" name="object 3"/>
          <p:cNvSpPr/>
          <p:nvPr/>
        </p:nvSpPr>
        <p:spPr>
          <a:xfrm>
            <a:off x="3946321" y="2187003"/>
            <a:ext cx="6026150" cy="1323340"/>
          </a:xfrm>
          <a:custGeom>
            <a:avLst/>
            <a:gdLst/>
            <a:ahLst/>
            <a:cxnLst/>
            <a:rect l="l" t="t" r="r" b="b"/>
            <a:pathLst>
              <a:path w="6026150" h="1323339">
                <a:moveTo>
                  <a:pt x="6025680" y="0"/>
                </a:moveTo>
                <a:lnTo>
                  <a:pt x="0" y="0"/>
                </a:lnTo>
                <a:lnTo>
                  <a:pt x="0" y="1322997"/>
                </a:lnTo>
                <a:lnTo>
                  <a:pt x="6025680" y="1322997"/>
                </a:lnTo>
                <a:lnTo>
                  <a:pt x="6025680" y="0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0"/>
                  <a:lumOff val="100000"/>
                </a:schemeClr>
              </a:gs>
              <a:gs pos="13000">
                <a:srgbClr val="61CDE4">
                  <a:lumMod val="20000"/>
                  <a:lumOff val="80000"/>
                </a:srgbClr>
              </a:gs>
            </a:gsLst>
            <a:lin ang="0" scaled="0"/>
          </a:gra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946321" y="3990175"/>
            <a:ext cx="6026150" cy="1590040"/>
          </a:xfrm>
          <a:custGeom>
            <a:avLst/>
            <a:gdLst/>
            <a:ahLst/>
            <a:cxnLst/>
            <a:rect l="l" t="t" r="r" b="b"/>
            <a:pathLst>
              <a:path w="6026150" h="1590039">
                <a:moveTo>
                  <a:pt x="6025680" y="0"/>
                </a:moveTo>
                <a:lnTo>
                  <a:pt x="0" y="0"/>
                </a:lnTo>
                <a:lnTo>
                  <a:pt x="0" y="1589824"/>
                </a:lnTo>
                <a:lnTo>
                  <a:pt x="6025680" y="1589824"/>
                </a:lnTo>
                <a:lnTo>
                  <a:pt x="6025680" y="0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0"/>
                  <a:lumOff val="100000"/>
                </a:schemeClr>
              </a:gs>
              <a:gs pos="13000">
                <a:srgbClr val="61CDE4">
                  <a:lumMod val="20000"/>
                  <a:lumOff val="80000"/>
                </a:srgbClr>
              </a:gs>
            </a:gsLst>
            <a:lin ang="0" scaled="0"/>
          </a:gra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946313" y="2358803"/>
            <a:ext cx="5591381" cy="8255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91795" marR="440055">
              <a:lnSpc>
                <a:spcPct val="125000"/>
              </a:lnSpc>
              <a:spcBef>
                <a:spcPts val="100"/>
              </a:spcBef>
            </a:pPr>
            <a:r>
              <a:rPr sz="1400" b="0" spc="-10" dirty="0">
                <a:latin typeface="Roboto Medium"/>
                <a:cs typeface="Roboto Medium"/>
              </a:rPr>
              <a:t>Analysis:</a:t>
            </a:r>
            <a:r>
              <a:rPr sz="1400" b="0" spc="-15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It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is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1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detailed</a:t>
            </a:r>
            <a:r>
              <a:rPr sz="1400" b="0" spc="-10" dirty="0">
                <a:latin typeface="Roboto Light"/>
                <a:cs typeface="Roboto Light"/>
              </a:rPr>
              <a:t> examination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of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10" dirty="0">
                <a:latin typeface="Roboto Light"/>
                <a:cs typeface="Roboto Light"/>
              </a:rPr>
              <a:t> elements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or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structure </a:t>
            </a:r>
            <a:r>
              <a:rPr sz="1400" b="0" dirty="0">
                <a:latin typeface="Roboto Light"/>
                <a:cs typeface="Roboto Light"/>
              </a:rPr>
              <a:t>of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something.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We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transform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raw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unstructured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data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into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spc="-25" dirty="0">
                <a:latin typeface="Roboto Light"/>
                <a:cs typeface="Roboto Light"/>
              </a:rPr>
              <a:t>an </a:t>
            </a:r>
            <a:r>
              <a:rPr sz="1400" b="0" spc="-10" dirty="0">
                <a:latin typeface="Roboto Medium"/>
                <a:cs typeface="Roboto Medium"/>
              </a:rPr>
              <a:t>interpretation</a:t>
            </a:r>
            <a:r>
              <a:rPr sz="1400" b="0" spc="-10" dirty="0">
                <a:latin typeface="Roboto Light"/>
                <a:cs typeface="Roboto Light"/>
              </a:rPr>
              <a:t>.</a:t>
            </a:r>
            <a:endParaRPr sz="1400" dirty="0">
              <a:latin typeface="Roboto Light"/>
              <a:cs typeface="Roboto Ligh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946314" y="4162051"/>
            <a:ext cx="6026150" cy="1092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91795" marR="277495">
              <a:lnSpc>
                <a:spcPct val="125000"/>
              </a:lnSpc>
              <a:spcBef>
                <a:spcPts val="100"/>
              </a:spcBef>
            </a:pPr>
            <a:r>
              <a:rPr sz="1400" b="0" dirty="0">
                <a:latin typeface="Roboto Medium"/>
                <a:cs typeface="Roboto Medium"/>
              </a:rPr>
              <a:t>Protection</a:t>
            </a:r>
            <a:r>
              <a:rPr sz="1400" b="0" spc="-35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risk</a:t>
            </a:r>
            <a:r>
              <a:rPr sz="1400" b="0" spc="-35" dirty="0">
                <a:latin typeface="Roboto Medium"/>
                <a:cs typeface="Roboto Medium"/>
              </a:rPr>
              <a:t> </a:t>
            </a:r>
            <a:r>
              <a:rPr sz="1400" b="0" spc="-10" dirty="0">
                <a:latin typeface="Roboto Medium"/>
                <a:cs typeface="Roboto Medium"/>
              </a:rPr>
              <a:t>analysis:</a:t>
            </a:r>
            <a:r>
              <a:rPr sz="1400" b="0" spc="-40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process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undertaken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to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identify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spc="-25" dirty="0">
                <a:latin typeface="Roboto Light"/>
                <a:cs typeface="Roboto Light"/>
              </a:rPr>
              <a:t>and </a:t>
            </a:r>
            <a:r>
              <a:rPr sz="1400" b="0" dirty="0">
                <a:latin typeface="Roboto Light"/>
                <a:cs typeface="Roboto Light"/>
              </a:rPr>
              <a:t>understand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what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violence,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coercion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deliberate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deprivation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people </a:t>
            </a:r>
            <a:r>
              <a:rPr sz="1400" b="0" dirty="0">
                <a:latin typeface="Roboto Light"/>
                <a:cs typeface="Roboto Light"/>
              </a:rPr>
              <a:t>are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facing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in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given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context/geographical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zone,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with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aim</a:t>
            </a:r>
            <a:r>
              <a:rPr sz="1400" b="0" spc="-25" dirty="0">
                <a:latin typeface="Roboto Light"/>
                <a:cs typeface="Roboto Light"/>
              </a:rPr>
              <a:t> of </a:t>
            </a:r>
            <a:r>
              <a:rPr sz="1400" b="0" dirty="0">
                <a:latin typeface="Roboto Light"/>
                <a:cs typeface="Roboto Light"/>
              </a:rPr>
              <a:t>informing</a:t>
            </a:r>
            <a:r>
              <a:rPr sz="1400" b="0" spc="-4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developing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strategies</a:t>
            </a:r>
            <a:r>
              <a:rPr sz="1400" b="0" spc="-5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responses.</a:t>
            </a:r>
            <a:endParaRPr sz="1400">
              <a:latin typeface="Roboto Light"/>
              <a:cs typeface="Roboto Light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939964" y="2187008"/>
            <a:ext cx="0" cy="1323340"/>
          </a:xfrm>
          <a:custGeom>
            <a:avLst/>
            <a:gdLst/>
            <a:ahLst/>
            <a:cxnLst/>
            <a:rect l="l" t="t" r="r" b="b"/>
            <a:pathLst>
              <a:path h="1323339">
                <a:moveTo>
                  <a:pt x="0" y="1322997"/>
                </a:moveTo>
                <a:lnTo>
                  <a:pt x="0" y="0"/>
                </a:lnTo>
              </a:path>
            </a:pathLst>
          </a:custGeom>
          <a:ln w="12700">
            <a:solidFill>
              <a:srgbClr val="00AED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939964" y="3990181"/>
            <a:ext cx="0" cy="1590040"/>
          </a:xfrm>
          <a:custGeom>
            <a:avLst/>
            <a:gdLst/>
            <a:ahLst/>
            <a:cxnLst/>
            <a:rect l="l" t="t" r="r" b="b"/>
            <a:pathLst>
              <a:path h="1590039">
                <a:moveTo>
                  <a:pt x="0" y="1589824"/>
                </a:moveTo>
                <a:lnTo>
                  <a:pt x="0" y="0"/>
                </a:lnTo>
              </a:path>
            </a:pathLst>
          </a:custGeom>
          <a:ln w="12700">
            <a:solidFill>
              <a:srgbClr val="00AED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7" name="Gráfico 36">
            <a:extLst>
              <a:ext uri="{FF2B5EF4-FFF2-40B4-BE49-F238E27FC236}">
                <a16:creationId xmlns:a16="http://schemas.microsoft.com/office/drawing/2014/main" id="{CE4BB87C-EFE3-7BCE-6B85-E74DC9EAB6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96662" y="2396201"/>
            <a:ext cx="1306778" cy="948055"/>
          </a:xfrm>
          <a:prstGeom prst="rect">
            <a:avLst/>
          </a:prstGeom>
        </p:spPr>
      </p:pic>
      <p:pic>
        <p:nvPicPr>
          <p:cNvPr id="41" name="Gráfico 40">
            <a:extLst>
              <a:ext uri="{FF2B5EF4-FFF2-40B4-BE49-F238E27FC236}">
                <a16:creationId xmlns:a16="http://schemas.microsoft.com/office/drawing/2014/main" id="{96BE9955-F0F2-AB01-179C-F30AEFF4F0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058323" y="4030690"/>
            <a:ext cx="1508971" cy="141945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/>
          <p:nvPr/>
        </p:nvSpPr>
        <p:spPr>
          <a:xfrm>
            <a:off x="720001" y="792010"/>
            <a:ext cx="9252585" cy="5688330"/>
          </a:xfrm>
          <a:custGeom>
            <a:avLst/>
            <a:gdLst/>
            <a:ahLst/>
            <a:cxnLst/>
            <a:rect l="l" t="t" r="r" b="b"/>
            <a:pathLst>
              <a:path w="9252585" h="5688330">
                <a:moveTo>
                  <a:pt x="9252000" y="0"/>
                </a:moveTo>
                <a:lnTo>
                  <a:pt x="0" y="0"/>
                </a:lnTo>
                <a:lnTo>
                  <a:pt x="0" y="5687999"/>
                </a:lnTo>
                <a:lnTo>
                  <a:pt x="9252000" y="5687999"/>
                </a:lnTo>
                <a:lnTo>
                  <a:pt x="9252000" y="0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0"/>
                  <a:lumOff val="100000"/>
                </a:schemeClr>
              </a:gs>
              <a:gs pos="13000">
                <a:srgbClr val="61CDE4">
                  <a:lumMod val="20000"/>
                  <a:lumOff val="80000"/>
                </a:srgbClr>
              </a:gs>
            </a:gsLst>
            <a:lin ang="5400000" scaled="0"/>
          </a:gra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" name="Grupo 16">
            <a:extLst>
              <a:ext uri="{FF2B5EF4-FFF2-40B4-BE49-F238E27FC236}">
                <a16:creationId xmlns:a16="http://schemas.microsoft.com/office/drawing/2014/main" id="{C014278D-71FC-C5F4-B3E6-2E081C438C7C}"/>
              </a:ext>
            </a:extLst>
          </p:cNvPr>
          <p:cNvGrpSpPr/>
          <p:nvPr/>
        </p:nvGrpSpPr>
        <p:grpSpPr>
          <a:xfrm>
            <a:off x="4836160" y="4111208"/>
            <a:ext cx="1021080" cy="1021080"/>
            <a:chOff x="4835701" y="3648706"/>
            <a:chExt cx="1021080" cy="1021080"/>
          </a:xfrm>
        </p:grpSpPr>
        <p:grpSp>
          <p:nvGrpSpPr>
            <p:cNvPr id="18" name="object 10">
              <a:extLst>
                <a:ext uri="{FF2B5EF4-FFF2-40B4-BE49-F238E27FC236}">
                  <a16:creationId xmlns:a16="http://schemas.microsoft.com/office/drawing/2014/main" id="{EE3BFE14-9764-8A71-4A17-8DD54A7165FA}"/>
                </a:ext>
              </a:extLst>
            </p:cNvPr>
            <p:cNvGrpSpPr/>
            <p:nvPr/>
          </p:nvGrpSpPr>
          <p:grpSpPr>
            <a:xfrm>
              <a:off x="4835701" y="3648706"/>
              <a:ext cx="1021080" cy="1021080"/>
              <a:chOff x="4835701" y="3648706"/>
              <a:chExt cx="1021080" cy="1021080"/>
            </a:xfrm>
          </p:grpSpPr>
          <p:sp>
            <p:nvSpPr>
              <p:cNvPr id="20" name="object 11">
                <a:extLst>
                  <a:ext uri="{FF2B5EF4-FFF2-40B4-BE49-F238E27FC236}">
                    <a16:creationId xmlns:a16="http://schemas.microsoft.com/office/drawing/2014/main" id="{909F1E87-512C-0058-9092-60E69DD95AFD}"/>
                  </a:ext>
                </a:extLst>
              </p:cNvPr>
              <p:cNvSpPr/>
              <p:nvPr/>
            </p:nvSpPr>
            <p:spPr>
              <a:xfrm>
                <a:off x="4883643" y="3696637"/>
                <a:ext cx="925194" cy="925194"/>
              </a:xfrm>
              <a:custGeom>
                <a:avLst/>
                <a:gdLst/>
                <a:ahLst/>
                <a:cxnLst/>
                <a:rect l="l" t="t" r="r" b="b"/>
                <a:pathLst>
                  <a:path w="925195" h="925195">
                    <a:moveTo>
                      <a:pt x="462356" y="0"/>
                    </a:moveTo>
                    <a:lnTo>
                      <a:pt x="415081" y="2387"/>
                    </a:lnTo>
                    <a:lnTo>
                      <a:pt x="369173" y="9393"/>
                    </a:lnTo>
                    <a:lnTo>
                      <a:pt x="324863" y="20787"/>
                    </a:lnTo>
                    <a:lnTo>
                      <a:pt x="282383" y="36335"/>
                    </a:lnTo>
                    <a:lnTo>
                      <a:pt x="241966" y="55805"/>
                    </a:lnTo>
                    <a:lnTo>
                      <a:pt x="203845" y="78965"/>
                    </a:lnTo>
                    <a:lnTo>
                      <a:pt x="168251" y="105582"/>
                    </a:lnTo>
                    <a:lnTo>
                      <a:pt x="135418" y="135424"/>
                    </a:lnTo>
                    <a:lnTo>
                      <a:pt x="105577" y="168259"/>
                    </a:lnTo>
                    <a:lnTo>
                      <a:pt x="78961" y="203854"/>
                    </a:lnTo>
                    <a:lnTo>
                      <a:pt x="55802" y="241976"/>
                    </a:lnTo>
                    <a:lnTo>
                      <a:pt x="36333" y="282394"/>
                    </a:lnTo>
                    <a:lnTo>
                      <a:pt x="20786" y="324874"/>
                    </a:lnTo>
                    <a:lnTo>
                      <a:pt x="9393" y="369185"/>
                    </a:lnTo>
                    <a:lnTo>
                      <a:pt x="2387" y="415094"/>
                    </a:lnTo>
                    <a:lnTo>
                      <a:pt x="0" y="462368"/>
                    </a:lnTo>
                    <a:lnTo>
                      <a:pt x="2387" y="509641"/>
                    </a:lnTo>
                    <a:lnTo>
                      <a:pt x="9393" y="555548"/>
                    </a:lnTo>
                    <a:lnTo>
                      <a:pt x="20786" y="599857"/>
                    </a:lnTo>
                    <a:lnTo>
                      <a:pt x="36333" y="642336"/>
                    </a:lnTo>
                    <a:lnTo>
                      <a:pt x="55802" y="682752"/>
                    </a:lnTo>
                    <a:lnTo>
                      <a:pt x="78961" y="720873"/>
                    </a:lnTo>
                    <a:lnTo>
                      <a:pt x="105577" y="756467"/>
                    </a:lnTo>
                    <a:lnTo>
                      <a:pt x="135418" y="789301"/>
                    </a:lnTo>
                    <a:lnTo>
                      <a:pt x="168251" y="819143"/>
                    </a:lnTo>
                    <a:lnTo>
                      <a:pt x="203845" y="845760"/>
                    </a:lnTo>
                    <a:lnTo>
                      <a:pt x="241966" y="868919"/>
                    </a:lnTo>
                    <a:lnTo>
                      <a:pt x="282383" y="888390"/>
                    </a:lnTo>
                    <a:lnTo>
                      <a:pt x="324863" y="903937"/>
                    </a:lnTo>
                    <a:lnTo>
                      <a:pt x="369173" y="915331"/>
                    </a:lnTo>
                    <a:lnTo>
                      <a:pt x="415081" y="922337"/>
                    </a:lnTo>
                    <a:lnTo>
                      <a:pt x="462356" y="924725"/>
                    </a:lnTo>
                    <a:lnTo>
                      <a:pt x="509630" y="922337"/>
                    </a:lnTo>
                    <a:lnTo>
                      <a:pt x="555539" y="915331"/>
                    </a:lnTo>
                    <a:lnTo>
                      <a:pt x="599849" y="903937"/>
                    </a:lnTo>
                    <a:lnTo>
                      <a:pt x="642328" y="888390"/>
                    </a:lnTo>
                    <a:lnTo>
                      <a:pt x="682745" y="868919"/>
                    </a:lnTo>
                    <a:lnTo>
                      <a:pt x="720866" y="845760"/>
                    </a:lnTo>
                    <a:lnTo>
                      <a:pt x="756460" y="819143"/>
                    </a:lnTo>
                    <a:lnTo>
                      <a:pt x="789293" y="789301"/>
                    </a:lnTo>
                    <a:lnTo>
                      <a:pt x="819134" y="756467"/>
                    </a:lnTo>
                    <a:lnTo>
                      <a:pt x="845750" y="720873"/>
                    </a:lnTo>
                    <a:lnTo>
                      <a:pt x="868909" y="682752"/>
                    </a:lnTo>
                    <a:lnTo>
                      <a:pt x="888379" y="642336"/>
                    </a:lnTo>
                    <a:lnTo>
                      <a:pt x="903926" y="599857"/>
                    </a:lnTo>
                    <a:lnTo>
                      <a:pt x="915319" y="555548"/>
                    </a:lnTo>
                    <a:lnTo>
                      <a:pt x="922325" y="509641"/>
                    </a:lnTo>
                    <a:lnTo>
                      <a:pt x="924712" y="462368"/>
                    </a:lnTo>
                    <a:lnTo>
                      <a:pt x="922325" y="415094"/>
                    </a:lnTo>
                    <a:lnTo>
                      <a:pt x="915319" y="369185"/>
                    </a:lnTo>
                    <a:lnTo>
                      <a:pt x="903926" y="324874"/>
                    </a:lnTo>
                    <a:lnTo>
                      <a:pt x="888379" y="282394"/>
                    </a:lnTo>
                    <a:lnTo>
                      <a:pt x="868909" y="241976"/>
                    </a:lnTo>
                    <a:lnTo>
                      <a:pt x="845750" y="203854"/>
                    </a:lnTo>
                    <a:lnTo>
                      <a:pt x="819134" y="168259"/>
                    </a:lnTo>
                    <a:lnTo>
                      <a:pt x="789293" y="135424"/>
                    </a:lnTo>
                    <a:lnTo>
                      <a:pt x="756460" y="105582"/>
                    </a:lnTo>
                    <a:lnTo>
                      <a:pt x="720866" y="78965"/>
                    </a:lnTo>
                    <a:lnTo>
                      <a:pt x="682745" y="55805"/>
                    </a:lnTo>
                    <a:lnTo>
                      <a:pt x="642328" y="36335"/>
                    </a:lnTo>
                    <a:lnTo>
                      <a:pt x="599849" y="20787"/>
                    </a:lnTo>
                    <a:lnTo>
                      <a:pt x="555539" y="9393"/>
                    </a:lnTo>
                    <a:lnTo>
                      <a:pt x="509630" y="2387"/>
                    </a:lnTo>
                    <a:lnTo>
                      <a:pt x="462356" y="0"/>
                    </a:lnTo>
                    <a:close/>
                  </a:path>
                </a:pathLst>
              </a:custGeom>
              <a:solidFill>
                <a:srgbClr val="E5F9FB"/>
              </a:solidFill>
            </p:spPr>
            <p:txBody>
              <a:bodyPr wrap="square" lIns="0" tIns="0" rIns="0" bIns="0" rtlCol="0"/>
              <a:lstStyle/>
              <a:p>
                <a:endParaRPr dirty="0"/>
              </a:p>
            </p:txBody>
          </p:sp>
          <p:sp>
            <p:nvSpPr>
              <p:cNvPr id="21" name="object 12">
                <a:extLst>
                  <a:ext uri="{FF2B5EF4-FFF2-40B4-BE49-F238E27FC236}">
                    <a16:creationId xmlns:a16="http://schemas.microsoft.com/office/drawing/2014/main" id="{8CAAC716-9B28-DF8B-D8A6-1D9B629F5508}"/>
                  </a:ext>
                </a:extLst>
              </p:cNvPr>
              <p:cNvSpPr/>
              <p:nvPr/>
            </p:nvSpPr>
            <p:spPr>
              <a:xfrm>
                <a:off x="4835701" y="3648706"/>
                <a:ext cx="1021080" cy="1021080"/>
              </a:xfrm>
              <a:custGeom>
                <a:avLst/>
                <a:gdLst/>
                <a:ahLst/>
                <a:cxnLst/>
                <a:rect l="l" t="t" r="r" b="b"/>
                <a:pathLst>
                  <a:path w="1021079" h="1021079">
                    <a:moveTo>
                      <a:pt x="510298" y="1020597"/>
                    </a:moveTo>
                    <a:lnTo>
                      <a:pt x="559443" y="1018261"/>
                    </a:lnTo>
                    <a:lnTo>
                      <a:pt x="607266" y="1011395"/>
                    </a:lnTo>
                    <a:lnTo>
                      <a:pt x="653553" y="1000214"/>
                    </a:lnTo>
                    <a:lnTo>
                      <a:pt x="698091" y="984931"/>
                    </a:lnTo>
                    <a:lnTo>
                      <a:pt x="740667" y="965760"/>
                    </a:lnTo>
                    <a:lnTo>
                      <a:pt x="781065" y="942915"/>
                    </a:lnTo>
                    <a:lnTo>
                      <a:pt x="819072" y="916610"/>
                    </a:lnTo>
                    <a:lnTo>
                      <a:pt x="854475" y="887058"/>
                    </a:lnTo>
                    <a:lnTo>
                      <a:pt x="887058" y="854475"/>
                    </a:lnTo>
                    <a:lnTo>
                      <a:pt x="916610" y="819072"/>
                    </a:lnTo>
                    <a:lnTo>
                      <a:pt x="942915" y="781065"/>
                    </a:lnTo>
                    <a:lnTo>
                      <a:pt x="965760" y="740667"/>
                    </a:lnTo>
                    <a:lnTo>
                      <a:pt x="984931" y="698091"/>
                    </a:lnTo>
                    <a:lnTo>
                      <a:pt x="1000214" y="653553"/>
                    </a:lnTo>
                    <a:lnTo>
                      <a:pt x="1011395" y="607266"/>
                    </a:lnTo>
                    <a:lnTo>
                      <a:pt x="1018261" y="559443"/>
                    </a:lnTo>
                    <a:lnTo>
                      <a:pt x="1020597" y="510298"/>
                    </a:lnTo>
                    <a:lnTo>
                      <a:pt x="1018261" y="461152"/>
                    </a:lnTo>
                    <a:lnTo>
                      <a:pt x="1011395" y="413327"/>
                    </a:lnTo>
                    <a:lnTo>
                      <a:pt x="1000214" y="367039"/>
                    </a:lnTo>
                    <a:lnTo>
                      <a:pt x="984931" y="322500"/>
                    </a:lnTo>
                    <a:lnTo>
                      <a:pt x="965760" y="279924"/>
                    </a:lnTo>
                    <a:lnTo>
                      <a:pt x="942915" y="239526"/>
                    </a:lnTo>
                    <a:lnTo>
                      <a:pt x="916610" y="201519"/>
                    </a:lnTo>
                    <a:lnTo>
                      <a:pt x="887058" y="166117"/>
                    </a:lnTo>
                    <a:lnTo>
                      <a:pt x="854475" y="133533"/>
                    </a:lnTo>
                    <a:lnTo>
                      <a:pt x="819072" y="103983"/>
                    </a:lnTo>
                    <a:lnTo>
                      <a:pt x="781065" y="77678"/>
                    </a:lnTo>
                    <a:lnTo>
                      <a:pt x="740667" y="54834"/>
                    </a:lnTo>
                    <a:lnTo>
                      <a:pt x="698091" y="35664"/>
                    </a:lnTo>
                    <a:lnTo>
                      <a:pt x="653553" y="20381"/>
                    </a:lnTo>
                    <a:lnTo>
                      <a:pt x="607266" y="9201"/>
                    </a:lnTo>
                    <a:lnTo>
                      <a:pt x="559443" y="2335"/>
                    </a:lnTo>
                    <a:lnTo>
                      <a:pt x="510298" y="0"/>
                    </a:lnTo>
                    <a:lnTo>
                      <a:pt x="461154" y="2335"/>
                    </a:lnTo>
                    <a:lnTo>
                      <a:pt x="413331" y="9201"/>
                    </a:lnTo>
                    <a:lnTo>
                      <a:pt x="367043" y="20381"/>
                    </a:lnTo>
                    <a:lnTo>
                      <a:pt x="322505" y="35664"/>
                    </a:lnTo>
                    <a:lnTo>
                      <a:pt x="279930" y="54834"/>
                    </a:lnTo>
                    <a:lnTo>
                      <a:pt x="239532" y="77678"/>
                    </a:lnTo>
                    <a:lnTo>
                      <a:pt x="201524" y="103983"/>
                    </a:lnTo>
                    <a:lnTo>
                      <a:pt x="166122" y="133533"/>
                    </a:lnTo>
                    <a:lnTo>
                      <a:pt x="133538" y="166117"/>
                    </a:lnTo>
                    <a:lnTo>
                      <a:pt x="103986" y="201519"/>
                    </a:lnTo>
                    <a:lnTo>
                      <a:pt x="77681" y="239526"/>
                    </a:lnTo>
                    <a:lnTo>
                      <a:pt x="54836" y="279924"/>
                    </a:lnTo>
                    <a:lnTo>
                      <a:pt x="35665" y="322500"/>
                    </a:lnTo>
                    <a:lnTo>
                      <a:pt x="20382" y="367039"/>
                    </a:lnTo>
                    <a:lnTo>
                      <a:pt x="9201" y="413327"/>
                    </a:lnTo>
                    <a:lnTo>
                      <a:pt x="2336" y="461152"/>
                    </a:lnTo>
                    <a:lnTo>
                      <a:pt x="0" y="510298"/>
                    </a:lnTo>
                    <a:lnTo>
                      <a:pt x="2336" y="559443"/>
                    </a:lnTo>
                    <a:lnTo>
                      <a:pt x="9201" y="607266"/>
                    </a:lnTo>
                    <a:lnTo>
                      <a:pt x="20382" y="653553"/>
                    </a:lnTo>
                    <a:lnTo>
                      <a:pt x="35665" y="698091"/>
                    </a:lnTo>
                    <a:lnTo>
                      <a:pt x="54836" y="740667"/>
                    </a:lnTo>
                    <a:lnTo>
                      <a:pt x="77681" y="781065"/>
                    </a:lnTo>
                    <a:lnTo>
                      <a:pt x="103986" y="819072"/>
                    </a:lnTo>
                    <a:lnTo>
                      <a:pt x="133538" y="854475"/>
                    </a:lnTo>
                    <a:lnTo>
                      <a:pt x="166122" y="887058"/>
                    </a:lnTo>
                    <a:lnTo>
                      <a:pt x="201524" y="916610"/>
                    </a:lnTo>
                    <a:lnTo>
                      <a:pt x="239532" y="942915"/>
                    </a:lnTo>
                    <a:lnTo>
                      <a:pt x="279930" y="965760"/>
                    </a:lnTo>
                    <a:lnTo>
                      <a:pt x="322505" y="984931"/>
                    </a:lnTo>
                    <a:lnTo>
                      <a:pt x="367043" y="1000214"/>
                    </a:lnTo>
                    <a:lnTo>
                      <a:pt x="413331" y="1011395"/>
                    </a:lnTo>
                    <a:lnTo>
                      <a:pt x="461154" y="1018261"/>
                    </a:lnTo>
                    <a:lnTo>
                      <a:pt x="510298" y="1020597"/>
                    </a:lnTo>
                    <a:close/>
                  </a:path>
                </a:pathLst>
              </a:custGeom>
              <a:ln w="25400">
                <a:solidFill>
                  <a:srgbClr val="00AED3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pic>
          <p:nvPicPr>
            <p:cNvPr id="19" name="Gráfico 18">
              <a:extLst>
                <a:ext uri="{FF2B5EF4-FFF2-40B4-BE49-F238E27FC236}">
                  <a16:creationId xmlns:a16="http://schemas.microsoft.com/office/drawing/2014/main" id="{7EBFADBD-F8CC-2AF2-BB1E-98AB12706DB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209222" y="3912334"/>
              <a:ext cx="273685" cy="489752"/>
            </a:xfrm>
            <a:prstGeom prst="rect">
              <a:avLst/>
            </a:prstGeom>
          </p:spPr>
        </p:pic>
      </p:grpSp>
      <p:sp>
        <p:nvSpPr>
          <p:cNvPr id="9" name="object 9"/>
          <p:cNvSpPr txBox="1"/>
          <p:nvPr/>
        </p:nvSpPr>
        <p:spPr>
          <a:xfrm>
            <a:off x="1874906" y="2088055"/>
            <a:ext cx="6943725" cy="1397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3000" b="0" dirty="0">
                <a:latin typeface="Roboto Medium"/>
                <a:cs typeface="Roboto Medium"/>
              </a:rPr>
              <a:t>Why</a:t>
            </a:r>
            <a:r>
              <a:rPr sz="3000" b="0" spc="-50" dirty="0">
                <a:latin typeface="Roboto Medium"/>
                <a:cs typeface="Roboto Medium"/>
              </a:rPr>
              <a:t> </a:t>
            </a:r>
            <a:r>
              <a:rPr sz="3000" b="0" dirty="0">
                <a:latin typeface="Roboto Medium"/>
                <a:cs typeface="Roboto Medium"/>
              </a:rPr>
              <a:t>conduct</a:t>
            </a:r>
            <a:r>
              <a:rPr sz="3000" b="0" spc="-45" dirty="0">
                <a:latin typeface="Roboto Medium"/>
                <a:cs typeface="Roboto Medium"/>
              </a:rPr>
              <a:t> </a:t>
            </a:r>
            <a:r>
              <a:rPr sz="3000" b="0" dirty="0">
                <a:latin typeface="Roboto Medium"/>
                <a:cs typeface="Roboto Medium"/>
              </a:rPr>
              <a:t>a</a:t>
            </a:r>
            <a:r>
              <a:rPr sz="3000" b="0" spc="-45" dirty="0">
                <a:latin typeface="Roboto Medium"/>
                <a:cs typeface="Roboto Medium"/>
              </a:rPr>
              <a:t> </a:t>
            </a:r>
            <a:r>
              <a:rPr sz="3000" b="0" dirty="0">
                <a:latin typeface="Roboto Medium"/>
                <a:cs typeface="Roboto Medium"/>
              </a:rPr>
              <a:t>Protection</a:t>
            </a:r>
            <a:r>
              <a:rPr sz="3000" b="0" spc="-45" dirty="0">
                <a:latin typeface="Roboto Medium"/>
                <a:cs typeface="Roboto Medium"/>
              </a:rPr>
              <a:t> </a:t>
            </a:r>
            <a:r>
              <a:rPr sz="3000" b="0" dirty="0">
                <a:latin typeface="Roboto Medium"/>
                <a:cs typeface="Roboto Medium"/>
              </a:rPr>
              <a:t>Risk</a:t>
            </a:r>
            <a:r>
              <a:rPr sz="3000" b="0" spc="-50" dirty="0">
                <a:latin typeface="Roboto Medium"/>
                <a:cs typeface="Roboto Medium"/>
              </a:rPr>
              <a:t> </a:t>
            </a:r>
            <a:r>
              <a:rPr sz="3000" b="0" spc="-10" dirty="0">
                <a:latin typeface="Roboto Medium"/>
                <a:cs typeface="Roboto Medium"/>
              </a:rPr>
              <a:t>Analysis?</a:t>
            </a:r>
            <a:endParaRPr sz="3000">
              <a:latin typeface="Roboto Medium"/>
              <a:cs typeface="Roboto Medium"/>
            </a:endParaRPr>
          </a:p>
          <a:p>
            <a:pPr algn="ctr">
              <a:lnSpc>
                <a:spcPct val="100000"/>
              </a:lnSpc>
              <a:spcBef>
                <a:spcPts val="3600"/>
              </a:spcBef>
            </a:pPr>
            <a:r>
              <a:rPr sz="3000" b="0" dirty="0">
                <a:latin typeface="Roboto Medium"/>
                <a:cs typeface="Roboto Medium"/>
              </a:rPr>
              <a:t>What</a:t>
            </a:r>
            <a:r>
              <a:rPr sz="3000" b="0" spc="-45" dirty="0">
                <a:latin typeface="Roboto Medium"/>
                <a:cs typeface="Roboto Medium"/>
              </a:rPr>
              <a:t> </a:t>
            </a:r>
            <a:r>
              <a:rPr sz="3000" b="0" dirty="0">
                <a:latin typeface="Roboto Medium"/>
                <a:cs typeface="Roboto Medium"/>
              </a:rPr>
              <a:t>is</a:t>
            </a:r>
            <a:r>
              <a:rPr sz="3000" b="0" spc="-40" dirty="0">
                <a:latin typeface="Roboto Medium"/>
                <a:cs typeface="Roboto Medium"/>
              </a:rPr>
              <a:t> </a:t>
            </a:r>
            <a:r>
              <a:rPr sz="3000" b="0" dirty="0">
                <a:latin typeface="Roboto Medium"/>
                <a:cs typeface="Roboto Medium"/>
              </a:rPr>
              <a:t>the</a:t>
            </a:r>
            <a:r>
              <a:rPr sz="3000" b="0" spc="-45" dirty="0">
                <a:latin typeface="Roboto Medium"/>
                <a:cs typeface="Roboto Medium"/>
              </a:rPr>
              <a:t> </a:t>
            </a:r>
            <a:r>
              <a:rPr sz="3000" b="0" spc="-10" dirty="0">
                <a:latin typeface="Roboto Medium"/>
                <a:cs typeface="Roboto Medium"/>
              </a:rPr>
              <a:t>outcome/final</a:t>
            </a:r>
            <a:r>
              <a:rPr sz="3000" b="0" spc="-40" dirty="0">
                <a:latin typeface="Roboto Medium"/>
                <a:cs typeface="Roboto Medium"/>
              </a:rPr>
              <a:t> </a:t>
            </a:r>
            <a:r>
              <a:rPr sz="3000" b="0" spc="-10" dirty="0">
                <a:latin typeface="Roboto Medium"/>
                <a:cs typeface="Roboto Medium"/>
              </a:rPr>
              <a:t>product?</a:t>
            </a:r>
            <a:endParaRPr sz="3000">
              <a:latin typeface="Roboto Medium"/>
              <a:cs typeface="Roboto Medium"/>
            </a:endParaRPr>
          </a:p>
        </p:txBody>
      </p:sp>
      <p:grpSp>
        <p:nvGrpSpPr>
          <p:cNvPr id="22" name="object 2">
            <a:extLst>
              <a:ext uri="{FF2B5EF4-FFF2-40B4-BE49-F238E27FC236}">
                <a16:creationId xmlns:a16="http://schemas.microsoft.com/office/drawing/2014/main" id="{50B17936-9940-26DB-F449-DAC4DB9E7EAE}"/>
              </a:ext>
            </a:extLst>
          </p:cNvPr>
          <p:cNvGrpSpPr/>
          <p:nvPr/>
        </p:nvGrpSpPr>
        <p:grpSpPr>
          <a:xfrm>
            <a:off x="0" y="6948004"/>
            <a:ext cx="10692130" cy="612140"/>
            <a:chOff x="0" y="6948004"/>
            <a:chExt cx="10692130" cy="612140"/>
          </a:xfrm>
        </p:grpSpPr>
        <p:sp>
          <p:nvSpPr>
            <p:cNvPr id="23" name="object 3">
              <a:extLst>
                <a:ext uri="{FF2B5EF4-FFF2-40B4-BE49-F238E27FC236}">
                  <a16:creationId xmlns:a16="http://schemas.microsoft.com/office/drawing/2014/main" id="{2E3278BF-C062-E9CF-8DAB-015FB5900681}"/>
                </a:ext>
              </a:extLst>
            </p:cNvPr>
            <p:cNvSpPr/>
            <p:nvPr/>
          </p:nvSpPr>
          <p:spPr>
            <a:xfrm>
              <a:off x="0" y="6948004"/>
              <a:ext cx="10692130" cy="612140"/>
            </a:xfrm>
            <a:custGeom>
              <a:avLst/>
              <a:gdLst/>
              <a:ahLst/>
              <a:cxnLst/>
              <a:rect l="l" t="t" r="r" b="b"/>
              <a:pathLst>
                <a:path w="10692130" h="612140">
                  <a:moveTo>
                    <a:pt x="10692003" y="0"/>
                  </a:moveTo>
                  <a:lnTo>
                    <a:pt x="0" y="0"/>
                  </a:lnTo>
                  <a:lnTo>
                    <a:pt x="0" y="612000"/>
                  </a:lnTo>
                  <a:lnTo>
                    <a:pt x="10692003" y="612000"/>
                  </a:lnTo>
                  <a:lnTo>
                    <a:pt x="10692003" y="0"/>
                  </a:lnTo>
                  <a:close/>
                </a:path>
              </a:pathLst>
            </a:custGeom>
            <a:gradFill>
              <a:gsLst>
                <a:gs pos="100000">
                  <a:schemeClr val="accent1">
                    <a:lumMod val="0"/>
                    <a:lumOff val="100000"/>
                  </a:schemeClr>
                </a:gs>
                <a:gs pos="13000">
                  <a:srgbClr val="61CDE4">
                    <a:lumMod val="20000"/>
                    <a:lumOff val="80000"/>
                  </a:srgbClr>
                </a:gs>
              </a:gsLst>
              <a:lin ang="0" scaled="0"/>
            </a:gra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4" name="object 4">
              <a:extLst>
                <a:ext uri="{FF2B5EF4-FFF2-40B4-BE49-F238E27FC236}">
                  <a16:creationId xmlns:a16="http://schemas.microsoft.com/office/drawing/2014/main" id="{EC2106E6-F50F-1296-9BAC-95C62393A865}"/>
                </a:ext>
              </a:extLst>
            </p:cNvPr>
            <p:cNvSpPr/>
            <p:nvPr/>
          </p:nvSpPr>
          <p:spPr>
            <a:xfrm>
              <a:off x="1331291" y="71910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5">
              <a:extLst>
                <a:ext uri="{FF2B5EF4-FFF2-40B4-BE49-F238E27FC236}">
                  <a16:creationId xmlns:a16="http://schemas.microsoft.com/office/drawing/2014/main" id="{F3C334A6-F9CA-E375-14BD-49D2BB5E821C}"/>
                </a:ext>
              </a:extLst>
            </p:cNvPr>
            <p:cNvSpPr/>
            <p:nvPr/>
          </p:nvSpPr>
          <p:spPr>
            <a:xfrm>
              <a:off x="314070" y="7202957"/>
              <a:ext cx="100965" cy="100965"/>
            </a:xfrm>
            <a:custGeom>
              <a:avLst/>
              <a:gdLst/>
              <a:ahLst/>
              <a:cxnLst/>
              <a:rect l="l" t="t" r="r" b="b"/>
              <a:pathLst>
                <a:path w="100965" h="100965">
                  <a:moveTo>
                    <a:pt x="100672" y="100672"/>
                  </a:moveTo>
                  <a:lnTo>
                    <a:pt x="0" y="100672"/>
                  </a:lnTo>
                  <a:lnTo>
                    <a:pt x="0" y="0"/>
                  </a:lnTo>
                  <a:lnTo>
                    <a:pt x="100672" y="0"/>
                  </a:lnTo>
                  <a:lnTo>
                    <a:pt x="100672" y="100672"/>
                  </a:lnTo>
                  <a:close/>
                </a:path>
              </a:pathLst>
            </a:custGeom>
            <a:ln w="10668">
              <a:solidFill>
                <a:srgbClr val="00AFD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6">
              <a:extLst>
                <a:ext uri="{FF2B5EF4-FFF2-40B4-BE49-F238E27FC236}">
                  <a16:creationId xmlns:a16="http://schemas.microsoft.com/office/drawing/2014/main" id="{B2F54569-D528-E732-022B-ADDCF7DB9FC0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472119" y="7065428"/>
              <a:ext cx="1179955" cy="298856"/>
            </a:xfrm>
            <a:prstGeom prst="rect">
              <a:avLst/>
            </a:prstGeom>
          </p:spPr>
        </p:pic>
        <p:sp>
          <p:nvSpPr>
            <p:cNvPr id="27" name="object 7">
              <a:extLst>
                <a:ext uri="{FF2B5EF4-FFF2-40B4-BE49-F238E27FC236}">
                  <a16:creationId xmlns:a16="http://schemas.microsoft.com/office/drawing/2014/main" id="{5C7FFE85-5493-448D-CDF2-BE1B5AB04B6F}"/>
                </a:ext>
              </a:extLst>
            </p:cNvPr>
            <p:cNvSpPr/>
            <p:nvPr/>
          </p:nvSpPr>
          <p:spPr>
            <a:xfrm>
              <a:off x="9863999" y="7092004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15">
            <a:extLst>
              <a:ext uri="{FF2B5EF4-FFF2-40B4-BE49-F238E27FC236}">
                <a16:creationId xmlns:a16="http://schemas.microsoft.com/office/drawing/2014/main" id="{6DC8A03C-CBC5-1FF0-86B4-23C0D3BFEADA}"/>
              </a:ext>
            </a:extLst>
          </p:cNvPr>
          <p:cNvSpPr txBox="1">
            <a:spLocks noGrp="1"/>
          </p:cNvSpPr>
          <p:nvPr>
            <p:ph type="ftr" sz="quarter" idx="5"/>
          </p:nvPr>
        </p:nvSpPr>
        <p:spPr>
          <a:xfrm>
            <a:off x="1411619" y="7180208"/>
            <a:ext cx="2408554" cy="144779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Introduction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Purpose</a:t>
            </a:r>
            <a:r>
              <a:rPr spc="30" dirty="0"/>
              <a:t> </a:t>
            </a:r>
            <a:r>
              <a:rPr dirty="0"/>
              <a:t>of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30" dirty="0"/>
              <a:t> </a:t>
            </a:r>
            <a:r>
              <a:rPr spc="-10" dirty="0"/>
              <a:t>Analysis</a:t>
            </a:r>
          </a:p>
        </p:txBody>
      </p:sp>
      <p:sp>
        <p:nvSpPr>
          <p:cNvPr id="29" name="object 14">
            <a:extLst>
              <a:ext uri="{FF2B5EF4-FFF2-40B4-BE49-F238E27FC236}">
                <a16:creationId xmlns:a16="http://schemas.microsoft.com/office/drawing/2014/main" id="{C0AAFB32-E818-896E-3B8A-F255F780E475}"/>
              </a:ext>
            </a:extLst>
          </p:cNvPr>
          <p:cNvSpPr txBox="1">
            <a:spLocks noGrp="1"/>
          </p:cNvSpPr>
          <p:nvPr>
            <p:ph type="dt" sz="half" idx="6"/>
          </p:nvPr>
        </p:nvSpPr>
        <p:spPr>
          <a:xfrm>
            <a:off x="709085" y="7180208"/>
            <a:ext cx="541019" cy="144779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0</a:t>
            </a:r>
          </a:p>
        </p:txBody>
      </p:sp>
      <p:sp>
        <p:nvSpPr>
          <p:cNvPr id="30" name="object 13">
            <a:extLst>
              <a:ext uri="{FF2B5EF4-FFF2-40B4-BE49-F238E27FC236}">
                <a16:creationId xmlns:a16="http://schemas.microsoft.com/office/drawing/2014/main" id="{95632113-EF20-82EF-4289-39B379CE8279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xfrm>
            <a:off x="10123897" y="7171475"/>
            <a:ext cx="197484" cy="159384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12</a:t>
            </a:fld>
            <a:endParaRPr spc="-25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upo 38">
            <a:extLst>
              <a:ext uri="{FF2B5EF4-FFF2-40B4-BE49-F238E27FC236}">
                <a16:creationId xmlns:a16="http://schemas.microsoft.com/office/drawing/2014/main" id="{4149D1F0-EA3F-E35B-C61E-7CA9AAAECD74}"/>
              </a:ext>
            </a:extLst>
          </p:cNvPr>
          <p:cNvGrpSpPr/>
          <p:nvPr/>
        </p:nvGrpSpPr>
        <p:grpSpPr>
          <a:xfrm>
            <a:off x="3517791" y="5005737"/>
            <a:ext cx="3657818" cy="727075"/>
            <a:chOff x="737765" y="4577401"/>
            <a:chExt cx="3657818" cy="727075"/>
          </a:xfrm>
        </p:grpSpPr>
        <p:grpSp>
          <p:nvGrpSpPr>
            <p:cNvPr id="40" name="object 7">
              <a:extLst>
                <a:ext uri="{FF2B5EF4-FFF2-40B4-BE49-F238E27FC236}">
                  <a16:creationId xmlns:a16="http://schemas.microsoft.com/office/drawing/2014/main" id="{5B0098F4-8C75-9244-4941-DFD47EDE4A76}"/>
                </a:ext>
              </a:extLst>
            </p:cNvPr>
            <p:cNvGrpSpPr/>
            <p:nvPr/>
          </p:nvGrpSpPr>
          <p:grpSpPr>
            <a:xfrm>
              <a:off x="737765" y="4577401"/>
              <a:ext cx="3657818" cy="727075"/>
              <a:chOff x="737765" y="4577401"/>
              <a:chExt cx="3657818" cy="727075"/>
            </a:xfrm>
          </p:grpSpPr>
          <p:sp>
            <p:nvSpPr>
              <p:cNvPr id="42" name="object 8">
                <a:extLst>
                  <a:ext uri="{FF2B5EF4-FFF2-40B4-BE49-F238E27FC236}">
                    <a16:creationId xmlns:a16="http://schemas.microsoft.com/office/drawing/2014/main" id="{323F43A9-2B2E-DAAD-BEC8-4B759E1E2C7C}"/>
                  </a:ext>
                </a:extLst>
              </p:cNvPr>
              <p:cNvSpPr/>
              <p:nvPr/>
            </p:nvSpPr>
            <p:spPr>
              <a:xfrm>
                <a:off x="1101204" y="4611014"/>
                <a:ext cx="3294379" cy="659765"/>
              </a:xfrm>
              <a:custGeom>
                <a:avLst/>
                <a:gdLst/>
                <a:ahLst/>
                <a:cxnLst/>
                <a:rect l="l" t="t" r="r" b="b"/>
                <a:pathLst>
                  <a:path w="3294379" h="659764">
                    <a:moveTo>
                      <a:pt x="3294126" y="0"/>
                    </a:moveTo>
                    <a:lnTo>
                      <a:pt x="0" y="0"/>
                    </a:lnTo>
                    <a:lnTo>
                      <a:pt x="0" y="659638"/>
                    </a:lnTo>
                    <a:lnTo>
                      <a:pt x="3294126" y="659638"/>
                    </a:lnTo>
                    <a:lnTo>
                      <a:pt x="3294126" y="0"/>
                    </a:lnTo>
                    <a:close/>
                  </a:path>
                </a:pathLst>
              </a:custGeom>
              <a:gradFill>
                <a:gsLst>
                  <a:gs pos="100000">
                    <a:schemeClr val="accent1">
                      <a:lumMod val="0"/>
                      <a:lumOff val="100000"/>
                    </a:schemeClr>
                  </a:gs>
                  <a:gs pos="13000">
                    <a:srgbClr val="61CDE4">
                      <a:lumMod val="20000"/>
                      <a:lumOff val="80000"/>
                    </a:srgbClr>
                  </a:gs>
                </a:gsLst>
                <a:lin ang="0" scaled="0"/>
              </a:gra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43" name="object 9">
                <a:extLst>
                  <a:ext uri="{FF2B5EF4-FFF2-40B4-BE49-F238E27FC236}">
                    <a16:creationId xmlns:a16="http://schemas.microsoft.com/office/drawing/2014/main" id="{B62CC195-CF8A-049E-2CC6-1055C5E69666}"/>
                  </a:ext>
                </a:extLst>
              </p:cNvPr>
              <p:cNvSpPr/>
              <p:nvPr/>
            </p:nvSpPr>
            <p:spPr>
              <a:xfrm>
                <a:off x="772132" y="4611758"/>
                <a:ext cx="658495" cy="658495"/>
              </a:xfrm>
              <a:custGeom>
                <a:avLst/>
                <a:gdLst/>
                <a:ahLst/>
                <a:cxnLst/>
                <a:rect l="l" t="t" r="r" b="b"/>
                <a:pathLst>
                  <a:path w="658494" h="658495">
                    <a:moveTo>
                      <a:pt x="329069" y="0"/>
                    </a:moveTo>
                    <a:lnTo>
                      <a:pt x="280442" y="3568"/>
                    </a:lnTo>
                    <a:lnTo>
                      <a:pt x="234031" y="13932"/>
                    </a:lnTo>
                    <a:lnTo>
                      <a:pt x="190343" y="30585"/>
                    </a:lnTo>
                    <a:lnTo>
                      <a:pt x="149889" y="53015"/>
                    </a:lnTo>
                    <a:lnTo>
                      <a:pt x="113177" y="80716"/>
                    </a:lnTo>
                    <a:lnTo>
                      <a:pt x="80716" y="113177"/>
                    </a:lnTo>
                    <a:lnTo>
                      <a:pt x="53015" y="149889"/>
                    </a:lnTo>
                    <a:lnTo>
                      <a:pt x="30585" y="190343"/>
                    </a:lnTo>
                    <a:lnTo>
                      <a:pt x="13932" y="234031"/>
                    </a:lnTo>
                    <a:lnTo>
                      <a:pt x="3568" y="280442"/>
                    </a:lnTo>
                    <a:lnTo>
                      <a:pt x="0" y="329069"/>
                    </a:lnTo>
                    <a:lnTo>
                      <a:pt x="3568" y="377696"/>
                    </a:lnTo>
                    <a:lnTo>
                      <a:pt x="13932" y="424108"/>
                    </a:lnTo>
                    <a:lnTo>
                      <a:pt x="30585" y="467795"/>
                    </a:lnTo>
                    <a:lnTo>
                      <a:pt x="53015" y="508250"/>
                    </a:lnTo>
                    <a:lnTo>
                      <a:pt x="80716" y="544962"/>
                    </a:lnTo>
                    <a:lnTo>
                      <a:pt x="113177" y="577423"/>
                    </a:lnTo>
                    <a:lnTo>
                      <a:pt x="149889" y="605123"/>
                    </a:lnTo>
                    <a:lnTo>
                      <a:pt x="190343" y="627554"/>
                    </a:lnTo>
                    <a:lnTo>
                      <a:pt x="234031" y="644206"/>
                    </a:lnTo>
                    <a:lnTo>
                      <a:pt x="280442" y="654571"/>
                    </a:lnTo>
                    <a:lnTo>
                      <a:pt x="329069" y="658139"/>
                    </a:lnTo>
                    <a:lnTo>
                      <a:pt x="377696" y="654571"/>
                    </a:lnTo>
                    <a:lnTo>
                      <a:pt x="424108" y="644206"/>
                    </a:lnTo>
                    <a:lnTo>
                      <a:pt x="467795" y="627554"/>
                    </a:lnTo>
                    <a:lnTo>
                      <a:pt x="508250" y="605123"/>
                    </a:lnTo>
                    <a:lnTo>
                      <a:pt x="544962" y="577423"/>
                    </a:lnTo>
                    <a:lnTo>
                      <a:pt x="577423" y="544962"/>
                    </a:lnTo>
                    <a:lnTo>
                      <a:pt x="605123" y="508250"/>
                    </a:lnTo>
                    <a:lnTo>
                      <a:pt x="627554" y="467795"/>
                    </a:lnTo>
                    <a:lnTo>
                      <a:pt x="644206" y="424108"/>
                    </a:lnTo>
                    <a:lnTo>
                      <a:pt x="654571" y="377696"/>
                    </a:lnTo>
                    <a:lnTo>
                      <a:pt x="658139" y="329069"/>
                    </a:lnTo>
                    <a:lnTo>
                      <a:pt x="654571" y="280442"/>
                    </a:lnTo>
                    <a:lnTo>
                      <a:pt x="644206" y="234031"/>
                    </a:lnTo>
                    <a:lnTo>
                      <a:pt x="627554" y="190343"/>
                    </a:lnTo>
                    <a:lnTo>
                      <a:pt x="605123" y="149889"/>
                    </a:lnTo>
                    <a:lnTo>
                      <a:pt x="577423" y="113177"/>
                    </a:lnTo>
                    <a:lnTo>
                      <a:pt x="544962" y="80716"/>
                    </a:lnTo>
                    <a:lnTo>
                      <a:pt x="508250" y="53015"/>
                    </a:lnTo>
                    <a:lnTo>
                      <a:pt x="467795" y="30585"/>
                    </a:lnTo>
                    <a:lnTo>
                      <a:pt x="424108" y="13932"/>
                    </a:lnTo>
                    <a:lnTo>
                      <a:pt x="377696" y="3568"/>
                    </a:lnTo>
                    <a:lnTo>
                      <a:pt x="329069" y="0"/>
                    </a:lnTo>
                    <a:close/>
                  </a:path>
                </a:pathLst>
              </a:custGeom>
              <a:solidFill>
                <a:srgbClr val="E5F9FB"/>
              </a:solidFill>
            </p:spPr>
            <p:txBody>
              <a:bodyPr wrap="square" lIns="0" tIns="0" rIns="0" bIns="0" rtlCol="0"/>
              <a:lstStyle/>
              <a:p>
                <a:endParaRPr dirty="0"/>
              </a:p>
            </p:txBody>
          </p:sp>
          <p:sp>
            <p:nvSpPr>
              <p:cNvPr id="44" name="object 10">
                <a:extLst>
                  <a:ext uri="{FF2B5EF4-FFF2-40B4-BE49-F238E27FC236}">
                    <a16:creationId xmlns:a16="http://schemas.microsoft.com/office/drawing/2014/main" id="{3A5B66E7-459E-5A71-184B-DFC80DA7CD8F}"/>
                  </a:ext>
                </a:extLst>
              </p:cNvPr>
              <p:cNvSpPr/>
              <p:nvPr/>
            </p:nvSpPr>
            <p:spPr>
              <a:xfrm>
                <a:off x="737765" y="4577401"/>
                <a:ext cx="727075" cy="727075"/>
              </a:xfrm>
              <a:custGeom>
                <a:avLst/>
                <a:gdLst/>
                <a:ahLst/>
                <a:cxnLst/>
                <a:rect l="l" t="t" r="r" b="b"/>
                <a:pathLst>
                  <a:path w="727075" h="727075">
                    <a:moveTo>
                      <a:pt x="363435" y="726859"/>
                    </a:moveTo>
                    <a:lnTo>
                      <a:pt x="412752" y="723541"/>
                    </a:lnTo>
                    <a:lnTo>
                      <a:pt x="460052" y="713877"/>
                    </a:lnTo>
                    <a:lnTo>
                      <a:pt x="504902" y="698298"/>
                    </a:lnTo>
                    <a:lnTo>
                      <a:pt x="546870" y="677240"/>
                    </a:lnTo>
                    <a:lnTo>
                      <a:pt x="585522" y="651133"/>
                    </a:lnTo>
                    <a:lnTo>
                      <a:pt x="620425" y="620412"/>
                    </a:lnTo>
                    <a:lnTo>
                      <a:pt x="651146" y="585509"/>
                    </a:lnTo>
                    <a:lnTo>
                      <a:pt x="677252" y="546857"/>
                    </a:lnTo>
                    <a:lnTo>
                      <a:pt x="698311" y="504890"/>
                    </a:lnTo>
                    <a:lnTo>
                      <a:pt x="713889" y="460040"/>
                    </a:lnTo>
                    <a:lnTo>
                      <a:pt x="723554" y="412740"/>
                    </a:lnTo>
                    <a:lnTo>
                      <a:pt x="726871" y="363423"/>
                    </a:lnTo>
                    <a:lnTo>
                      <a:pt x="723554" y="314109"/>
                    </a:lnTo>
                    <a:lnTo>
                      <a:pt x="713889" y="266811"/>
                    </a:lnTo>
                    <a:lnTo>
                      <a:pt x="698311" y="221963"/>
                    </a:lnTo>
                    <a:lnTo>
                      <a:pt x="677252" y="179997"/>
                    </a:lnTo>
                    <a:lnTo>
                      <a:pt x="651146" y="141347"/>
                    </a:lnTo>
                    <a:lnTo>
                      <a:pt x="620425" y="106445"/>
                    </a:lnTo>
                    <a:lnTo>
                      <a:pt x="585522" y="75724"/>
                    </a:lnTo>
                    <a:lnTo>
                      <a:pt x="546870" y="49618"/>
                    </a:lnTo>
                    <a:lnTo>
                      <a:pt x="504902" y="28559"/>
                    </a:lnTo>
                    <a:lnTo>
                      <a:pt x="460052" y="12981"/>
                    </a:lnTo>
                    <a:lnTo>
                      <a:pt x="412752" y="3317"/>
                    </a:lnTo>
                    <a:lnTo>
                      <a:pt x="363435" y="0"/>
                    </a:lnTo>
                    <a:lnTo>
                      <a:pt x="314119" y="3317"/>
                    </a:lnTo>
                    <a:lnTo>
                      <a:pt x="266819" y="12981"/>
                    </a:lnTo>
                    <a:lnTo>
                      <a:pt x="221968" y="28559"/>
                    </a:lnTo>
                    <a:lnTo>
                      <a:pt x="180001" y="49618"/>
                    </a:lnTo>
                    <a:lnTo>
                      <a:pt x="141349" y="75724"/>
                    </a:lnTo>
                    <a:lnTo>
                      <a:pt x="106446" y="106445"/>
                    </a:lnTo>
                    <a:lnTo>
                      <a:pt x="75725" y="141347"/>
                    </a:lnTo>
                    <a:lnTo>
                      <a:pt x="49618" y="179997"/>
                    </a:lnTo>
                    <a:lnTo>
                      <a:pt x="28560" y="221963"/>
                    </a:lnTo>
                    <a:lnTo>
                      <a:pt x="12982" y="266811"/>
                    </a:lnTo>
                    <a:lnTo>
                      <a:pt x="3317" y="314109"/>
                    </a:lnTo>
                    <a:lnTo>
                      <a:pt x="0" y="363423"/>
                    </a:lnTo>
                    <a:lnTo>
                      <a:pt x="3317" y="412740"/>
                    </a:lnTo>
                    <a:lnTo>
                      <a:pt x="12982" y="460040"/>
                    </a:lnTo>
                    <a:lnTo>
                      <a:pt x="28560" y="504890"/>
                    </a:lnTo>
                    <a:lnTo>
                      <a:pt x="49618" y="546857"/>
                    </a:lnTo>
                    <a:lnTo>
                      <a:pt x="75725" y="585509"/>
                    </a:lnTo>
                    <a:lnTo>
                      <a:pt x="106446" y="620412"/>
                    </a:lnTo>
                    <a:lnTo>
                      <a:pt x="141349" y="651133"/>
                    </a:lnTo>
                    <a:lnTo>
                      <a:pt x="180001" y="677240"/>
                    </a:lnTo>
                    <a:lnTo>
                      <a:pt x="221968" y="698298"/>
                    </a:lnTo>
                    <a:lnTo>
                      <a:pt x="266819" y="713877"/>
                    </a:lnTo>
                    <a:lnTo>
                      <a:pt x="314119" y="723541"/>
                    </a:lnTo>
                    <a:lnTo>
                      <a:pt x="363435" y="726859"/>
                    </a:lnTo>
                    <a:close/>
                  </a:path>
                </a:pathLst>
              </a:custGeom>
              <a:ln w="17589">
                <a:solidFill>
                  <a:srgbClr val="00AED3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pic>
          <p:nvPicPr>
            <p:cNvPr id="41" name="Gráfico 40">
              <a:extLst>
                <a:ext uri="{FF2B5EF4-FFF2-40B4-BE49-F238E27FC236}">
                  <a16:creationId xmlns:a16="http://schemas.microsoft.com/office/drawing/2014/main" id="{AF2D17CE-D4E8-1F94-A800-CBF1B777BB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95813" y="4756243"/>
              <a:ext cx="210782" cy="377189"/>
            </a:xfrm>
            <a:prstGeom prst="rect">
              <a:avLst/>
            </a:prstGeom>
          </p:spPr>
        </p:pic>
      </p:grpSp>
      <p:grpSp>
        <p:nvGrpSpPr>
          <p:cNvPr id="33" name="Grupo 32">
            <a:extLst>
              <a:ext uri="{FF2B5EF4-FFF2-40B4-BE49-F238E27FC236}">
                <a16:creationId xmlns:a16="http://schemas.microsoft.com/office/drawing/2014/main" id="{ADCB7379-9030-24FA-82BC-31D5C9736845}"/>
              </a:ext>
            </a:extLst>
          </p:cNvPr>
          <p:cNvGrpSpPr/>
          <p:nvPr/>
        </p:nvGrpSpPr>
        <p:grpSpPr>
          <a:xfrm>
            <a:off x="5471985" y="2484005"/>
            <a:ext cx="2124075" cy="1984375"/>
            <a:chOff x="720001" y="2484005"/>
            <a:chExt cx="2124075" cy="1984375"/>
          </a:xfrm>
        </p:grpSpPr>
        <p:sp>
          <p:nvSpPr>
            <p:cNvPr id="34" name="object 3">
              <a:extLst>
                <a:ext uri="{FF2B5EF4-FFF2-40B4-BE49-F238E27FC236}">
                  <a16:creationId xmlns:a16="http://schemas.microsoft.com/office/drawing/2014/main" id="{6905813E-4592-A7CA-C3D9-F5FE5ACA93F5}"/>
                </a:ext>
              </a:extLst>
            </p:cNvPr>
            <p:cNvSpPr/>
            <p:nvPr/>
          </p:nvSpPr>
          <p:spPr>
            <a:xfrm>
              <a:off x="720001" y="2484005"/>
              <a:ext cx="2124075" cy="1984375"/>
            </a:xfrm>
            <a:custGeom>
              <a:avLst/>
              <a:gdLst/>
              <a:ahLst/>
              <a:cxnLst/>
              <a:rect l="l" t="t" r="r" b="b"/>
              <a:pathLst>
                <a:path w="2124075" h="1984375">
                  <a:moveTo>
                    <a:pt x="2123998" y="0"/>
                  </a:moveTo>
                  <a:lnTo>
                    <a:pt x="0" y="0"/>
                  </a:lnTo>
                  <a:lnTo>
                    <a:pt x="0" y="1983968"/>
                  </a:lnTo>
                  <a:lnTo>
                    <a:pt x="2123998" y="1983968"/>
                  </a:lnTo>
                  <a:lnTo>
                    <a:pt x="2123998" y="0"/>
                  </a:lnTo>
                  <a:close/>
                </a:path>
              </a:pathLst>
            </a:custGeom>
            <a:gradFill>
              <a:gsLst>
                <a:gs pos="100000">
                  <a:schemeClr val="accent1">
                    <a:lumMod val="0"/>
                    <a:lumOff val="100000"/>
                  </a:schemeClr>
                </a:gs>
                <a:gs pos="13000">
                  <a:srgbClr val="61CDE4">
                    <a:lumMod val="20000"/>
                    <a:lumOff val="80000"/>
                  </a:srgbClr>
                </a:gs>
              </a:gsLst>
              <a:lin ang="5400000" scaled="0"/>
            </a:gra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4">
              <a:extLst>
                <a:ext uri="{FF2B5EF4-FFF2-40B4-BE49-F238E27FC236}">
                  <a16:creationId xmlns:a16="http://schemas.microsoft.com/office/drawing/2014/main" id="{F0517A1E-662B-06B3-EAF4-BC132A13CC73}"/>
                </a:ext>
              </a:extLst>
            </p:cNvPr>
            <p:cNvSpPr/>
            <p:nvPr/>
          </p:nvSpPr>
          <p:spPr>
            <a:xfrm>
              <a:off x="720001" y="2488768"/>
              <a:ext cx="2124075" cy="0"/>
            </a:xfrm>
            <a:custGeom>
              <a:avLst/>
              <a:gdLst/>
              <a:ahLst/>
              <a:cxnLst/>
              <a:rect l="l" t="t" r="r" b="b"/>
              <a:pathLst>
                <a:path w="2124075">
                  <a:moveTo>
                    <a:pt x="2123998" y="0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00AED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6" name="Grupo 35">
            <a:extLst>
              <a:ext uri="{FF2B5EF4-FFF2-40B4-BE49-F238E27FC236}">
                <a16:creationId xmlns:a16="http://schemas.microsoft.com/office/drawing/2014/main" id="{A8CE4E78-B0A9-EBF1-C140-E458AC0135FE}"/>
              </a:ext>
            </a:extLst>
          </p:cNvPr>
          <p:cNvGrpSpPr/>
          <p:nvPr/>
        </p:nvGrpSpPr>
        <p:grpSpPr>
          <a:xfrm>
            <a:off x="7847965" y="2484005"/>
            <a:ext cx="2124075" cy="1984375"/>
            <a:chOff x="720001" y="2484005"/>
            <a:chExt cx="2124075" cy="1984375"/>
          </a:xfrm>
        </p:grpSpPr>
        <p:sp>
          <p:nvSpPr>
            <p:cNvPr id="37" name="object 3">
              <a:extLst>
                <a:ext uri="{FF2B5EF4-FFF2-40B4-BE49-F238E27FC236}">
                  <a16:creationId xmlns:a16="http://schemas.microsoft.com/office/drawing/2014/main" id="{08A3E281-D758-0226-302A-15AA2F35A371}"/>
                </a:ext>
              </a:extLst>
            </p:cNvPr>
            <p:cNvSpPr/>
            <p:nvPr/>
          </p:nvSpPr>
          <p:spPr>
            <a:xfrm>
              <a:off x="720001" y="2484005"/>
              <a:ext cx="2124075" cy="1984375"/>
            </a:xfrm>
            <a:custGeom>
              <a:avLst/>
              <a:gdLst/>
              <a:ahLst/>
              <a:cxnLst/>
              <a:rect l="l" t="t" r="r" b="b"/>
              <a:pathLst>
                <a:path w="2124075" h="1984375">
                  <a:moveTo>
                    <a:pt x="2123998" y="0"/>
                  </a:moveTo>
                  <a:lnTo>
                    <a:pt x="0" y="0"/>
                  </a:lnTo>
                  <a:lnTo>
                    <a:pt x="0" y="1983968"/>
                  </a:lnTo>
                  <a:lnTo>
                    <a:pt x="2123998" y="1983968"/>
                  </a:lnTo>
                  <a:lnTo>
                    <a:pt x="2123998" y="0"/>
                  </a:lnTo>
                  <a:close/>
                </a:path>
              </a:pathLst>
            </a:custGeom>
            <a:gradFill>
              <a:gsLst>
                <a:gs pos="100000">
                  <a:schemeClr val="accent1">
                    <a:lumMod val="0"/>
                    <a:lumOff val="100000"/>
                  </a:schemeClr>
                </a:gs>
                <a:gs pos="13000">
                  <a:srgbClr val="61CDE4">
                    <a:lumMod val="20000"/>
                    <a:lumOff val="80000"/>
                  </a:srgbClr>
                </a:gs>
              </a:gsLst>
              <a:lin ang="5400000" scaled="0"/>
            </a:gra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4">
              <a:extLst>
                <a:ext uri="{FF2B5EF4-FFF2-40B4-BE49-F238E27FC236}">
                  <a16:creationId xmlns:a16="http://schemas.microsoft.com/office/drawing/2014/main" id="{44835A45-CA59-1E3F-B550-68B368E7DDDE}"/>
                </a:ext>
              </a:extLst>
            </p:cNvPr>
            <p:cNvSpPr/>
            <p:nvPr/>
          </p:nvSpPr>
          <p:spPr>
            <a:xfrm>
              <a:off x="720001" y="2488768"/>
              <a:ext cx="2124075" cy="0"/>
            </a:xfrm>
            <a:custGeom>
              <a:avLst/>
              <a:gdLst/>
              <a:ahLst/>
              <a:cxnLst/>
              <a:rect l="l" t="t" r="r" b="b"/>
              <a:pathLst>
                <a:path w="2124075">
                  <a:moveTo>
                    <a:pt x="2123998" y="0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00AED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0" name="Grupo 29">
            <a:extLst>
              <a:ext uri="{FF2B5EF4-FFF2-40B4-BE49-F238E27FC236}">
                <a16:creationId xmlns:a16="http://schemas.microsoft.com/office/drawing/2014/main" id="{1690CD3F-12DE-CCFD-DEF2-FA138F1C0893}"/>
              </a:ext>
            </a:extLst>
          </p:cNvPr>
          <p:cNvGrpSpPr/>
          <p:nvPr/>
        </p:nvGrpSpPr>
        <p:grpSpPr>
          <a:xfrm>
            <a:off x="3095993" y="2484005"/>
            <a:ext cx="2124075" cy="1984375"/>
            <a:chOff x="720001" y="2484005"/>
            <a:chExt cx="2124075" cy="1984375"/>
          </a:xfrm>
        </p:grpSpPr>
        <p:sp>
          <p:nvSpPr>
            <p:cNvPr id="31" name="object 3">
              <a:extLst>
                <a:ext uri="{FF2B5EF4-FFF2-40B4-BE49-F238E27FC236}">
                  <a16:creationId xmlns:a16="http://schemas.microsoft.com/office/drawing/2014/main" id="{8B44E07A-95C6-C260-24E7-4774A35DD530}"/>
                </a:ext>
              </a:extLst>
            </p:cNvPr>
            <p:cNvSpPr/>
            <p:nvPr/>
          </p:nvSpPr>
          <p:spPr>
            <a:xfrm>
              <a:off x="720001" y="2484005"/>
              <a:ext cx="2124075" cy="1984375"/>
            </a:xfrm>
            <a:custGeom>
              <a:avLst/>
              <a:gdLst/>
              <a:ahLst/>
              <a:cxnLst/>
              <a:rect l="l" t="t" r="r" b="b"/>
              <a:pathLst>
                <a:path w="2124075" h="1984375">
                  <a:moveTo>
                    <a:pt x="2123998" y="0"/>
                  </a:moveTo>
                  <a:lnTo>
                    <a:pt x="0" y="0"/>
                  </a:lnTo>
                  <a:lnTo>
                    <a:pt x="0" y="1983968"/>
                  </a:lnTo>
                  <a:lnTo>
                    <a:pt x="2123998" y="1983968"/>
                  </a:lnTo>
                  <a:lnTo>
                    <a:pt x="2123998" y="0"/>
                  </a:lnTo>
                  <a:close/>
                </a:path>
              </a:pathLst>
            </a:custGeom>
            <a:gradFill>
              <a:gsLst>
                <a:gs pos="100000">
                  <a:schemeClr val="accent1">
                    <a:lumMod val="0"/>
                    <a:lumOff val="100000"/>
                  </a:schemeClr>
                </a:gs>
                <a:gs pos="13000">
                  <a:srgbClr val="61CDE4">
                    <a:lumMod val="20000"/>
                    <a:lumOff val="80000"/>
                  </a:srgbClr>
                </a:gs>
              </a:gsLst>
              <a:lin ang="5400000" scaled="0"/>
            </a:gra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4">
              <a:extLst>
                <a:ext uri="{FF2B5EF4-FFF2-40B4-BE49-F238E27FC236}">
                  <a16:creationId xmlns:a16="http://schemas.microsoft.com/office/drawing/2014/main" id="{40CFACD0-2568-3AF6-E9DF-6E6BC20D2F12}"/>
                </a:ext>
              </a:extLst>
            </p:cNvPr>
            <p:cNvSpPr/>
            <p:nvPr/>
          </p:nvSpPr>
          <p:spPr>
            <a:xfrm>
              <a:off x="720001" y="2488768"/>
              <a:ext cx="2124075" cy="0"/>
            </a:xfrm>
            <a:custGeom>
              <a:avLst/>
              <a:gdLst/>
              <a:ahLst/>
              <a:cxnLst/>
              <a:rect l="l" t="t" r="r" b="b"/>
              <a:pathLst>
                <a:path w="2124075">
                  <a:moveTo>
                    <a:pt x="2123998" y="0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00AED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9" name="Grupo 28">
            <a:extLst>
              <a:ext uri="{FF2B5EF4-FFF2-40B4-BE49-F238E27FC236}">
                <a16:creationId xmlns:a16="http://schemas.microsoft.com/office/drawing/2014/main" id="{03D19D34-720F-D9FF-4295-1A157D55557A}"/>
              </a:ext>
            </a:extLst>
          </p:cNvPr>
          <p:cNvGrpSpPr/>
          <p:nvPr/>
        </p:nvGrpSpPr>
        <p:grpSpPr>
          <a:xfrm>
            <a:off x="720001" y="2484005"/>
            <a:ext cx="2124075" cy="1984375"/>
            <a:chOff x="720001" y="2484005"/>
            <a:chExt cx="2124075" cy="1984375"/>
          </a:xfrm>
        </p:grpSpPr>
        <p:sp>
          <p:nvSpPr>
            <p:cNvPr id="3" name="object 3"/>
            <p:cNvSpPr/>
            <p:nvPr/>
          </p:nvSpPr>
          <p:spPr>
            <a:xfrm>
              <a:off x="720001" y="2484005"/>
              <a:ext cx="2124075" cy="1984375"/>
            </a:xfrm>
            <a:custGeom>
              <a:avLst/>
              <a:gdLst/>
              <a:ahLst/>
              <a:cxnLst/>
              <a:rect l="l" t="t" r="r" b="b"/>
              <a:pathLst>
                <a:path w="2124075" h="1984375">
                  <a:moveTo>
                    <a:pt x="2123998" y="0"/>
                  </a:moveTo>
                  <a:lnTo>
                    <a:pt x="0" y="0"/>
                  </a:lnTo>
                  <a:lnTo>
                    <a:pt x="0" y="1983968"/>
                  </a:lnTo>
                  <a:lnTo>
                    <a:pt x="2123998" y="1983968"/>
                  </a:lnTo>
                  <a:lnTo>
                    <a:pt x="2123998" y="0"/>
                  </a:lnTo>
                  <a:close/>
                </a:path>
              </a:pathLst>
            </a:custGeom>
            <a:gradFill>
              <a:gsLst>
                <a:gs pos="100000">
                  <a:schemeClr val="accent1">
                    <a:lumMod val="0"/>
                    <a:lumOff val="100000"/>
                  </a:schemeClr>
                </a:gs>
                <a:gs pos="13000">
                  <a:srgbClr val="61CDE4">
                    <a:lumMod val="20000"/>
                    <a:lumOff val="80000"/>
                  </a:srgbClr>
                </a:gs>
              </a:gsLst>
              <a:lin ang="5400000" scaled="0"/>
            </a:gra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" name="object 4"/>
            <p:cNvSpPr/>
            <p:nvPr/>
          </p:nvSpPr>
          <p:spPr>
            <a:xfrm>
              <a:off x="720001" y="2488768"/>
              <a:ext cx="2124075" cy="0"/>
            </a:xfrm>
            <a:custGeom>
              <a:avLst/>
              <a:gdLst/>
              <a:ahLst/>
              <a:cxnLst/>
              <a:rect l="l" t="t" r="r" b="b"/>
              <a:pathLst>
                <a:path w="2124075">
                  <a:moveTo>
                    <a:pt x="2123998" y="0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00AED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 descr="$PPTXTitle"/>
          <p:cNvSpPr txBox="1">
            <a:spLocks noGrp="1"/>
          </p:cNvSpPr>
          <p:nvPr>
            <p:ph type="title"/>
          </p:nvPr>
        </p:nvSpPr>
        <p:spPr>
          <a:xfrm>
            <a:off x="707299" y="684055"/>
            <a:ext cx="7073265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/>
              <a:t>Examples</a:t>
            </a:r>
            <a:r>
              <a:rPr spc="-60" dirty="0"/>
              <a:t> </a:t>
            </a:r>
            <a:r>
              <a:rPr dirty="0"/>
              <a:t>of</a:t>
            </a:r>
            <a:r>
              <a:rPr spc="-65" dirty="0"/>
              <a:t> </a:t>
            </a:r>
            <a:r>
              <a:rPr dirty="0"/>
              <a:t>different</a:t>
            </a:r>
            <a:r>
              <a:rPr spc="-55" dirty="0"/>
              <a:t> </a:t>
            </a:r>
            <a:r>
              <a:rPr dirty="0"/>
              <a:t>forms</a:t>
            </a:r>
            <a:r>
              <a:rPr spc="-60" dirty="0"/>
              <a:t> </a:t>
            </a:r>
            <a:r>
              <a:rPr dirty="0"/>
              <a:t>of</a:t>
            </a:r>
            <a:r>
              <a:rPr spc="-60" dirty="0"/>
              <a:t> </a:t>
            </a:r>
            <a:r>
              <a:rPr spc="-10" dirty="0"/>
              <a:t>protection </a:t>
            </a:r>
            <a:r>
              <a:rPr dirty="0"/>
              <a:t>risk</a:t>
            </a:r>
            <a:r>
              <a:rPr spc="-55" dirty="0"/>
              <a:t> </a:t>
            </a:r>
            <a:r>
              <a:rPr dirty="0"/>
              <a:t>analysis</a:t>
            </a:r>
            <a:r>
              <a:rPr spc="-55" dirty="0"/>
              <a:t> </a:t>
            </a:r>
            <a:r>
              <a:rPr dirty="0"/>
              <a:t>in</a:t>
            </a:r>
            <a:r>
              <a:rPr spc="-55" dirty="0"/>
              <a:t> </a:t>
            </a:r>
            <a:r>
              <a:rPr dirty="0"/>
              <a:t>existing</a:t>
            </a:r>
            <a:r>
              <a:rPr spc="-55" dirty="0"/>
              <a:t> </a:t>
            </a:r>
            <a:r>
              <a:rPr spc="-10" dirty="0"/>
              <a:t>programming</a:t>
            </a:r>
          </a:p>
        </p:txBody>
      </p:sp>
      <p:sp>
        <p:nvSpPr>
          <p:cNvPr id="28" name="object 2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Introduction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Purpose</a:t>
            </a:r>
            <a:r>
              <a:rPr spc="30" dirty="0"/>
              <a:t> </a:t>
            </a:r>
            <a:r>
              <a:rPr dirty="0"/>
              <a:t>of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30" dirty="0"/>
              <a:t> </a:t>
            </a:r>
            <a:r>
              <a:rPr spc="-10" dirty="0"/>
              <a:t>Analysis</a:t>
            </a:r>
          </a:p>
        </p:txBody>
      </p:sp>
      <p:sp>
        <p:nvSpPr>
          <p:cNvPr id="27" name="object 27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0</a:t>
            </a:r>
          </a:p>
        </p:txBody>
      </p:sp>
      <p:sp>
        <p:nvSpPr>
          <p:cNvPr id="26" name="object 2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13</a:t>
            </a:fld>
            <a:endParaRPr spc="-25" dirty="0"/>
          </a:p>
        </p:txBody>
      </p:sp>
      <p:sp>
        <p:nvSpPr>
          <p:cNvPr id="16" name="object 16"/>
          <p:cNvSpPr txBox="1"/>
          <p:nvPr/>
        </p:nvSpPr>
        <p:spPr>
          <a:xfrm>
            <a:off x="720001" y="2624195"/>
            <a:ext cx="2124075" cy="13589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9705" marR="404495">
              <a:lnSpc>
                <a:spcPct val="125000"/>
              </a:lnSpc>
              <a:spcBef>
                <a:spcPts val="100"/>
              </a:spcBef>
            </a:pPr>
            <a:r>
              <a:rPr sz="1400" b="0" dirty="0">
                <a:latin typeface="Roboto Light"/>
                <a:cs typeface="Roboto Light"/>
              </a:rPr>
              <a:t>Form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0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(Protection </a:t>
            </a:r>
            <a:r>
              <a:rPr sz="1400" b="0" dirty="0">
                <a:latin typeface="Roboto Light"/>
                <a:cs typeface="Roboto Light"/>
              </a:rPr>
              <a:t>Case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Management) </a:t>
            </a:r>
            <a:r>
              <a:rPr sz="1400" b="0" dirty="0">
                <a:latin typeface="Roboto Light"/>
                <a:cs typeface="Roboto Light"/>
              </a:rPr>
              <a:t>also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case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planning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4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safety</a:t>
            </a:r>
            <a:r>
              <a:rPr sz="1400" b="0" spc="-4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planning (individual </a:t>
            </a:r>
            <a:r>
              <a:rPr sz="1400" b="0" spc="-20" dirty="0">
                <a:latin typeface="Roboto Light"/>
                <a:cs typeface="Roboto Light"/>
              </a:rPr>
              <a:t>PRA)</a:t>
            </a:r>
            <a:endParaRPr sz="1400" dirty="0">
              <a:latin typeface="Roboto Light"/>
              <a:cs typeface="Roboto Light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096005" y="2624195"/>
            <a:ext cx="2124075" cy="13589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1445" marR="274320">
              <a:lnSpc>
                <a:spcPct val="125000"/>
              </a:lnSpc>
              <a:spcBef>
                <a:spcPts val="100"/>
              </a:spcBef>
            </a:pPr>
            <a:r>
              <a:rPr sz="1400" b="0" spc="-10" dirty="0">
                <a:latin typeface="Roboto Light"/>
                <a:cs typeface="Roboto Light"/>
              </a:rPr>
              <a:t>Protection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Monitoring reports/advocacy </a:t>
            </a:r>
            <a:r>
              <a:rPr sz="1400" b="0" dirty="0">
                <a:latin typeface="Roboto Light"/>
                <a:cs typeface="Roboto Light"/>
              </a:rPr>
              <a:t>reports–</a:t>
            </a:r>
            <a:r>
              <a:rPr sz="1400" b="0" spc="-7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include analysis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as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part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of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spc="-25" dirty="0">
                <a:latin typeface="Roboto Light"/>
                <a:cs typeface="Roboto Light"/>
              </a:rPr>
              <a:t>the </a:t>
            </a:r>
            <a:r>
              <a:rPr sz="1400" b="0" spc="-10" dirty="0">
                <a:latin typeface="Roboto Light"/>
                <a:cs typeface="Roboto Light"/>
              </a:rPr>
              <a:t>reporting</a:t>
            </a:r>
            <a:endParaRPr sz="1400" dirty="0">
              <a:latin typeface="Roboto Light"/>
              <a:cs typeface="Roboto Light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471998" y="2624195"/>
            <a:ext cx="2124075" cy="558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2560" marR="320040">
              <a:lnSpc>
                <a:spcPct val="125000"/>
              </a:lnSpc>
              <a:spcBef>
                <a:spcPts val="100"/>
              </a:spcBef>
            </a:pPr>
            <a:r>
              <a:rPr sz="1400" b="0" dirty="0">
                <a:latin typeface="Roboto Light"/>
                <a:cs typeface="Roboto Light"/>
              </a:rPr>
              <a:t>CSP/CBP</a:t>
            </a:r>
            <a:r>
              <a:rPr sz="1400" b="0" spc="-6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action</a:t>
            </a:r>
            <a:r>
              <a:rPr sz="1400" b="0" spc="-65" dirty="0">
                <a:latin typeface="Roboto Light"/>
                <a:cs typeface="Roboto Light"/>
              </a:rPr>
              <a:t> </a:t>
            </a:r>
            <a:r>
              <a:rPr sz="1400" b="0" spc="-20" dirty="0">
                <a:latin typeface="Roboto Light"/>
                <a:cs typeface="Roboto Light"/>
              </a:rPr>
              <a:t>plan </a:t>
            </a:r>
            <a:r>
              <a:rPr sz="1400" b="0" spc="-10" dirty="0">
                <a:latin typeface="Roboto Light"/>
                <a:cs typeface="Roboto Light"/>
              </a:rPr>
              <a:t>development</a:t>
            </a:r>
            <a:endParaRPr sz="1400">
              <a:latin typeface="Roboto Light"/>
              <a:cs typeface="Roboto Light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7848003" y="2624195"/>
            <a:ext cx="2124075" cy="558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1290" marR="427990">
              <a:lnSpc>
                <a:spcPct val="125000"/>
              </a:lnSpc>
              <a:spcBef>
                <a:spcPts val="100"/>
              </a:spcBef>
            </a:pPr>
            <a:r>
              <a:rPr sz="1400" b="0" dirty="0">
                <a:latin typeface="Roboto Light"/>
                <a:cs typeface="Roboto Light"/>
              </a:rPr>
              <a:t>Early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Warning,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Early </a:t>
            </a:r>
            <a:r>
              <a:rPr sz="1400" b="0" dirty="0">
                <a:latin typeface="Roboto Light"/>
                <a:cs typeface="Roboto Light"/>
              </a:rPr>
              <a:t>Response</a:t>
            </a:r>
            <a:r>
              <a:rPr sz="1400" b="0" spc="-6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systems</a:t>
            </a:r>
            <a:endParaRPr sz="1400">
              <a:latin typeface="Roboto Light"/>
              <a:cs typeface="Roboto Light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559300" y="5247447"/>
            <a:ext cx="2235200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b="1" spc="90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Any</a:t>
            </a:r>
            <a:r>
              <a:rPr sz="1500" b="1" spc="95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 </a:t>
            </a:r>
            <a:r>
              <a:rPr sz="1500" b="1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other</a:t>
            </a:r>
            <a:r>
              <a:rPr sz="1500" b="1" spc="100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 </a:t>
            </a:r>
            <a:r>
              <a:rPr sz="1500" b="1" spc="45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examples?</a:t>
            </a:r>
            <a:endParaRPr sz="1500" b="1" dirty="0">
              <a:latin typeface="Noto Serif" panose="02020600060500020200" pitchFamily="18" charset="0"/>
              <a:ea typeface="Noto Serif" panose="02020600060500020200" pitchFamily="18" charset="0"/>
              <a:cs typeface="Noto Serif" panose="02020600060500020200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n 22" descr="Texto&#10;&#10;El contenido generado por IA puede ser incorrecto.">
            <a:extLst>
              <a:ext uri="{FF2B5EF4-FFF2-40B4-BE49-F238E27FC236}">
                <a16:creationId xmlns:a16="http://schemas.microsoft.com/office/drawing/2014/main" id="{44A3202F-ABB0-66E2-D978-CB57EBE666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89" t="26056" r="6738" b="25259"/>
          <a:stretch>
            <a:fillRect/>
          </a:stretch>
        </p:blipFill>
        <p:spPr>
          <a:xfrm>
            <a:off x="4979114" y="1975769"/>
            <a:ext cx="4990465" cy="3681095"/>
          </a:xfrm>
          <a:prstGeom prst="rect">
            <a:avLst/>
          </a:prstGeom>
        </p:spPr>
      </p:pic>
      <p:grpSp>
        <p:nvGrpSpPr>
          <p:cNvPr id="21" name="Grupo 20">
            <a:extLst>
              <a:ext uri="{FF2B5EF4-FFF2-40B4-BE49-F238E27FC236}">
                <a16:creationId xmlns:a16="http://schemas.microsoft.com/office/drawing/2014/main" id="{C6EC05CB-A009-6C5F-6DBB-5F1B1F6C4A67}"/>
              </a:ext>
            </a:extLst>
          </p:cNvPr>
          <p:cNvGrpSpPr/>
          <p:nvPr/>
        </p:nvGrpSpPr>
        <p:grpSpPr>
          <a:xfrm>
            <a:off x="737765" y="4577401"/>
            <a:ext cx="3657818" cy="727075"/>
            <a:chOff x="737765" y="4577401"/>
            <a:chExt cx="3657818" cy="727075"/>
          </a:xfrm>
        </p:grpSpPr>
        <p:grpSp>
          <p:nvGrpSpPr>
            <p:cNvPr id="7" name="object 7"/>
            <p:cNvGrpSpPr/>
            <p:nvPr/>
          </p:nvGrpSpPr>
          <p:grpSpPr>
            <a:xfrm>
              <a:off x="737765" y="4577401"/>
              <a:ext cx="3657818" cy="727075"/>
              <a:chOff x="737765" y="4577401"/>
              <a:chExt cx="3657818" cy="727075"/>
            </a:xfrm>
          </p:grpSpPr>
          <p:sp>
            <p:nvSpPr>
              <p:cNvPr id="8" name="object 8"/>
              <p:cNvSpPr/>
              <p:nvPr/>
            </p:nvSpPr>
            <p:spPr>
              <a:xfrm>
                <a:off x="1101204" y="4611014"/>
                <a:ext cx="3294379" cy="659765"/>
              </a:xfrm>
              <a:custGeom>
                <a:avLst/>
                <a:gdLst/>
                <a:ahLst/>
                <a:cxnLst/>
                <a:rect l="l" t="t" r="r" b="b"/>
                <a:pathLst>
                  <a:path w="3294379" h="659764">
                    <a:moveTo>
                      <a:pt x="3294126" y="0"/>
                    </a:moveTo>
                    <a:lnTo>
                      <a:pt x="0" y="0"/>
                    </a:lnTo>
                    <a:lnTo>
                      <a:pt x="0" y="659638"/>
                    </a:lnTo>
                    <a:lnTo>
                      <a:pt x="3294126" y="659638"/>
                    </a:lnTo>
                    <a:lnTo>
                      <a:pt x="3294126" y="0"/>
                    </a:lnTo>
                    <a:close/>
                  </a:path>
                </a:pathLst>
              </a:custGeom>
              <a:gradFill>
                <a:gsLst>
                  <a:gs pos="100000">
                    <a:schemeClr val="accent1">
                      <a:lumMod val="0"/>
                      <a:lumOff val="100000"/>
                    </a:schemeClr>
                  </a:gs>
                  <a:gs pos="13000">
                    <a:srgbClr val="61CDE4">
                      <a:lumMod val="20000"/>
                      <a:lumOff val="80000"/>
                    </a:srgbClr>
                  </a:gs>
                </a:gsLst>
                <a:lin ang="0" scaled="0"/>
              </a:gra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9" name="object 9"/>
              <p:cNvSpPr/>
              <p:nvPr/>
            </p:nvSpPr>
            <p:spPr>
              <a:xfrm>
                <a:off x="772132" y="4611758"/>
                <a:ext cx="658495" cy="658495"/>
              </a:xfrm>
              <a:custGeom>
                <a:avLst/>
                <a:gdLst/>
                <a:ahLst/>
                <a:cxnLst/>
                <a:rect l="l" t="t" r="r" b="b"/>
                <a:pathLst>
                  <a:path w="658494" h="658495">
                    <a:moveTo>
                      <a:pt x="329069" y="0"/>
                    </a:moveTo>
                    <a:lnTo>
                      <a:pt x="280442" y="3568"/>
                    </a:lnTo>
                    <a:lnTo>
                      <a:pt x="234031" y="13932"/>
                    </a:lnTo>
                    <a:lnTo>
                      <a:pt x="190343" y="30585"/>
                    </a:lnTo>
                    <a:lnTo>
                      <a:pt x="149889" y="53015"/>
                    </a:lnTo>
                    <a:lnTo>
                      <a:pt x="113177" y="80716"/>
                    </a:lnTo>
                    <a:lnTo>
                      <a:pt x="80716" y="113177"/>
                    </a:lnTo>
                    <a:lnTo>
                      <a:pt x="53015" y="149889"/>
                    </a:lnTo>
                    <a:lnTo>
                      <a:pt x="30585" y="190343"/>
                    </a:lnTo>
                    <a:lnTo>
                      <a:pt x="13932" y="234031"/>
                    </a:lnTo>
                    <a:lnTo>
                      <a:pt x="3568" y="280442"/>
                    </a:lnTo>
                    <a:lnTo>
                      <a:pt x="0" y="329069"/>
                    </a:lnTo>
                    <a:lnTo>
                      <a:pt x="3568" y="377696"/>
                    </a:lnTo>
                    <a:lnTo>
                      <a:pt x="13932" y="424108"/>
                    </a:lnTo>
                    <a:lnTo>
                      <a:pt x="30585" y="467795"/>
                    </a:lnTo>
                    <a:lnTo>
                      <a:pt x="53015" y="508250"/>
                    </a:lnTo>
                    <a:lnTo>
                      <a:pt x="80716" y="544962"/>
                    </a:lnTo>
                    <a:lnTo>
                      <a:pt x="113177" y="577423"/>
                    </a:lnTo>
                    <a:lnTo>
                      <a:pt x="149889" y="605123"/>
                    </a:lnTo>
                    <a:lnTo>
                      <a:pt x="190343" y="627554"/>
                    </a:lnTo>
                    <a:lnTo>
                      <a:pt x="234031" y="644206"/>
                    </a:lnTo>
                    <a:lnTo>
                      <a:pt x="280442" y="654571"/>
                    </a:lnTo>
                    <a:lnTo>
                      <a:pt x="329069" y="658139"/>
                    </a:lnTo>
                    <a:lnTo>
                      <a:pt x="377696" y="654571"/>
                    </a:lnTo>
                    <a:lnTo>
                      <a:pt x="424108" y="644206"/>
                    </a:lnTo>
                    <a:lnTo>
                      <a:pt x="467795" y="627554"/>
                    </a:lnTo>
                    <a:lnTo>
                      <a:pt x="508250" y="605123"/>
                    </a:lnTo>
                    <a:lnTo>
                      <a:pt x="544962" y="577423"/>
                    </a:lnTo>
                    <a:lnTo>
                      <a:pt x="577423" y="544962"/>
                    </a:lnTo>
                    <a:lnTo>
                      <a:pt x="605123" y="508250"/>
                    </a:lnTo>
                    <a:lnTo>
                      <a:pt x="627554" y="467795"/>
                    </a:lnTo>
                    <a:lnTo>
                      <a:pt x="644206" y="424108"/>
                    </a:lnTo>
                    <a:lnTo>
                      <a:pt x="654571" y="377696"/>
                    </a:lnTo>
                    <a:lnTo>
                      <a:pt x="658139" y="329069"/>
                    </a:lnTo>
                    <a:lnTo>
                      <a:pt x="654571" y="280442"/>
                    </a:lnTo>
                    <a:lnTo>
                      <a:pt x="644206" y="234031"/>
                    </a:lnTo>
                    <a:lnTo>
                      <a:pt x="627554" y="190343"/>
                    </a:lnTo>
                    <a:lnTo>
                      <a:pt x="605123" y="149889"/>
                    </a:lnTo>
                    <a:lnTo>
                      <a:pt x="577423" y="113177"/>
                    </a:lnTo>
                    <a:lnTo>
                      <a:pt x="544962" y="80716"/>
                    </a:lnTo>
                    <a:lnTo>
                      <a:pt x="508250" y="53015"/>
                    </a:lnTo>
                    <a:lnTo>
                      <a:pt x="467795" y="30585"/>
                    </a:lnTo>
                    <a:lnTo>
                      <a:pt x="424108" y="13932"/>
                    </a:lnTo>
                    <a:lnTo>
                      <a:pt x="377696" y="3568"/>
                    </a:lnTo>
                    <a:lnTo>
                      <a:pt x="329069" y="0"/>
                    </a:lnTo>
                    <a:close/>
                  </a:path>
                </a:pathLst>
              </a:custGeom>
              <a:solidFill>
                <a:srgbClr val="E5F9FB"/>
              </a:solidFill>
            </p:spPr>
            <p:txBody>
              <a:bodyPr wrap="square" lIns="0" tIns="0" rIns="0" bIns="0" rtlCol="0"/>
              <a:lstStyle/>
              <a:p>
                <a:endParaRPr dirty="0"/>
              </a:p>
            </p:txBody>
          </p:sp>
          <p:sp>
            <p:nvSpPr>
              <p:cNvPr id="10" name="object 10"/>
              <p:cNvSpPr/>
              <p:nvPr/>
            </p:nvSpPr>
            <p:spPr>
              <a:xfrm>
                <a:off x="737765" y="4577401"/>
                <a:ext cx="727075" cy="727075"/>
              </a:xfrm>
              <a:custGeom>
                <a:avLst/>
                <a:gdLst/>
                <a:ahLst/>
                <a:cxnLst/>
                <a:rect l="l" t="t" r="r" b="b"/>
                <a:pathLst>
                  <a:path w="727075" h="727075">
                    <a:moveTo>
                      <a:pt x="363435" y="726859"/>
                    </a:moveTo>
                    <a:lnTo>
                      <a:pt x="412752" y="723541"/>
                    </a:lnTo>
                    <a:lnTo>
                      <a:pt x="460052" y="713877"/>
                    </a:lnTo>
                    <a:lnTo>
                      <a:pt x="504902" y="698298"/>
                    </a:lnTo>
                    <a:lnTo>
                      <a:pt x="546870" y="677240"/>
                    </a:lnTo>
                    <a:lnTo>
                      <a:pt x="585522" y="651133"/>
                    </a:lnTo>
                    <a:lnTo>
                      <a:pt x="620425" y="620412"/>
                    </a:lnTo>
                    <a:lnTo>
                      <a:pt x="651146" y="585509"/>
                    </a:lnTo>
                    <a:lnTo>
                      <a:pt x="677252" y="546857"/>
                    </a:lnTo>
                    <a:lnTo>
                      <a:pt x="698311" y="504890"/>
                    </a:lnTo>
                    <a:lnTo>
                      <a:pt x="713889" y="460040"/>
                    </a:lnTo>
                    <a:lnTo>
                      <a:pt x="723554" y="412740"/>
                    </a:lnTo>
                    <a:lnTo>
                      <a:pt x="726871" y="363423"/>
                    </a:lnTo>
                    <a:lnTo>
                      <a:pt x="723554" y="314109"/>
                    </a:lnTo>
                    <a:lnTo>
                      <a:pt x="713889" y="266811"/>
                    </a:lnTo>
                    <a:lnTo>
                      <a:pt x="698311" y="221963"/>
                    </a:lnTo>
                    <a:lnTo>
                      <a:pt x="677252" y="179997"/>
                    </a:lnTo>
                    <a:lnTo>
                      <a:pt x="651146" y="141347"/>
                    </a:lnTo>
                    <a:lnTo>
                      <a:pt x="620425" y="106445"/>
                    </a:lnTo>
                    <a:lnTo>
                      <a:pt x="585522" y="75724"/>
                    </a:lnTo>
                    <a:lnTo>
                      <a:pt x="546870" y="49618"/>
                    </a:lnTo>
                    <a:lnTo>
                      <a:pt x="504902" y="28559"/>
                    </a:lnTo>
                    <a:lnTo>
                      <a:pt x="460052" y="12981"/>
                    </a:lnTo>
                    <a:lnTo>
                      <a:pt x="412752" y="3317"/>
                    </a:lnTo>
                    <a:lnTo>
                      <a:pt x="363435" y="0"/>
                    </a:lnTo>
                    <a:lnTo>
                      <a:pt x="314119" y="3317"/>
                    </a:lnTo>
                    <a:lnTo>
                      <a:pt x="266819" y="12981"/>
                    </a:lnTo>
                    <a:lnTo>
                      <a:pt x="221968" y="28559"/>
                    </a:lnTo>
                    <a:lnTo>
                      <a:pt x="180001" y="49618"/>
                    </a:lnTo>
                    <a:lnTo>
                      <a:pt x="141349" y="75724"/>
                    </a:lnTo>
                    <a:lnTo>
                      <a:pt x="106446" y="106445"/>
                    </a:lnTo>
                    <a:lnTo>
                      <a:pt x="75725" y="141347"/>
                    </a:lnTo>
                    <a:lnTo>
                      <a:pt x="49618" y="179997"/>
                    </a:lnTo>
                    <a:lnTo>
                      <a:pt x="28560" y="221963"/>
                    </a:lnTo>
                    <a:lnTo>
                      <a:pt x="12982" y="266811"/>
                    </a:lnTo>
                    <a:lnTo>
                      <a:pt x="3317" y="314109"/>
                    </a:lnTo>
                    <a:lnTo>
                      <a:pt x="0" y="363423"/>
                    </a:lnTo>
                    <a:lnTo>
                      <a:pt x="3317" y="412740"/>
                    </a:lnTo>
                    <a:lnTo>
                      <a:pt x="12982" y="460040"/>
                    </a:lnTo>
                    <a:lnTo>
                      <a:pt x="28560" y="504890"/>
                    </a:lnTo>
                    <a:lnTo>
                      <a:pt x="49618" y="546857"/>
                    </a:lnTo>
                    <a:lnTo>
                      <a:pt x="75725" y="585509"/>
                    </a:lnTo>
                    <a:lnTo>
                      <a:pt x="106446" y="620412"/>
                    </a:lnTo>
                    <a:lnTo>
                      <a:pt x="141349" y="651133"/>
                    </a:lnTo>
                    <a:lnTo>
                      <a:pt x="180001" y="677240"/>
                    </a:lnTo>
                    <a:lnTo>
                      <a:pt x="221968" y="698298"/>
                    </a:lnTo>
                    <a:lnTo>
                      <a:pt x="266819" y="713877"/>
                    </a:lnTo>
                    <a:lnTo>
                      <a:pt x="314119" y="723541"/>
                    </a:lnTo>
                    <a:lnTo>
                      <a:pt x="363435" y="726859"/>
                    </a:lnTo>
                    <a:close/>
                  </a:path>
                </a:pathLst>
              </a:custGeom>
              <a:ln w="17589">
                <a:solidFill>
                  <a:srgbClr val="00AED3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pic>
          <p:nvPicPr>
            <p:cNvPr id="20" name="Gráfico 19">
              <a:extLst>
                <a:ext uri="{FF2B5EF4-FFF2-40B4-BE49-F238E27FC236}">
                  <a16:creationId xmlns:a16="http://schemas.microsoft.com/office/drawing/2014/main" id="{5D517FAB-6F1B-4C6E-755E-EAA30109BE1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95813" y="4756243"/>
              <a:ext cx="210782" cy="377189"/>
            </a:xfrm>
            <a:prstGeom prst="rect">
              <a:avLst/>
            </a:prstGeom>
          </p:spPr>
        </p:pic>
      </p:grpSp>
      <p:sp>
        <p:nvSpPr>
          <p:cNvPr id="5" name="object 5"/>
          <p:cNvSpPr/>
          <p:nvPr/>
        </p:nvSpPr>
        <p:spPr>
          <a:xfrm>
            <a:off x="719998" y="1975769"/>
            <a:ext cx="9252585" cy="0"/>
          </a:xfrm>
          <a:custGeom>
            <a:avLst/>
            <a:gdLst/>
            <a:ahLst/>
            <a:cxnLst/>
            <a:rect l="l" t="t" r="r" b="b"/>
            <a:pathLst>
              <a:path w="9252585">
                <a:moveTo>
                  <a:pt x="9252000" y="0"/>
                </a:moveTo>
                <a:lnTo>
                  <a:pt x="0" y="0"/>
                </a:lnTo>
              </a:path>
            </a:pathLst>
          </a:custGeom>
          <a:ln w="9525">
            <a:solidFill>
              <a:srgbClr val="00AED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 descr="$PPTXTitle"/>
          <p:cNvSpPr txBox="1">
            <a:spLocks noGrp="1"/>
          </p:cNvSpPr>
          <p:nvPr>
            <p:ph type="title"/>
          </p:nvPr>
        </p:nvSpPr>
        <p:spPr>
          <a:xfrm>
            <a:off x="707299" y="684055"/>
            <a:ext cx="4260215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/>
              <a:t>Protection</a:t>
            </a:r>
            <a:r>
              <a:rPr spc="-90" dirty="0"/>
              <a:t> </a:t>
            </a:r>
            <a:r>
              <a:rPr dirty="0"/>
              <a:t>Risk</a:t>
            </a:r>
            <a:r>
              <a:rPr spc="-90" dirty="0"/>
              <a:t> </a:t>
            </a:r>
            <a:r>
              <a:rPr spc="-10" dirty="0"/>
              <a:t>Analyses </a:t>
            </a:r>
            <a:r>
              <a:rPr dirty="0"/>
              <a:t>are</a:t>
            </a:r>
            <a:r>
              <a:rPr spc="-60" dirty="0"/>
              <a:t> </a:t>
            </a:r>
            <a:r>
              <a:rPr dirty="0"/>
              <a:t>meant</a:t>
            </a:r>
            <a:r>
              <a:rPr spc="-55" dirty="0"/>
              <a:t> </a:t>
            </a:r>
            <a:r>
              <a:rPr dirty="0"/>
              <a:t>to</a:t>
            </a:r>
            <a:r>
              <a:rPr spc="-55" dirty="0"/>
              <a:t> </a:t>
            </a:r>
            <a:r>
              <a:rPr dirty="0"/>
              <a:t>be</a:t>
            </a:r>
            <a:r>
              <a:rPr spc="-55" dirty="0"/>
              <a:t> </a:t>
            </a:r>
            <a:r>
              <a:rPr spc="-10" dirty="0"/>
              <a:t>USED!</a:t>
            </a:r>
          </a:p>
        </p:txBody>
      </p:sp>
      <p:sp>
        <p:nvSpPr>
          <p:cNvPr id="16" name="object 1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Introduction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Purpose</a:t>
            </a:r>
            <a:r>
              <a:rPr spc="30" dirty="0"/>
              <a:t> </a:t>
            </a:r>
            <a:r>
              <a:rPr dirty="0"/>
              <a:t>of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30" dirty="0"/>
              <a:t> </a:t>
            </a:r>
            <a:r>
              <a:rPr spc="-10" dirty="0"/>
              <a:t>Analysis</a:t>
            </a:r>
          </a:p>
        </p:txBody>
      </p:sp>
      <p:sp>
        <p:nvSpPr>
          <p:cNvPr id="15" name="object 15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0</a:t>
            </a:r>
          </a:p>
        </p:txBody>
      </p:sp>
      <p:sp>
        <p:nvSpPr>
          <p:cNvPr id="14" name="object 1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14</a:t>
            </a:fld>
            <a:endParaRPr spc="-25" dirty="0"/>
          </a:p>
        </p:txBody>
      </p:sp>
      <p:sp>
        <p:nvSpPr>
          <p:cNvPr id="12" name="object 12"/>
          <p:cNvSpPr txBox="1"/>
          <p:nvPr/>
        </p:nvSpPr>
        <p:spPr>
          <a:xfrm>
            <a:off x="1619566" y="4824271"/>
            <a:ext cx="2050734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b="1" spc="50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How</a:t>
            </a:r>
            <a:r>
              <a:rPr sz="1500" b="1" spc="45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 </a:t>
            </a:r>
            <a:r>
              <a:rPr sz="1500" b="1" spc="55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are</a:t>
            </a:r>
            <a:r>
              <a:rPr sz="1500" b="1" spc="45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 </a:t>
            </a:r>
            <a:r>
              <a:rPr sz="1500" b="1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they</a:t>
            </a:r>
            <a:r>
              <a:rPr sz="1500" b="1" spc="45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 </a:t>
            </a:r>
            <a:r>
              <a:rPr sz="1500" b="1" spc="-10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used?</a:t>
            </a:r>
            <a:endParaRPr sz="1500" b="1" dirty="0">
              <a:latin typeface="Noto Serif" panose="02020600060500020200" pitchFamily="18" charset="0"/>
              <a:ea typeface="Noto Serif" panose="02020600060500020200" pitchFamily="18" charset="0"/>
              <a:cs typeface="Noto Serif" panose="02020600060500020200" pitchFamily="18" charset="0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30849" y="2236003"/>
            <a:ext cx="3505200" cy="16135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5700"/>
              </a:lnSpc>
              <a:spcBef>
                <a:spcPts val="100"/>
              </a:spcBef>
            </a:pPr>
            <a:r>
              <a:rPr sz="1800" b="0" dirty="0">
                <a:latin typeface="Roboto Light"/>
                <a:cs typeface="Roboto Light"/>
              </a:rPr>
              <a:t>Protection</a:t>
            </a:r>
            <a:r>
              <a:rPr sz="1800" b="0" spc="-35" dirty="0">
                <a:latin typeface="Roboto Light"/>
                <a:cs typeface="Roboto Light"/>
              </a:rPr>
              <a:t> </a:t>
            </a:r>
            <a:r>
              <a:rPr sz="1800" b="0" dirty="0">
                <a:latin typeface="Roboto Light"/>
                <a:cs typeface="Roboto Light"/>
              </a:rPr>
              <a:t>risk</a:t>
            </a:r>
            <a:r>
              <a:rPr sz="1800" b="0" spc="-25" dirty="0">
                <a:latin typeface="Roboto Light"/>
                <a:cs typeface="Roboto Light"/>
              </a:rPr>
              <a:t> </a:t>
            </a:r>
            <a:r>
              <a:rPr sz="1800" b="0" dirty="0">
                <a:latin typeface="Roboto Light"/>
                <a:cs typeface="Roboto Light"/>
              </a:rPr>
              <a:t>analyses</a:t>
            </a:r>
            <a:r>
              <a:rPr sz="1800" b="0" spc="-30" dirty="0">
                <a:latin typeface="Roboto Light"/>
                <a:cs typeface="Roboto Light"/>
              </a:rPr>
              <a:t> </a:t>
            </a:r>
            <a:r>
              <a:rPr sz="1800" b="0" dirty="0">
                <a:latin typeface="Roboto Light"/>
                <a:cs typeface="Roboto Light"/>
              </a:rPr>
              <a:t>can</a:t>
            </a:r>
            <a:r>
              <a:rPr sz="1800" b="0" spc="-30" dirty="0">
                <a:latin typeface="Roboto Light"/>
                <a:cs typeface="Roboto Light"/>
              </a:rPr>
              <a:t> </a:t>
            </a:r>
            <a:r>
              <a:rPr sz="1800" b="0" spc="-20" dirty="0">
                <a:latin typeface="Roboto Light"/>
                <a:cs typeface="Roboto Light"/>
              </a:rPr>
              <a:t>have </a:t>
            </a:r>
            <a:r>
              <a:rPr sz="1800" b="0" dirty="0">
                <a:latin typeface="Roboto Light"/>
                <a:cs typeface="Roboto Light"/>
              </a:rPr>
              <a:t>different</a:t>
            </a:r>
            <a:r>
              <a:rPr sz="1800" b="0" spc="-55" dirty="0">
                <a:latin typeface="Roboto Light"/>
                <a:cs typeface="Roboto Light"/>
              </a:rPr>
              <a:t> </a:t>
            </a:r>
            <a:r>
              <a:rPr sz="1800" b="0" dirty="0">
                <a:latin typeface="Roboto Light"/>
                <a:cs typeface="Roboto Light"/>
              </a:rPr>
              <a:t>functions</a:t>
            </a:r>
            <a:r>
              <a:rPr sz="1800" b="0" spc="-55" dirty="0">
                <a:latin typeface="Roboto Light"/>
                <a:cs typeface="Roboto Light"/>
              </a:rPr>
              <a:t> </a:t>
            </a:r>
            <a:r>
              <a:rPr sz="1800" b="0" dirty="0">
                <a:latin typeface="Roboto Light"/>
                <a:cs typeface="Roboto Light"/>
              </a:rPr>
              <a:t>or</a:t>
            </a:r>
            <a:r>
              <a:rPr sz="1800" b="0" spc="-55" dirty="0">
                <a:latin typeface="Roboto Light"/>
                <a:cs typeface="Roboto Light"/>
              </a:rPr>
              <a:t> </a:t>
            </a:r>
            <a:r>
              <a:rPr sz="1800" b="0" spc="-10" dirty="0">
                <a:latin typeface="Roboto Light"/>
                <a:cs typeface="Roboto Light"/>
              </a:rPr>
              <a:t>outcomes, </a:t>
            </a:r>
            <a:r>
              <a:rPr sz="1800" b="0" dirty="0">
                <a:latin typeface="Roboto Light"/>
                <a:cs typeface="Roboto Light"/>
              </a:rPr>
              <a:t>depending</a:t>
            </a:r>
            <a:r>
              <a:rPr sz="1800" b="0" spc="-10" dirty="0">
                <a:latin typeface="Roboto Light"/>
                <a:cs typeface="Roboto Light"/>
              </a:rPr>
              <a:t> </a:t>
            </a:r>
            <a:r>
              <a:rPr sz="1800" b="0" dirty="0">
                <a:latin typeface="Roboto Light"/>
                <a:cs typeface="Roboto Light"/>
              </a:rPr>
              <a:t>on</a:t>
            </a:r>
            <a:r>
              <a:rPr sz="1800" b="0" spc="-15" dirty="0">
                <a:latin typeface="Roboto Light"/>
                <a:cs typeface="Roboto Light"/>
              </a:rPr>
              <a:t> </a:t>
            </a:r>
            <a:r>
              <a:rPr sz="1800" b="0" dirty="0">
                <a:latin typeface="Roboto Light"/>
                <a:cs typeface="Roboto Light"/>
              </a:rPr>
              <a:t>the</a:t>
            </a:r>
            <a:r>
              <a:rPr sz="1800" b="0" spc="-10" dirty="0">
                <a:latin typeface="Roboto Light"/>
                <a:cs typeface="Roboto Light"/>
              </a:rPr>
              <a:t> </a:t>
            </a:r>
            <a:r>
              <a:rPr sz="1800" b="0" dirty="0">
                <a:latin typeface="Roboto Light"/>
                <a:cs typeface="Roboto Light"/>
              </a:rPr>
              <a:t>type</a:t>
            </a:r>
            <a:r>
              <a:rPr sz="1800" b="0" spc="-10" dirty="0">
                <a:latin typeface="Roboto Light"/>
                <a:cs typeface="Roboto Light"/>
              </a:rPr>
              <a:t> </a:t>
            </a:r>
            <a:r>
              <a:rPr sz="1800" b="0" dirty="0">
                <a:latin typeface="Roboto Light"/>
                <a:cs typeface="Roboto Light"/>
              </a:rPr>
              <a:t>of</a:t>
            </a:r>
            <a:r>
              <a:rPr sz="1800" b="0" spc="-15" dirty="0">
                <a:latin typeface="Roboto Light"/>
                <a:cs typeface="Roboto Light"/>
              </a:rPr>
              <a:t> </a:t>
            </a:r>
            <a:r>
              <a:rPr sz="1800" b="0" spc="-10" dirty="0">
                <a:latin typeface="Roboto Light"/>
                <a:cs typeface="Roboto Light"/>
              </a:rPr>
              <a:t>analysis, </a:t>
            </a:r>
            <a:r>
              <a:rPr sz="1800" b="0" dirty="0">
                <a:latin typeface="Roboto Light"/>
                <a:cs typeface="Roboto Light"/>
              </a:rPr>
              <a:t>reason</a:t>
            </a:r>
            <a:r>
              <a:rPr sz="1800" b="0" spc="-35" dirty="0">
                <a:latin typeface="Roboto Light"/>
                <a:cs typeface="Roboto Light"/>
              </a:rPr>
              <a:t> </a:t>
            </a:r>
            <a:r>
              <a:rPr sz="1800" b="0" dirty="0">
                <a:latin typeface="Roboto Light"/>
                <a:cs typeface="Roboto Light"/>
              </a:rPr>
              <a:t>for</a:t>
            </a:r>
            <a:r>
              <a:rPr sz="1800" b="0" spc="-35" dirty="0">
                <a:latin typeface="Roboto Light"/>
                <a:cs typeface="Roboto Light"/>
              </a:rPr>
              <a:t> </a:t>
            </a:r>
            <a:r>
              <a:rPr sz="1800" b="0" dirty="0">
                <a:latin typeface="Roboto Light"/>
                <a:cs typeface="Roboto Light"/>
              </a:rPr>
              <a:t>conducting</a:t>
            </a:r>
            <a:r>
              <a:rPr sz="1800" b="0" spc="-25" dirty="0">
                <a:latin typeface="Roboto Light"/>
                <a:cs typeface="Roboto Light"/>
              </a:rPr>
              <a:t> </a:t>
            </a:r>
            <a:r>
              <a:rPr sz="1800" b="0" dirty="0">
                <a:latin typeface="Roboto Light"/>
                <a:cs typeface="Roboto Light"/>
              </a:rPr>
              <a:t>analysis,</a:t>
            </a:r>
            <a:r>
              <a:rPr sz="1800" b="0" spc="-35" dirty="0">
                <a:latin typeface="Roboto Light"/>
                <a:cs typeface="Roboto Light"/>
              </a:rPr>
              <a:t> </a:t>
            </a:r>
            <a:r>
              <a:rPr sz="1800" b="0" spc="-25" dirty="0">
                <a:latin typeface="Roboto Light"/>
                <a:cs typeface="Roboto Light"/>
              </a:rPr>
              <a:t>the </a:t>
            </a:r>
            <a:r>
              <a:rPr sz="1800" b="0" dirty="0">
                <a:latin typeface="Roboto Light"/>
                <a:cs typeface="Roboto Light"/>
              </a:rPr>
              <a:t>form</a:t>
            </a:r>
            <a:r>
              <a:rPr sz="1800" b="0" spc="-60" dirty="0">
                <a:latin typeface="Roboto Light"/>
                <a:cs typeface="Roboto Light"/>
              </a:rPr>
              <a:t> </a:t>
            </a:r>
            <a:r>
              <a:rPr sz="1800" b="0" spc="-20" dirty="0">
                <a:latin typeface="Roboto Light"/>
                <a:cs typeface="Roboto Light"/>
              </a:rPr>
              <a:t>etc.</a:t>
            </a:r>
            <a:endParaRPr sz="1800">
              <a:latin typeface="Roboto Light"/>
              <a:cs typeface="Roboto Ligh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707299" y="684055"/>
            <a:ext cx="772668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One</a:t>
            </a:r>
            <a:r>
              <a:rPr spc="-50" dirty="0"/>
              <a:t> </a:t>
            </a:r>
            <a:r>
              <a:rPr dirty="0"/>
              <a:t>example</a:t>
            </a:r>
            <a:r>
              <a:rPr spc="-40" dirty="0"/>
              <a:t> </a:t>
            </a:r>
            <a:r>
              <a:rPr dirty="0"/>
              <a:t>of</a:t>
            </a:r>
            <a:r>
              <a:rPr spc="-45" dirty="0"/>
              <a:t> </a:t>
            </a:r>
            <a:r>
              <a:rPr dirty="0"/>
              <a:t>how</a:t>
            </a:r>
            <a:r>
              <a:rPr spc="-40" dirty="0"/>
              <a:t> </a:t>
            </a:r>
            <a:r>
              <a:rPr dirty="0"/>
              <a:t>Protection</a:t>
            </a:r>
            <a:r>
              <a:rPr spc="-40" dirty="0"/>
              <a:t> </a:t>
            </a:r>
            <a:r>
              <a:rPr dirty="0"/>
              <a:t>Risk</a:t>
            </a:r>
            <a:r>
              <a:rPr spc="-40" dirty="0"/>
              <a:t> </a:t>
            </a:r>
            <a:r>
              <a:rPr spc="-10" dirty="0"/>
              <a:t>Analysis</a:t>
            </a:r>
          </a:p>
          <a:p>
            <a:pPr marL="12700">
              <a:lnSpc>
                <a:spcPct val="100000"/>
              </a:lnSpc>
            </a:pPr>
            <a:r>
              <a:rPr dirty="0"/>
              <a:t>can</a:t>
            </a:r>
            <a:r>
              <a:rPr spc="-25" dirty="0"/>
              <a:t> </a:t>
            </a:r>
            <a:r>
              <a:rPr dirty="0"/>
              <a:t>be</a:t>
            </a:r>
            <a:r>
              <a:rPr spc="-20" dirty="0"/>
              <a:t> used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Introduction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Purpose</a:t>
            </a:r>
            <a:r>
              <a:rPr spc="30" dirty="0"/>
              <a:t> </a:t>
            </a:r>
            <a:r>
              <a:rPr dirty="0"/>
              <a:t>of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30" dirty="0"/>
              <a:t> </a:t>
            </a:r>
            <a:r>
              <a:rPr spc="-10" dirty="0"/>
              <a:t>Analysis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0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15</a:t>
            </a:fld>
            <a:endParaRPr spc="-25" dirty="0"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3917645" y="2196007"/>
          <a:ext cx="6041390" cy="423163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20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06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0209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Bef>
                          <a:spcPts val="740"/>
                        </a:spcBef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Roboto"/>
                          <a:cs typeface="Roboto"/>
                        </a:rPr>
                        <a:t>Type</a:t>
                      </a:r>
                      <a:r>
                        <a:rPr sz="1400" b="1" spc="-45" dirty="0">
                          <a:solidFill>
                            <a:srgbClr val="FFFFFF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Roboto"/>
                          <a:cs typeface="Roboto"/>
                        </a:rPr>
                        <a:t>of</a:t>
                      </a:r>
                      <a:r>
                        <a:rPr sz="1400" b="1" spc="-50" dirty="0">
                          <a:solidFill>
                            <a:srgbClr val="FFFFFF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FFFFFF"/>
                          </a:solidFill>
                          <a:latin typeface="Roboto"/>
                          <a:cs typeface="Roboto"/>
                        </a:rPr>
                        <a:t>Strategy</a:t>
                      </a:r>
                      <a:endParaRPr sz="1400">
                        <a:latin typeface="Roboto"/>
                        <a:cs typeface="Roboto"/>
                      </a:endParaRPr>
                    </a:p>
                  </a:txBody>
                  <a:tcPr marL="0" marR="0" marT="93980" marB="0">
                    <a:lnR w="28575">
                      <a:solidFill>
                        <a:srgbClr val="FFFFFF"/>
                      </a:solidFill>
                      <a:prstDash val="solid"/>
                    </a:lnR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00AED3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Bef>
                          <a:spcPts val="740"/>
                        </a:spcBef>
                      </a:pPr>
                      <a:r>
                        <a:rPr sz="1400" b="1" spc="-10" dirty="0">
                          <a:solidFill>
                            <a:srgbClr val="FFFFFF"/>
                          </a:solidFill>
                          <a:latin typeface="Roboto"/>
                          <a:cs typeface="Roboto"/>
                        </a:rPr>
                        <a:t>Examples</a:t>
                      </a:r>
                      <a:endParaRPr sz="1400">
                        <a:latin typeface="Roboto"/>
                        <a:cs typeface="Roboto"/>
                      </a:endParaRPr>
                    </a:p>
                  </a:txBody>
                  <a:tcPr marL="0" marR="0" marT="9398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00AE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1245">
                <a:tc>
                  <a:txBody>
                    <a:bodyPr/>
                    <a:lstStyle/>
                    <a:p>
                      <a:pPr marL="107950" marR="172085">
                        <a:lnSpc>
                          <a:spcPct val="111100"/>
                        </a:lnSpc>
                        <a:spcBef>
                          <a:spcPts val="390"/>
                        </a:spcBef>
                      </a:pPr>
                      <a:r>
                        <a:rPr sz="1200" b="0" dirty="0">
                          <a:latin typeface="Roboto Medium"/>
                          <a:cs typeface="Roboto Medium"/>
                        </a:rPr>
                        <a:t>Prevention</a:t>
                      </a:r>
                      <a:r>
                        <a:rPr sz="1200" b="0" spc="-60" dirty="0"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200" b="0" dirty="0">
                          <a:latin typeface="Roboto Medium"/>
                          <a:cs typeface="Roboto Medium"/>
                        </a:rPr>
                        <a:t>strategies</a:t>
                      </a:r>
                      <a:r>
                        <a:rPr sz="1200" b="0" spc="-60" dirty="0"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entail</a:t>
                      </a:r>
                      <a:r>
                        <a:rPr sz="1200" b="0" spc="-5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deterring</a:t>
                      </a:r>
                      <a:r>
                        <a:rPr sz="1200" b="0" spc="-5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the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(actual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or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potential)</a:t>
                      </a:r>
                      <a:r>
                        <a:rPr sz="12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perpetrators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from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committing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violence,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thus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preventing</a:t>
                      </a:r>
                      <a:r>
                        <a:rPr sz="12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it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from</a:t>
                      </a:r>
                      <a:r>
                        <a:rPr sz="1200" b="0" spc="-5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occuring.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49530" marB="0"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E9F9FC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107950" marR="261620">
                        <a:lnSpc>
                          <a:spcPct val="111100"/>
                        </a:lnSpc>
                        <a:spcBef>
                          <a:spcPts val="390"/>
                        </a:spcBef>
                      </a:pP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Negotiations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with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armed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actors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for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safe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retunr</a:t>
                      </a:r>
                      <a:r>
                        <a:rPr sz="12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of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displaced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persons.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  <a:p>
                      <a:pPr marL="107950" marR="726440">
                        <a:lnSpc>
                          <a:spcPct val="111100"/>
                        </a:lnSpc>
                      </a:pP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Negotiations</a:t>
                      </a:r>
                      <a:r>
                        <a:rPr sz="12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by</a:t>
                      </a:r>
                      <a:r>
                        <a:rPr sz="12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communities</a:t>
                      </a:r>
                      <a:r>
                        <a:rPr sz="12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for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weapons-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free</a:t>
                      </a:r>
                      <a:r>
                        <a:rPr sz="1200" b="0" spc="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villages.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5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107950" marR="499109" algn="just">
                        <a:lnSpc>
                          <a:spcPct val="111100"/>
                        </a:lnSpc>
                        <a:spcBef>
                          <a:spcPts val="5"/>
                        </a:spcBef>
                      </a:pPr>
                      <a:r>
                        <a:rPr sz="1200" b="0" dirty="0">
                          <a:latin typeface="Roboto Light"/>
                          <a:cs typeface="Roboto Light"/>
                        </a:rPr>
                        <a:t>Early</a:t>
                      </a:r>
                      <a:r>
                        <a:rPr sz="1200" b="0" spc="-5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Warning,</a:t>
                      </a:r>
                      <a:r>
                        <a:rPr sz="1200" b="0" spc="-5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Early</a:t>
                      </a:r>
                      <a:r>
                        <a:rPr sz="1200" b="0" spc="-5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Response</a:t>
                      </a:r>
                      <a:r>
                        <a:rPr sz="1200" b="0" spc="-5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plans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to</a:t>
                      </a:r>
                      <a:r>
                        <a:rPr sz="1200" b="0" spc="-4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facilitate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safe</a:t>
                      </a:r>
                      <a:r>
                        <a:rPr sz="12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evacuations</a:t>
                      </a:r>
                      <a:r>
                        <a:rPr sz="12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during conflicts.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869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107950" marR="169545">
                        <a:lnSpc>
                          <a:spcPct val="111100"/>
                        </a:lnSpc>
                      </a:pPr>
                      <a:r>
                        <a:rPr sz="1200" b="0" dirty="0">
                          <a:latin typeface="Roboto Light"/>
                          <a:cs typeface="Roboto Light"/>
                        </a:rPr>
                        <a:t>First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aid</a:t>
                      </a:r>
                      <a:r>
                        <a:rPr sz="12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responder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networks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and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communication</a:t>
                      </a:r>
                      <a:r>
                        <a:rPr sz="1200" b="0" spc="-4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trees</a:t>
                      </a:r>
                      <a:r>
                        <a:rPr sz="1200" b="0" spc="-4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during</a:t>
                      </a:r>
                      <a:r>
                        <a:rPr sz="12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curfews</a:t>
                      </a:r>
                      <a:r>
                        <a:rPr sz="1200" b="0" spc="-4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and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times</a:t>
                      </a:r>
                      <a:r>
                        <a:rPr sz="1200" b="0" spc="-4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of</a:t>
                      </a:r>
                      <a:r>
                        <a:rPr sz="1200" b="0" spc="-4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confinement.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107950" marR="115570" algn="just">
                        <a:lnSpc>
                          <a:spcPct val="111100"/>
                        </a:lnSpc>
                      </a:pP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Mediation</a:t>
                      </a:r>
                      <a:r>
                        <a:rPr sz="12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team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tasked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with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de-escalating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tribal</a:t>
                      </a:r>
                      <a:r>
                        <a:rPr sz="12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conflicts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and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ensuring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violence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does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target</a:t>
                      </a:r>
                      <a:r>
                        <a:rPr sz="1200" b="0" spc="-4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community</a:t>
                      </a:r>
                      <a:r>
                        <a:rPr sz="12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members.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49530" marB="0">
                    <a:lnL w="28575">
                      <a:solidFill>
                        <a:srgbClr val="FFFFFF"/>
                      </a:solidFill>
                      <a:prstDash val="solid"/>
                    </a:lnL>
                    <a:lnT w="28575">
                      <a:solidFill>
                        <a:srgbClr val="FFFFFF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71245">
                <a:tc>
                  <a:txBody>
                    <a:bodyPr/>
                    <a:lstStyle/>
                    <a:p>
                      <a:pPr marL="107950" marR="128270">
                        <a:lnSpc>
                          <a:spcPct val="111100"/>
                        </a:lnSpc>
                        <a:spcBef>
                          <a:spcPts val="385"/>
                        </a:spcBef>
                      </a:pPr>
                      <a:r>
                        <a:rPr sz="1200" b="0" dirty="0">
                          <a:latin typeface="Roboto Medium"/>
                          <a:cs typeface="Roboto Medium"/>
                        </a:rPr>
                        <a:t>Avoidance</a:t>
                      </a:r>
                      <a:r>
                        <a:rPr sz="1200" b="0" spc="-45" dirty="0"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200" b="0" dirty="0">
                          <a:latin typeface="Roboto Medium"/>
                          <a:cs typeface="Roboto Medium"/>
                        </a:rPr>
                        <a:t>strategies</a:t>
                      </a:r>
                      <a:r>
                        <a:rPr sz="1200" b="0" spc="-55" dirty="0"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are</a:t>
                      </a:r>
                      <a:r>
                        <a:rPr sz="1200" b="0" spc="-4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those</a:t>
                      </a:r>
                      <a:r>
                        <a:rPr sz="1200" b="0" spc="-4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that</a:t>
                      </a:r>
                      <a:r>
                        <a:rPr sz="1200" b="0" spc="-4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allow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for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individuals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and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 communities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not</a:t>
                      </a:r>
                      <a:r>
                        <a:rPr sz="12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to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be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exposed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to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a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threat.</a:t>
                      </a:r>
                      <a:r>
                        <a:rPr sz="1200" b="0" spc="-4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The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threat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itself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still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occurs,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but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it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is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avoided.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48895" marB="0"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E9F9F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49530" marB="0">
                    <a:lnL w="28575">
                      <a:solidFill>
                        <a:srgbClr val="FFFFFF"/>
                      </a:solidFill>
                      <a:prstDash val="solid"/>
                    </a:lnL>
                    <a:lnT w="28575">
                      <a:solidFill>
                        <a:srgbClr val="FFFFFF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39469">
                <a:tc>
                  <a:txBody>
                    <a:bodyPr/>
                    <a:lstStyle/>
                    <a:p>
                      <a:pPr marL="107950" marR="134620">
                        <a:lnSpc>
                          <a:spcPct val="111100"/>
                        </a:lnSpc>
                        <a:spcBef>
                          <a:spcPts val="385"/>
                        </a:spcBef>
                      </a:pPr>
                      <a:r>
                        <a:rPr sz="1200" b="0" dirty="0">
                          <a:latin typeface="Roboto Medium"/>
                          <a:cs typeface="Roboto Medium"/>
                        </a:rPr>
                        <a:t>Mitigation</a:t>
                      </a:r>
                      <a:r>
                        <a:rPr sz="1200" b="0" spc="-55" dirty="0"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200" b="0" dirty="0">
                          <a:latin typeface="Roboto Medium"/>
                          <a:cs typeface="Roboto Medium"/>
                        </a:rPr>
                        <a:t>strategies</a:t>
                      </a:r>
                      <a:r>
                        <a:rPr sz="1200" b="0" spc="-55" dirty="0"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entail</a:t>
                      </a:r>
                      <a:r>
                        <a:rPr sz="1200" b="0" spc="-5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reducing</a:t>
                      </a:r>
                      <a:r>
                        <a:rPr sz="1200" b="0" spc="-5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the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severity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of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a</a:t>
                      </a:r>
                      <a:r>
                        <a:rPr sz="12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threat,</a:t>
                      </a:r>
                      <a:r>
                        <a:rPr sz="12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or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the</a:t>
                      </a:r>
                      <a:r>
                        <a:rPr sz="12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humanitarian consequences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of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armed</a:t>
                      </a:r>
                      <a:r>
                        <a:rPr sz="1200" b="0" spc="-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conflict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and</a:t>
                      </a:r>
                      <a:r>
                        <a:rPr sz="1200" b="0" spc="-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OSV.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48895" marB="0"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E9F9F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49530" marB="0">
                    <a:lnL w="28575">
                      <a:solidFill>
                        <a:srgbClr val="FFFFFF"/>
                      </a:solidFill>
                      <a:prstDash val="solid"/>
                    </a:lnL>
                    <a:lnT w="28575">
                      <a:solidFill>
                        <a:srgbClr val="FFFFFF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9469">
                <a:tc>
                  <a:txBody>
                    <a:bodyPr/>
                    <a:lstStyle/>
                    <a:p>
                      <a:pPr marL="107950" marR="169545">
                        <a:lnSpc>
                          <a:spcPct val="111100"/>
                        </a:lnSpc>
                        <a:spcBef>
                          <a:spcPts val="384"/>
                        </a:spcBef>
                      </a:pPr>
                      <a:r>
                        <a:rPr sz="1200" b="0" dirty="0">
                          <a:latin typeface="Roboto Medium"/>
                          <a:cs typeface="Roboto Medium"/>
                        </a:rPr>
                        <a:t>Cessation</a:t>
                      </a:r>
                      <a:r>
                        <a:rPr sz="1200" b="0" spc="-40" dirty="0"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200" b="0" dirty="0">
                          <a:latin typeface="Roboto Medium"/>
                          <a:cs typeface="Roboto Medium"/>
                        </a:rPr>
                        <a:t>strategies</a:t>
                      </a:r>
                      <a:r>
                        <a:rPr sz="1200" b="0" spc="-40" dirty="0"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are</a:t>
                      </a:r>
                      <a:r>
                        <a:rPr sz="1200" b="0" spc="-4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those</a:t>
                      </a:r>
                      <a:r>
                        <a:rPr sz="12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that</a:t>
                      </a:r>
                      <a:r>
                        <a:rPr sz="1200" b="0" spc="-4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bring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an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end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to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an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ongoning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threat.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48894" marB="0"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solidFill>
                      <a:srgbClr val="E9F9F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49530" marB="0">
                    <a:lnL w="28575">
                      <a:solidFill>
                        <a:srgbClr val="FFFFFF"/>
                      </a:solidFill>
                      <a:prstDash val="solid"/>
                    </a:lnL>
                    <a:lnT w="28575">
                      <a:solidFill>
                        <a:srgbClr val="FFFFFF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object 4"/>
          <p:cNvSpPr txBox="1"/>
          <p:nvPr/>
        </p:nvSpPr>
        <p:spPr>
          <a:xfrm>
            <a:off x="707299" y="2107778"/>
            <a:ext cx="2382520" cy="9423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5300"/>
              </a:lnSpc>
              <a:spcBef>
                <a:spcPts val="95"/>
              </a:spcBef>
            </a:pPr>
            <a:r>
              <a:rPr sz="1900" b="0" dirty="0">
                <a:latin typeface="Roboto Light"/>
                <a:cs typeface="Roboto Light"/>
              </a:rPr>
              <a:t>Civilian</a:t>
            </a:r>
            <a:r>
              <a:rPr sz="1900" b="0" spc="-50" dirty="0">
                <a:latin typeface="Roboto Light"/>
                <a:cs typeface="Roboto Light"/>
              </a:rPr>
              <a:t> </a:t>
            </a:r>
            <a:r>
              <a:rPr sz="1900" b="0" dirty="0">
                <a:latin typeface="Roboto Light"/>
                <a:cs typeface="Roboto Light"/>
              </a:rPr>
              <a:t>Self</a:t>
            </a:r>
            <a:r>
              <a:rPr sz="1900" b="0" spc="-45" dirty="0">
                <a:latin typeface="Roboto Light"/>
                <a:cs typeface="Roboto Light"/>
              </a:rPr>
              <a:t> </a:t>
            </a:r>
            <a:r>
              <a:rPr sz="1900" b="0" spc="-10" dirty="0">
                <a:latin typeface="Roboto Light"/>
                <a:cs typeface="Roboto Light"/>
              </a:rPr>
              <a:t>Protection development</a:t>
            </a:r>
            <a:r>
              <a:rPr sz="1900" b="0" spc="-60" dirty="0">
                <a:latin typeface="Roboto Light"/>
                <a:cs typeface="Roboto Light"/>
              </a:rPr>
              <a:t> </a:t>
            </a:r>
            <a:r>
              <a:rPr sz="1900" b="0" spc="-25" dirty="0">
                <a:latin typeface="Roboto Light"/>
                <a:cs typeface="Roboto Light"/>
              </a:rPr>
              <a:t>of</a:t>
            </a:r>
            <a:endParaRPr sz="1900">
              <a:latin typeface="Roboto Light"/>
              <a:cs typeface="Roboto Light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1900" b="0" dirty="0">
                <a:latin typeface="Roboto Light"/>
                <a:cs typeface="Roboto Light"/>
              </a:rPr>
              <a:t>action</a:t>
            </a:r>
            <a:r>
              <a:rPr sz="1900" b="0" spc="-30" dirty="0">
                <a:latin typeface="Roboto Light"/>
                <a:cs typeface="Roboto Light"/>
              </a:rPr>
              <a:t> </a:t>
            </a:r>
            <a:r>
              <a:rPr sz="1900" b="0" spc="-10" dirty="0">
                <a:latin typeface="Roboto Light"/>
                <a:cs typeface="Roboto Light"/>
              </a:rPr>
              <a:t>plans</a:t>
            </a:r>
            <a:r>
              <a:rPr sz="2000" spc="-10" dirty="0">
                <a:latin typeface="Roboto"/>
                <a:cs typeface="Roboto"/>
              </a:rPr>
              <a:t>.</a:t>
            </a:r>
            <a:endParaRPr sz="2000">
              <a:latin typeface="Roboto"/>
              <a:cs typeface="Roboto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20001" y="1976818"/>
            <a:ext cx="2844165" cy="4269740"/>
          </a:xfrm>
          <a:custGeom>
            <a:avLst/>
            <a:gdLst/>
            <a:ahLst/>
            <a:cxnLst/>
            <a:rect l="l" t="t" r="r" b="b"/>
            <a:pathLst>
              <a:path w="2844165" h="4269740">
                <a:moveTo>
                  <a:pt x="2843999" y="0"/>
                </a:moveTo>
                <a:lnTo>
                  <a:pt x="0" y="0"/>
                </a:lnTo>
                <a:lnTo>
                  <a:pt x="0" y="4269181"/>
                </a:lnTo>
                <a:lnTo>
                  <a:pt x="2843999" y="4269181"/>
                </a:lnTo>
                <a:lnTo>
                  <a:pt x="2843999" y="0"/>
                </a:lnTo>
                <a:close/>
              </a:path>
            </a:pathLst>
          </a:custGeom>
          <a:solidFill>
            <a:srgbClr val="E5F9F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When</a:t>
            </a:r>
            <a:r>
              <a:rPr spc="-65" dirty="0"/>
              <a:t> </a:t>
            </a:r>
            <a:r>
              <a:rPr dirty="0"/>
              <a:t>to</a:t>
            </a:r>
            <a:r>
              <a:rPr spc="-65" dirty="0"/>
              <a:t> </a:t>
            </a:r>
            <a:r>
              <a:rPr dirty="0"/>
              <a:t>conduct</a:t>
            </a:r>
            <a:r>
              <a:rPr spc="-65" dirty="0"/>
              <a:t> </a:t>
            </a:r>
            <a:r>
              <a:rPr dirty="0"/>
              <a:t>Protection</a:t>
            </a:r>
            <a:r>
              <a:rPr spc="-60" dirty="0"/>
              <a:t> </a:t>
            </a:r>
            <a:r>
              <a:rPr dirty="0"/>
              <a:t>Risk</a:t>
            </a:r>
            <a:r>
              <a:rPr spc="-65" dirty="0"/>
              <a:t> </a:t>
            </a:r>
            <a:r>
              <a:rPr spc="-10" dirty="0"/>
              <a:t>Analysis?</a:t>
            </a:r>
          </a:p>
        </p:txBody>
      </p:sp>
      <p:sp>
        <p:nvSpPr>
          <p:cNvPr id="24" name="object 2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Introduction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Purpose</a:t>
            </a:r>
            <a:r>
              <a:rPr spc="30" dirty="0"/>
              <a:t> </a:t>
            </a:r>
            <a:r>
              <a:rPr dirty="0"/>
              <a:t>of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30" dirty="0"/>
              <a:t> </a:t>
            </a:r>
            <a:r>
              <a:rPr spc="-10" dirty="0"/>
              <a:t>Analysis</a:t>
            </a:r>
          </a:p>
        </p:txBody>
      </p:sp>
      <p:sp>
        <p:nvSpPr>
          <p:cNvPr id="23" name="object 23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0</a:t>
            </a:r>
          </a:p>
        </p:txBody>
      </p:sp>
      <p:sp>
        <p:nvSpPr>
          <p:cNvPr id="22" name="object 2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16</a:t>
            </a:fld>
            <a:endParaRPr spc="-25" dirty="0"/>
          </a:p>
        </p:txBody>
      </p:sp>
      <p:sp>
        <p:nvSpPr>
          <p:cNvPr id="4" name="object 4"/>
          <p:cNvSpPr txBox="1"/>
          <p:nvPr/>
        </p:nvSpPr>
        <p:spPr>
          <a:xfrm>
            <a:off x="3911300" y="1866340"/>
            <a:ext cx="2379345" cy="558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0500" marR="5080" indent="-178435">
              <a:lnSpc>
                <a:spcPct val="125000"/>
              </a:lnSpc>
              <a:spcBef>
                <a:spcPts val="100"/>
              </a:spcBef>
              <a:buClr>
                <a:srgbClr val="00AED3"/>
              </a:buClr>
              <a:buChar char="•"/>
              <a:tabLst>
                <a:tab pos="192405" algn="l"/>
              </a:tabLst>
            </a:pPr>
            <a:r>
              <a:rPr sz="1400" b="0" dirty="0">
                <a:latin typeface="Roboto Light"/>
                <a:cs typeface="Roboto Light"/>
              </a:rPr>
              <a:t>Ongoing</a:t>
            </a:r>
            <a:r>
              <a:rPr sz="1400" b="0" spc="-5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to</a:t>
            </a:r>
            <a:r>
              <a:rPr sz="1400" b="0" spc="-5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ensure</a:t>
            </a:r>
            <a:r>
              <a:rPr sz="1400" b="0" spc="-5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activities 	</a:t>
            </a:r>
            <a:r>
              <a:rPr sz="1400" b="0" dirty="0">
                <a:latin typeface="Roboto Light"/>
                <a:cs typeface="Roboto Light"/>
              </a:rPr>
              <a:t>remain</a:t>
            </a:r>
            <a:r>
              <a:rPr sz="1400" b="0" spc="-5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relevant</a:t>
            </a:r>
            <a:r>
              <a:rPr sz="1400" b="0" spc="-4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(light</a:t>
            </a:r>
            <a:r>
              <a:rPr sz="1400" b="0" spc="-4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touch)</a:t>
            </a:r>
            <a:endParaRPr sz="1400">
              <a:latin typeface="Roboto Light"/>
              <a:cs typeface="Roboto Ligh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911300" y="2913582"/>
            <a:ext cx="2853055" cy="8255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0500" marR="5080" indent="-178435">
              <a:lnSpc>
                <a:spcPct val="125000"/>
              </a:lnSpc>
              <a:spcBef>
                <a:spcPts val="100"/>
              </a:spcBef>
              <a:buClr>
                <a:srgbClr val="00AED3"/>
              </a:buClr>
              <a:buChar char="•"/>
              <a:tabLst>
                <a:tab pos="192405" algn="l"/>
              </a:tabLst>
            </a:pPr>
            <a:r>
              <a:rPr sz="1400" b="0" dirty="0">
                <a:latin typeface="Roboto Light"/>
                <a:cs typeface="Roboto Light"/>
              </a:rPr>
              <a:t>At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specific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moments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to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inform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spc="-25" dirty="0">
                <a:latin typeface="Roboto Light"/>
                <a:cs typeface="Roboto Light"/>
              </a:rPr>
              <a:t>the 	</a:t>
            </a:r>
            <a:r>
              <a:rPr sz="1400" b="0" spc="-20" dirty="0">
                <a:latin typeface="Roboto Light"/>
                <a:cs typeface="Roboto Light"/>
              </a:rPr>
              <a:t>organisation’s</a:t>
            </a:r>
            <a:r>
              <a:rPr sz="1400" b="0" spc="-5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strategy</a:t>
            </a:r>
            <a:r>
              <a:rPr sz="1400" b="0" spc="-4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(annual 	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spc="-20" dirty="0">
                <a:latin typeface="Roboto Light"/>
                <a:cs typeface="Roboto Light"/>
              </a:rPr>
              <a:t>semi-</a:t>
            </a:r>
            <a:r>
              <a:rPr sz="1400" b="0" dirty="0">
                <a:latin typeface="Roboto Light"/>
                <a:cs typeface="Roboto Light"/>
              </a:rPr>
              <a:t>annual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April&amp;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Oct/Nov)</a:t>
            </a:r>
            <a:endParaRPr sz="1400">
              <a:latin typeface="Roboto Light"/>
              <a:cs typeface="Roboto Ligh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115256" y="1866340"/>
            <a:ext cx="2835275" cy="558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0500" marR="5080" indent="-178435">
              <a:lnSpc>
                <a:spcPct val="125000"/>
              </a:lnSpc>
              <a:spcBef>
                <a:spcPts val="100"/>
              </a:spcBef>
              <a:buClr>
                <a:srgbClr val="00AED3"/>
              </a:buClr>
              <a:buChar char="•"/>
              <a:tabLst>
                <a:tab pos="192405" algn="l"/>
              </a:tabLst>
            </a:pPr>
            <a:r>
              <a:rPr sz="1400" b="0" dirty="0">
                <a:latin typeface="Roboto Light"/>
                <a:cs typeface="Roboto Light"/>
              </a:rPr>
              <a:t>Ad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hoc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when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there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is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major 	</a:t>
            </a:r>
            <a:r>
              <a:rPr sz="1400" b="0" dirty="0">
                <a:latin typeface="Roboto Light"/>
                <a:cs typeface="Roboto Light"/>
              </a:rPr>
              <a:t>change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in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context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or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in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operations</a:t>
            </a:r>
            <a:endParaRPr sz="1400">
              <a:latin typeface="Roboto Light"/>
              <a:cs typeface="Roboto Ligh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115256" y="2913582"/>
            <a:ext cx="2868295" cy="1092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0500" marR="5080" indent="-178435">
              <a:lnSpc>
                <a:spcPct val="125000"/>
              </a:lnSpc>
              <a:spcBef>
                <a:spcPts val="100"/>
              </a:spcBef>
              <a:buClr>
                <a:srgbClr val="00AED3"/>
              </a:buClr>
              <a:buChar char="•"/>
              <a:tabLst>
                <a:tab pos="192405" algn="l"/>
              </a:tabLst>
            </a:pPr>
            <a:r>
              <a:rPr sz="1400" b="0" spc="-10" dirty="0">
                <a:latin typeface="Roboto Light"/>
                <a:cs typeface="Roboto Light"/>
              </a:rPr>
              <a:t>Individual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protection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risk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analyses 	</a:t>
            </a:r>
            <a:r>
              <a:rPr sz="1400" b="0" dirty="0">
                <a:latin typeface="Roboto Light"/>
                <a:cs typeface="Roboto Light"/>
              </a:rPr>
              <a:t>may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also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be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conducted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daily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spc="-25" dirty="0">
                <a:latin typeface="Roboto Light"/>
                <a:cs typeface="Roboto Light"/>
              </a:rPr>
              <a:t>or 	</a:t>
            </a:r>
            <a:r>
              <a:rPr sz="1400" b="0" dirty="0">
                <a:latin typeface="Roboto Light"/>
                <a:cs typeface="Roboto Light"/>
              </a:rPr>
              <a:t>weekly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as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part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of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service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provision 	</a:t>
            </a:r>
            <a:r>
              <a:rPr sz="1400" b="0" dirty="0">
                <a:latin typeface="Roboto Light"/>
                <a:cs typeface="Roboto Light"/>
              </a:rPr>
              <a:t>(such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as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for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PCM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spc="-20" dirty="0">
                <a:latin typeface="Roboto Light"/>
                <a:cs typeface="Roboto Light"/>
              </a:rPr>
              <a:t>IPA)</a:t>
            </a:r>
            <a:endParaRPr sz="1400">
              <a:latin typeface="Roboto Light"/>
              <a:cs typeface="Roboto Light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20001" y="1976818"/>
            <a:ext cx="2844165" cy="4269740"/>
          </a:xfrm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5"/>
              </a:spcBef>
            </a:pPr>
            <a:endParaRPr sz="2000">
              <a:latin typeface="Times New Roman"/>
              <a:cs typeface="Times New Roman"/>
            </a:endParaRPr>
          </a:p>
          <a:p>
            <a:pPr marL="309880">
              <a:lnSpc>
                <a:spcPct val="100000"/>
              </a:lnSpc>
            </a:pPr>
            <a:r>
              <a:rPr sz="2000" b="0" spc="-10" dirty="0">
                <a:solidFill>
                  <a:srgbClr val="00AED3"/>
                </a:solidFill>
                <a:latin typeface="Roboto Medium"/>
                <a:cs typeface="Roboto Medium"/>
              </a:rPr>
              <a:t>When:</a:t>
            </a:r>
            <a:endParaRPr sz="2000">
              <a:latin typeface="Roboto Medium"/>
              <a:cs typeface="Roboto Medium"/>
            </a:endParaRPr>
          </a:p>
          <a:p>
            <a:pPr marL="309880" marR="481965">
              <a:lnSpc>
                <a:spcPct val="112500"/>
              </a:lnSpc>
              <a:spcBef>
                <a:spcPts val="570"/>
              </a:spcBef>
            </a:pPr>
            <a:r>
              <a:rPr sz="2000" b="0" dirty="0">
                <a:latin typeface="Roboto Medium"/>
                <a:cs typeface="Roboto Medium"/>
              </a:rPr>
              <a:t>The</a:t>
            </a:r>
            <a:r>
              <a:rPr sz="2000" b="0" spc="-20" dirty="0">
                <a:latin typeface="Roboto Medium"/>
                <a:cs typeface="Roboto Medium"/>
              </a:rPr>
              <a:t> </a:t>
            </a:r>
            <a:r>
              <a:rPr sz="2000" b="0" dirty="0">
                <a:latin typeface="Roboto Medium"/>
                <a:cs typeface="Roboto Medium"/>
              </a:rPr>
              <a:t>context</a:t>
            </a:r>
            <a:r>
              <a:rPr sz="2000" b="0" spc="-15" dirty="0">
                <a:latin typeface="Roboto Medium"/>
                <a:cs typeface="Roboto Medium"/>
              </a:rPr>
              <a:t> </a:t>
            </a:r>
            <a:r>
              <a:rPr sz="2000" b="0" spc="-20" dirty="0">
                <a:latin typeface="Roboto Medium"/>
                <a:cs typeface="Roboto Medium"/>
              </a:rPr>
              <a:t>does </a:t>
            </a:r>
            <a:r>
              <a:rPr sz="2000" b="0" dirty="0">
                <a:latin typeface="Roboto Medium"/>
                <a:cs typeface="Roboto Medium"/>
              </a:rPr>
              <a:t>not</a:t>
            </a:r>
            <a:r>
              <a:rPr sz="2000" b="0" spc="-15" dirty="0">
                <a:latin typeface="Roboto Medium"/>
                <a:cs typeface="Roboto Medium"/>
              </a:rPr>
              <a:t> </a:t>
            </a:r>
            <a:r>
              <a:rPr sz="2000" b="0" dirty="0">
                <a:latin typeface="Roboto Medium"/>
                <a:cs typeface="Roboto Medium"/>
              </a:rPr>
              <a:t>stop</a:t>
            </a:r>
            <a:r>
              <a:rPr sz="2000" b="0" spc="-15" dirty="0">
                <a:latin typeface="Roboto Medium"/>
                <a:cs typeface="Roboto Medium"/>
              </a:rPr>
              <a:t> </a:t>
            </a:r>
            <a:r>
              <a:rPr sz="2000" b="0" spc="-10" dirty="0">
                <a:latin typeface="Roboto Medium"/>
                <a:cs typeface="Roboto Medium"/>
              </a:rPr>
              <a:t>changing</a:t>
            </a:r>
            <a:endParaRPr sz="2000">
              <a:latin typeface="Roboto Medium"/>
              <a:cs typeface="Roboto Medium"/>
            </a:endParaRPr>
          </a:p>
        </p:txBody>
      </p:sp>
      <p:pic>
        <p:nvPicPr>
          <p:cNvPr id="26" name="Gráfico 25">
            <a:extLst>
              <a:ext uri="{FF2B5EF4-FFF2-40B4-BE49-F238E27FC236}">
                <a16:creationId xmlns:a16="http://schemas.microsoft.com/office/drawing/2014/main" id="{B97E474B-A882-3F80-BC6B-CD8CBA3E8B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38033" y="3780004"/>
            <a:ext cx="1329909" cy="1261357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6948004"/>
            <a:ext cx="10692130" cy="612140"/>
            <a:chOff x="0" y="6948004"/>
            <a:chExt cx="10692130" cy="612140"/>
          </a:xfrm>
        </p:grpSpPr>
        <p:sp>
          <p:nvSpPr>
            <p:cNvPr id="3" name="object 3"/>
            <p:cNvSpPr/>
            <p:nvPr/>
          </p:nvSpPr>
          <p:spPr>
            <a:xfrm>
              <a:off x="0" y="6948004"/>
              <a:ext cx="10692130" cy="612140"/>
            </a:xfrm>
            <a:custGeom>
              <a:avLst/>
              <a:gdLst/>
              <a:ahLst/>
              <a:cxnLst/>
              <a:rect l="l" t="t" r="r" b="b"/>
              <a:pathLst>
                <a:path w="10692130" h="612140">
                  <a:moveTo>
                    <a:pt x="10692003" y="0"/>
                  </a:moveTo>
                  <a:lnTo>
                    <a:pt x="0" y="0"/>
                  </a:lnTo>
                  <a:lnTo>
                    <a:pt x="0" y="612000"/>
                  </a:lnTo>
                  <a:lnTo>
                    <a:pt x="10692003" y="612000"/>
                  </a:lnTo>
                  <a:lnTo>
                    <a:pt x="10692003" y="0"/>
                  </a:lnTo>
                  <a:close/>
                </a:path>
              </a:pathLst>
            </a:custGeom>
            <a:gradFill>
              <a:gsLst>
                <a:gs pos="100000">
                  <a:schemeClr val="accent1">
                    <a:lumMod val="0"/>
                    <a:lumOff val="100000"/>
                  </a:schemeClr>
                </a:gs>
                <a:gs pos="13000">
                  <a:srgbClr val="61CDE4">
                    <a:lumMod val="20000"/>
                    <a:lumOff val="80000"/>
                  </a:srgbClr>
                </a:gs>
              </a:gsLst>
              <a:lin ang="0" scaled="0"/>
            </a:gra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" name="object 4"/>
            <p:cNvSpPr/>
            <p:nvPr/>
          </p:nvSpPr>
          <p:spPr>
            <a:xfrm>
              <a:off x="1331291" y="71910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14070" y="7202957"/>
              <a:ext cx="100965" cy="100965"/>
            </a:xfrm>
            <a:custGeom>
              <a:avLst/>
              <a:gdLst/>
              <a:ahLst/>
              <a:cxnLst/>
              <a:rect l="l" t="t" r="r" b="b"/>
              <a:pathLst>
                <a:path w="100965" h="100965">
                  <a:moveTo>
                    <a:pt x="100672" y="100672"/>
                  </a:moveTo>
                  <a:lnTo>
                    <a:pt x="0" y="100672"/>
                  </a:lnTo>
                  <a:lnTo>
                    <a:pt x="0" y="0"/>
                  </a:lnTo>
                  <a:lnTo>
                    <a:pt x="100672" y="0"/>
                  </a:lnTo>
                  <a:lnTo>
                    <a:pt x="100672" y="100672"/>
                  </a:lnTo>
                  <a:close/>
                </a:path>
              </a:pathLst>
            </a:custGeom>
            <a:ln w="10668">
              <a:solidFill>
                <a:srgbClr val="00AFD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472119" y="7065428"/>
              <a:ext cx="1179955" cy="298856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9863999" y="7092004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/>
          <p:nvPr/>
        </p:nvSpPr>
        <p:spPr>
          <a:xfrm>
            <a:off x="720001" y="792009"/>
            <a:ext cx="9252585" cy="5688330"/>
          </a:xfrm>
          <a:custGeom>
            <a:avLst/>
            <a:gdLst/>
            <a:ahLst/>
            <a:cxnLst/>
            <a:rect l="l" t="t" r="r" b="b"/>
            <a:pathLst>
              <a:path w="9252585" h="5688330">
                <a:moveTo>
                  <a:pt x="9252001" y="0"/>
                </a:moveTo>
                <a:lnTo>
                  <a:pt x="0" y="0"/>
                </a:lnTo>
                <a:lnTo>
                  <a:pt x="0" y="5688000"/>
                </a:lnTo>
                <a:lnTo>
                  <a:pt x="9252001" y="5688000"/>
                </a:lnTo>
                <a:lnTo>
                  <a:pt x="9252001" y="0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0"/>
                  <a:lumOff val="100000"/>
                </a:schemeClr>
              </a:gs>
              <a:gs pos="13000">
                <a:srgbClr val="61CDE4">
                  <a:lumMod val="20000"/>
                  <a:lumOff val="80000"/>
                </a:srgbClr>
              </a:gs>
            </a:gsLst>
            <a:lin ang="5400000" scaled="0"/>
          </a:gra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" name="object 12" descr="$PPTXTitle"/>
          <p:cNvSpPr txBox="1">
            <a:spLocks noGrp="1"/>
          </p:cNvSpPr>
          <p:nvPr>
            <p:ph type="title"/>
          </p:nvPr>
        </p:nvSpPr>
        <p:spPr>
          <a:xfrm>
            <a:off x="1878162" y="2088055"/>
            <a:ext cx="6936105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97000" marR="5080" indent="-1384935">
              <a:lnSpc>
                <a:spcPct val="100000"/>
              </a:lnSpc>
              <a:spcBef>
                <a:spcPts val="100"/>
              </a:spcBef>
            </a:pPr>
            <a:r>
              <a:rPr dirty="0"/>
              <a:t>Who</a:t>
            </a:r>
            <a:r>
              <a:rPr spc="-30" dirty="0"/>
              <a:t> </a:t>
            </a:r>
            <a:r>
              <a:rPr dirty="0"/>
              <a:t>do</a:t>
            </a:r>
            <a:r>
              <a:rPr spc="-30" dirty="0"/>
              <a:t> </a:t>
            </a:r>
            <a:r>
              <a:rPr dirty="0"/>
              <a:t>you</a:t>
            </a:r>
            <a:r>
              <a:rPr spc="-25" dirty="0"/>
              <a:t> </a:t>
            </a:r>
            <a:r>
              <a:rPr dirty="0"/>
              <a:t>think</a:t>
            </a:r>
            <a:r>
              <a:rPr spc="-30" dirty="0"/>
              <a:t> </a:t>
            </a:r>
            <a:r>
              <a:rPr dirty="0"/>
              <a:t>should</a:t>
            </a:r>
            <a:r>
              <a:rPr spc="-25" dirty="0"/>
              <a:t> </a:t>
            </a:r>
            <a:r>
              <a:rPr dirty="0"/>
              <a:t>be</a:t>
            </a:r>
            <a:r>
              <a:rPr spc="-30" dirty="0"/>
              <a:t> </a:t>
            </a:r>
            <a:r>
              <a:rPr dirty="0"/>
              <a:t>involved</a:t>
            </a:r>
            <a:r>
              <a:rPr spc="-25" dirty="0"/>
              <a:t> </a:t>
            </a:r>
            <a:r>
              <a:rPr dirty="0"/>
              <a:t>in</a:t>
            </a:r>
            <a:r>
              <a:rPr spc="-30" dirty="0"/>
              <a:t> </a:t>
            </a:r>
            <a:r>
              <a:rPr spc="-50" dirty="0"/>
              <a:t>a </a:t>
            </a:r>
            <a:r>
              <a:rPr dirty="0"/>
              <a:t>protection</a:t>
            </a:r>
            <a:r>
              <a:rPr spc="-85" dirty="0"/>
              <a:t> </a:t>
            </a:r>
            <a:r>
              <a:rPr dirty="0"/>
              <a:t>risk</a:t>
            </a:r>
            <a:r>
              <a:rPr spc="-85" dirty="0"/>
              <a:t> </a:t>
            </a:r>
            <a:r>
              <a:rPr spc="-10" dirty="0"/>
              <a:t>analysis?</a:t>
            </a:r>
          </a:p>
        </p:txBody>
      </p:sp>
      <p:sp>
        <p:nvSpPr>
          <p:cNvPr id="15" name="object 1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Introduction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Purpose</a:t>
            </a:r>
            <a:r>
              <a:rPr spc="30" dirty="0"/>
              <a:t> </a:t>
            </a:r>
            <a:r>
              <a:rPr dirty="0"/>
              <a:t>of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30" dirty="0"/>
              <a:t> </a:t>
            </a:r>
            <a:r>
              <a:rPr spc="-10" dirty="0"/>
              <a:t>Analysis</a:t>
            </a:r>
          </a:p>
        </p:txBody>
      </p:sp>
      <p:sp>
        <p:nvSpPr>
          <p:cNvPr id="14" name="object 14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0</a:t>
            </a:r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17</a:t>
            </a:fld>
            <a:endParaRPr spc="-25" dirty="0"/>
          </a:p>
        </p:txBody>
      </p:sp>
      <p:grpSp>
        <p:nvGrpSpPr>
          <p:cNvPr id="16" name="Grupo 15">
            <a:extLst>
              <a:ext uri="{FF2B5EF4-FFF2-40B4-BE49-F238E27FC236}">
                <a16:creationId xmlns:a16="http://schemas.microsoft.com/office/drawing/2014/main" id="{D0BD5077-B19C-F853-534A-B5543D34D9F2}"/>
              </a:ext>
            </a:extLst>
          </p:cNvPr>
          <p:cNvGrpSpPr/>
          <p:nvPr/>
        </p:nvGrpSpPr>
        <p:grpSpPr>
          <a:xfrm>
            <a:off x="4836160" y="3641811"/>
            <a:ext cx="1021080" cy="1021080"/>
            <a:chOff x="4835701" y="3648706"/>
            <a:chExt cx="1021080" cy="1021080"/>
          </a:xfrm>
        </p:grpSpPr>
        <p:grpSp>
          <p:nvGrpSpPr>
            <p:cNvPr id="17" name="object 10">
              <a:extLst>
                <a:ext uri="{FF2B5EF4-FFF2-40B4-BE49-F238E27FC236}">
                  <a16:creationId xmlns:a16="http://schemas.microsoft.com/office/drawing/2014/main" id="{AFB8521D-DDF4-356C-02FD-C922255A6094}"/>
                </a:ext>
              </a:extLst>
            </p:cNvPr>
            <p:cNvGrpSpPr/>
            <p:nvPr/>
          </p:nvGrpSpPr>
          <p:grpSpPr>
            <a:xfrm>
              <a:off x="4835701" y="3648706"/>
              <a:ext cx="1021080" cy="1021080"/>
              <a:chOff x="4835701" y="3648706"/>
              <a:chExt cx="1021080" cy="1021080"/>
            </a:xfrm>
          </p:grpSpPr>
          <p:sp>
            <p:nvSpPr>
              <p:cNvPr id="19" name="object 11">
                <a:extLst>
                  <a:ext uri="{FF2B5EF4-FFF2-40B4-BE49-F238E27FC236}">
                    <a16:creationId xmlns:a16="http://schemas.microsoft.com/office/drawing/2014/main" id="{EEB5D79C-B29F-6A88-43FD-A226C2FCFBE5}"/>
                  </a:ext>
                </a:extLst>
              </p:cNvPr>
              <p:cNvSpPr/>
              <p:nvPr/>
            </p:nvSpPr>
            <p:spPr>
              <a:xfrm>
                <a:off x="4883643" y="3696637"/>
                <a:ext cx="925194" cy="925194"/>
              </a:xfrm>
              <a:custGeom>
                <a:avLst/>
                <a:gdLst/>
                <a:ahLst/>
                <a:cxnLst/>
                <a:rect l="l" t="t" r="r" b="b"/>
                <a:pathLst>
                  <a:path w="925195" h="925195">
                    <a:moveTo>
                      <a:pt x="462356" y="0"/>
                    </a:moveTo>
                    <a:lnTo>
                      <a:pt x="415081" y="2387"/>
                    </a:lnTo>
                    <a:lnTo>
                      <a:pt x="369173" y="9393"/>
                    </a:lnTo>
                    <a:lnTo>
                      <a:pt x="324863" y="20787"/>
                    </a:lnTo>
                    <a:lnTo>
                      <a:pt x="282383" y="36335"/>
                    </a:lnTo>
                    <a:lnTo>
                      <a:pt x="241966" y="55805"/>
                    </a:lnTo>
                    <a:lnTo>
                      <a:pt x="203845" y="78965"/>
                    </a:lnTo>
                    <a:lnTo>
                      <a:pt x="168251" y="105582"/>
                    </a:lnTo>
                    <a:lnTo>
                      <a:pt x="135418" y="135424"/>
                    </a:lnTo>
                    <a:lnTo>
                      <a:pt x="105577" y="168259"/>
                    </a:lnTo>
                    <a:lnTo>
                      <a:pt x="78961" y="203854"/>
                    </a:lnTo>
                    <a:lnTo>
                      <a:pt x="55802" y="241976"/>
                    </a:lnTo>
                    <a:lnTo>
                      <a:pt x="36333" y="282394"/>
                    </a:lnTo>
                    <a:lnTo>
                      <a:pt x="20786" y="324874"/>
                    </a:lnTo>
                    <a:lnTo>
                      <a:pt x="9393" y="369185"/>
                    </a:lnTo>
                    <a:lnTo>
                      <a:pt x="2387" y="415094"/>
                    </a:lnTo>
                    <a:lnTo>
                      <a:pt x="0" y="462368"/>
                    </a:lnTo>
                    <a:lnTo>
                      <a:pt x="2387" y="509641"/>
                    </a:lnTo>
                    <a:lnTo>
                      <a:pt x="9393" y="555548"/>
                    </a:lnTo>
                    <a:lnTo>
                      <a:pt x="20786" y="599857"/>
                    </a:lnTo>
                    <a:lnTo>
                      <a:pt x="36333" y="642336"/>
                    </a:lnTo>
                    <a:lnTo>
                      <a:pt x="55802" y="682752"/>
                    </a:lnTo>
                    <a:lnTo>
                      <a:pt x="78961" y="720873"/>
                    </a:lnTo>
                    <a:lnTo>
                      <a:pt x="105577" y="756467"/>
                    </a:lnTo>
                    <a:lnTo>
                      <a:pt x="135418" y="789301"/>
                    </a:lnTo>
                    <a:lnTo>
                      <a:pt x="168251" y="819143"/>
                    </a:lnTo>
                    <a:lnTo>
                      <a:pt x="203845" y="845760"/>
                    </a:lnTo>
                    <a:lnTo>
                      <a:pt x="241966" y="868919"/>
                    </a:lnTo>
                    <a:lnTo>
                      <a:pt x="282383" y="888390"/>
                    </a:lnTo>
                    <a:lnTo>
                      <a:pt x="324863" y="903937"/>
                    </a:lnTo>
                    <a:lnTo>
                      <a:pt x="369173" y="915331"/>
                    </a:lnTo>
                    <a:lnTo>
                      <a:pt x="415081" y="922337"/>
                    </a:lnTo>
                    <a:lnTo>
                      <a:pt x="462356" y="924725"/>
                    </a:lnTo>
                    <a:lnTo>
                      <a:pt x="509630" y="922337"/>
                    </a:lnTo>
                    <a:lnTo>
                      <a:pt x="555539" y="915331"/>
                    </a:lnTo>
                    <a:lnTo>
                      <a:pt x="599849" y="903937"/>
                    </a:lnTo>
                    <a:lnTo>
                      <a:pt x="642328" y="888390"/>
                    </a:lnTo>
                    <a:lnTo>
                      <a:pt x="682745" y="868919"/>
                    </a:lnTo>
                    <a:lnTo>
                      <a:pt x="720866" y="845760"/>
                    </a:lnTo>
                    <a:lnTo>
                      <a:pt x="756460" y="819143"/>
                    </a:lnTo>
                    <a:lnTo>
                      <a:pt x="789293" y="789301"/>
                    </a:lnTo>
                    <a:lnTo>
                      <a:pt x="819134" y="756467"/>
                    </a:lnTo>
                    <a:lnTo>
                      <a:pt x="845750" y="720873"/>
                    </a:lnTo>
                    <a:lnTo>
                      <a:pt x="868909" y="682752"/>
                    </a:lnTo>
                    <a:lnTo>
                      <a:pt x="888379" y="642336"/>
                    </a:lnTo>
                    <a:lnTo>
                      <a:pt x="903926" y="599857"/>
                    </a:lnTo>
                    <a:lnTo>
                      <a:pt x="915319" y="555548"/>
                    </a:lnTo>
                    <a:lnTo>
                      <a:pt x="922325" y="509641"/>
                    </a:lnTo>
                    <a:lnTo>
                      <a:pt x="924712" y="462368"/>
                    </a:lnTo>
                    <a:lnTo>
                      <a:pt x="922325" y="415094"/>
                    </a:lnTo>
                    <a:lnTo>
                      <a:pt x="915319" y="369185"/>
                    </a:lnTo>
                    <a:lnTo>
                      <a:pt x="903926" y="324874"/>
                    </a:lnTo>
                    <a:lnTo>
                      <a:pt x="888379" y="282394"/>
                    </a:lnTo>
                    <a:lnTo>
                      <a:pt x="868909" y="241976"/>
                    </a:lnTo>
                    <a:lnTo>
                      <a:pt x="845750" y="203854"/>
                    </a:lnTo>
                    <a:lnTo>
                      <a:pt x="819134" y="168259"/>
                    </a:lnTo>
                    <a:lnTo>
                      <a:pt x="789293" y="135424"/>
                    </a:lnTo>
                    <a:lnTo>
                      <a:pt x="756460" y="105582"/>
                    </a:lnTo>
                    <a:lnTo>
                      <a:pt x="720866" y="78965"/>
                    </a:lnTo>
                    <a:lnTo>
                      <a:pt x="682745" y="55805"/>
                    </a:lnTo>
                    <a:lnTo>
                      <a:pt x="642328" y="36335"/>
                    </a:lnTo>
                    <a:lnTo>
                      <a:pt x="599849" y="20787"/>
                    </a:lnTo>
                    <a:lnTo>
                      <a:pt x="555539" y="9393"/>
                    </a:lnTo>
                    <a:lnTo>
                      <a:pt x="509630" y="2387"/>
                    </a:lnTo>
                    <a:lnTo>
                      <a:pt x="462356" y="0"/>
                    </a:lnTo>
                    <a:close/>
                  </a:path>
                </a:pathLst>
              </a:custGeom>
              <a:solidFill>
                <a:srgbClr val="E5F9FB"/>
              </a:solidFill>
            </p:spPr>
            <p:txBody>
              <a:bodyPr wrap="square" lIns="0" tIns="0" rIns="0" bIns="0" rtlCol="0"/>
              <a:lstStyle/>
              <a:p>
                <a:endParaRPr dirty="0"/>
              </a:p>
            </p:txBody>
          </p:sp>
          <p:sp>
            <p:nvSpPr>
              <p:cNvPr id="20" name="object 12">
                <a:extLst>
                  <a:ext uri="{FF2B5EF4-FFF2-40B4-BE49-F238E27FC236}">
                    <a16:creationId xmlns:a16="http://schemas.microsoft.com/office/drawing/2014/main" id="{054C6CF3-3B36-072D-C1D6-7F016FF39D90}"/>
                  </a:ext>
                </a:extLst>
              </p:cNvPr>
              <p:cNvSpPr/>
              <p:nvPr/>
            </p:nvSpPr>
            <p:spPr>
              <a:xfrm>
                <a:off x="4835701" y="3648706"/>
                <a:ext cx="1021080" cy="1021080"/>
              </a:xfrm>
              <a:custGeom>
                <a:avLst/>
                <a:gdLst/>
                <a:ahLst/>
                <a:cxnLst/>
                <a:rect l="l" t="t" r="r" b="b"/>
                <a:pathLst>
                  <a:path w="1021079" h="1021079">
                    <a:moveTo>
                      <a:pt x="510298" y="1020597"/>
                    </a:moveTo>
                    <a:lnTo>
                      <a:pt x="559443" y="1018261"/>
                    </a:lnTo>
                    <a:lnTo>
                      <a:pt x="607266" y="1011395"/>
                    </a:lnTo>
                    <a:lnTo>
                      <a:pt x="653553" y="1000214"/>
                    </a:lnTo>
                    <a:lnTo>
                      <a:pt x="698091" y="984931"/>
                    </a:lnTo>
                    <a:lnTo>
                      <a:pt x="740667" y="965760"/>
                    </a:lnTo>
                    <a:lnTo>
                      <a:pt x="781065" y="942915"/>
                    </a:lnTo>
                    <a:lnTo>
                      <a:pt x="819072" y="916610"/>
                    </a:lnTo>
                    <a:lnTo>
                      <a:pt x="854475" y="887058"/>
                    </a:lnTo>
                    <a:lnTo>
                      <a:pt x="887058" y="854475"/>
                    </a:lnTo>
                    <a:lnTo>
                      <a:pt x="916610" y="819072"/>
                    </a:lnTo>
                    <a:lnTo>
                      <a:pt x="942915" y="781065"/>
                    </a:lnTo>
                    <a:lnTo>
                      <a:pt x="965760" y="740667"/>
                    </a:lnTo>
                    <a:lnTo>
                      <a:pt x="984931" y="698091"/>
                    </a:lnTo>
                    <a:lnTo>
                      <a:pt x="1000214" y="653553"/>
                    </a:lnTo>
                    <a:lnTo>
                      <a:pt x="1011395" y="607266"/>
                    </a:lnTo>
                    <a:lnTo>
                      <a:pt x="1018261" y="559443"/>
                    </a:lnTo>
                    <a:lnTo>
                      <a:pt x="1020597" y="510298"/>
                    </a:lnTo>
                    <a:lnTo>
                      <a:pt x="1018261" y="461152"/>
                    </a:lnTo>
                    <a:lnTo>
                      <a:pt x="1011395" y="413327"/>
                    </a:lnTo>
                    <a:lnTo>
                      <a:pt x="1000214" y="367039"/>
                    </a:lnTo>
                    <a:lnTo>
                      <a:pt x="984931" y="322500"/>
                    </a:lnTo>
                    <a:lnTo>
                      <a:pt x="965760" y="279924"/>
                    </a:lnTo>
                    <a:lnTo>
                      <a:pt x="942915" y="239526"/>
                    </a:lnTo>
                    <a:lnTo>
                      <a:pt x="916610" y="201519"/>
                    </a:lnTo>
                    <a:lnTo>
                      <a:pt x="887058" y="166117"/>
                    </a:lnTo>
                    <a:lnTo>
                      <a:pt x="854475" y="133533"/>
                    </a:lnTo>
                    <a:lnTo>
                      <a:pt x="819072" y="103983"/>
                    </a:lnTo>
                    <a:lnTo>
                      <a:pt x="781065" y="77678"/>
                    </a:lnTo>
                    <a:lnTo>
                      <a:pt x="740667" y="54834"/>
                    </a:lnTo>
                    <a:lnTo>
                      <a:pt x="698091" y="35664"/>
                    </a:lnTo>
                    <a:lnTo>
                      <a:pt x="653553" y="20381"/>
                    </a:lnTo>
                    <a:lnTo>
                      <a:pt x="607266" y="9201"/>
                    </a:lnTo>
                    <a:lnTo>
                      <a:pt x="559443" y="2335"/>
                    </a:lnTo>
                    <a:lnTo>
                      <a:pt x="510298" y="0"/>
                    </a:lnTo>
                    <a:lnTo>
                      <a:pt x="461154" y="2335"/>
                    </a:lnTo>
                    <a:lnTo>
                      <a:pt x="413331" y="9201"/>
                    </a:lnTo>
                    <a:lnTo>
                      <a:pt x="367043" y="20381"/>
                    </a:lnTo>
                    <a:lnTo>
                      <a:pt x="322505" y="35664"/>
                    </a:lnTo>
                    <a:lnTo>
                      <a:pt x="279930" y="54834"/>
                    </a:lnTo>
                    <a:lnTo>
                      <a:pt x="239532" y="77678"/>
                    </a:lnTo>
                    <a:lnTo>
                      <a:pt x="201524" y="103983"/>
                    </a:lnTo>
                    <a:lnTo>
                      <a:pt x="166122" y="133533"/>
                    </a:lnTo>
                    <a:lnTo>
                      <a:pt x="133538" y="166117"/>
                    </a:lnTo>
                    <a:lnTo>
                      <a:pt x="103986" y="201519"/>
                    </a:lnTo>
                    <a:lnTo>
                      <a:pt x="77681" y="239526"/>
                    </a:lnTo>
                    <a:lnTo>
                      <a:pt x="54836" y="279924"/>
                    </a:lnTo>
                    <a:lnTo>
                      <a:pt x="35665" y="322500"/>
                    </a:lnTo>
                    <a:lnTo>
                      <a:pt x="20382" y="367039"/>
                    </a:lnTo>
                    <a:lnTo>
                      <a:pt x="9201" y="413327"/>
                    </a:lnTo>
                    <a:lnTo>
                      <a:pt x="2336" y="461152"/>
                    </a:lnTo>
                    <a:lnTo>
                      <a:pt x="0" y="510298"/>
                    </a:lnTo>
                    <a:lnTo>
                      <a:pt x="2336" y="559443"/>
                    </a:lnTo>
                    <a:lnTo>
                      <a:pt x="9201" y="607266"/>
                    </a:lnTo>
                    <a:lnTo>
                      <a:pt x="20382" y="653553"/>
                    </a:lnTo>
                    <a:lnTo>
                      <a:pt x="35665" y="698091"/>
                    </a:lnTo>
                    <a:lnTo>
                      <a:pt x="54836" y="740667"/>
                    </a:lnTo>
                    <a:lnTo>
                      <a:pt x="77681" y="781065"/>
                    </a:lnTo>
                    <a:lnTo>
                      <a:pt x="103986" y="819072"/>
                    </a:lnTo>
                    <a:lnTo>
                      <a:pt x="133538" y="854475"/>
                    </a:lnTo>
                    <a:lnTo>
                      <a:pt x="166122" y="887058"/>
                    </a:lnTo>
                    <a:lnTo>
                      <a:pt x="201524" y="916610"/>
                    </a:lnTo>
                    <a:lnTo>
                      <a:pt x="239532" y="942915"/>
                    </a:lnTo>
                    <a:lnTo>
                      <a:pt x="279930" y="965760"/>
                    </a:lnTo>
                    <a:lnTo>
                      <a:pt x="322505" y="984931"/>
                    </a:lnTo>
                    <a:lnTo>
                      <a:pt x="367043" y="1000214"/>
                    </a:lnTo>
                    <a:lnTo>
                      <a:pt x="413331" y="1011395"/>
                    </a:lnTo>
                    <a:lnTo>
                      <a:pt x="461154" y="1018261"/>
                    </a:lnTo>
                    <a:lnTo>
                      <a:pt x="510298" y="1020597"/>
                    </a:lnTo>
                    <a:close/>
                  </a:path>
                </a:pathLst>
              </a:custGeom>
              <a:ln w="25400">
                <a:solidFill>
                  <a:srgbClr val="00AED3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pic>
          <p:nvPicPr>
            <p:cNvPr id="18" name="Gráfico 17">
              <a:extLst>
                <a:ext uri="{FF2B5EF4-FFF2-40B4-BE49-F238E27FC236}">
                  <a16:creationId xmlns:a16="http://schemas.microsoft.com/office/drawing/2014/main" id="{6AE30534-90EB-84DE-E4D6-0F7F337FB87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209222" y="3912334"/>
              <a:ext cx="273685" cy="48975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" name="Imagen 207" descr="Texto&#10;&#10;El contenido generado por IA puede ser incorrecto.">
            <a:extLst>
              <a:ext uri="{FF2B5EF4-FFF2-40B4-BE49-F238E27FC236}">
                <a16:creationId xmlns:a16="http://schemas.microsoft.com/office/drawing/2014/main" id="{E6C1DF4D-3FCA-8DAB-8079-5481ACE120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01" t="25813" r="6530" b="35890"/>
          <a:stretch>
            <a:fillRect/>
          </a:stretch>
        </p:blipFill>
        <p:spPr>
          <a:xfrm>
            <a:off x="5956300" y="1952625"/>
            <a:ext cx="4038600" cy="2895600"/>
          </a:xfrm>
          <a:prstGeom prst="rect">
            <a:avLst/>
          </a:prstGeom>
        </p:spPr>
      </p:pic>
      <p:sp>
        <p:nvSpPr>
          <p:cNvPr id="5" name="object 5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What</a:t>
            </a:r>
            <a:r>
              <a:rPr spc="-20" dirty="0"/>
              <a:t> </a:t>
            </a:r>
            <a:r>
              <a:rPr dirty="0"/>
              <a:t>is</a:t>
            </a:r>
            <a:r>
              <a:rPr spc="-15" dirty="0"/>
              <a:t> </a:t>
            </a:r>
            <a:r>
              <a:rPr dirty="0"/>
              <a:t>my</a:t>
            </a:r>
            <a:r>
              <a:rPr spc="-15" dirty="0"/>
              <a:t> </a:t>
            </a:r>
            <a:r>
              <a:rPr spc="-10" dirty="0"/>
              <a:t>role?</a:t>
            </a:r>
          </a:p>
        </p:txBody>
      </p:sp>
      <p:sp>
        <p:nvSpPr>
          <p:cNvPr id="206" name="object 20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Introduction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Purpose</a:t>
            </a:r>
            <a:r>
              <a:rPr spc="30" dirty="0"/>
              <a:t> </a:t>
            </a:r>
            <a:r>
              <a:rPr dirty="0"/>
              <a:t>of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30" dirty="0"/>
              <a:t> </a:t>
            </a:r>
            <a:r>
              <a:rPr spc="-10" dirty="0"/>
              <a:t>Analysis</a:t>
            </a:r>
          </a:p>
        </p:txBody>
      </p:sp>
      <p:sp>
        <p:nvSpPr>
          <p:cNvPr id="205" name="object 205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0</a:t>
            </a:r>
          </a:p>
        </p:txBody>
      </p:sp>
      <p:sp>
        <p:nvSpPr>
          <p:cNvPr id="204" name="object 20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18</a:t>
            </a:fld>
            <a:endParaRPr spc="-25" dirty="0"/>
          </a:p>
        </p:txBody>
      </p:sp>
      <p:sp>
        <p:nvSpPr>
          <p:cNvPr id="6" name="object 6"/>
          <p:cNvSpPr txBox="1"/>
          <p:nvPr/>
        </p:nvSpPr>
        <p:spPr>
          <a:xfrm>
            <a:off x="707299" y="2229506"/>
            <a:ext cx="4910455" cy="2713990"/>
          </a:xfrm>
          <a:prstGeom prst="rect">
            <a:avLst/>
          </a:prstGeom>
        </p:spPr>
        <p:txBody>
          <a:bodyPr vert="horz" wrap="square" lIns="0" tIns="137795" rIns="0" bIns="0" rtlCol="0">
            <a:spAutoFit/>
          </a:bodyPr>
          <a:lstStyle/>
          <a:p>
            <a:pPr marL="191135" indent="-178435">
              <a:lnSpc>
                <a:spcPct val="100000"/>
              </a:lnSpc>
              <a:spcBef>
                <a:spcPts val="1085"/>
              </a:spcBef>
              <a:buClr>
                <a:srgbClr val="00AED3"/>
              </a:buClr>
              <a:buFont typeface="Roboto Light"/>
              <a:buChar char="•"/>
              <a:tabLst>
                <a:tab pos="191135" algn="l"/>
              </a:tabLst>
            </a:pPr>
            <a:r>
              <a:rPr sz="1400" b="0" dirty="0">
                <a:latin typeface="Roboto Medium"/>
                <a:cs typeface="Roboto Medium"/>
              </a:rPr>
              <a:t>All</a:t>
            </a:r>
            <a:r>
              <a:rPr sz="1400" b="0" spc="-35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protection</a:t>
            </a:r>
            <a:r>
              <a:rPr sz="1400" b="0" spc="-35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staff</a:t>
            </a:r>
            <a:r>
              <a:rPr sz="1400" b="0" spc="-35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have</a:t>
            </a:r>
            <a:r>
              <a:rPr sz="1400" b="0" spc="-35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a</a:t>
            </a:r>
            <a:r>
              <a:rPr sz="1400" b="0" spc="-35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role</a:t>
            </a:r>
            <a:r>
              <a:rPr sz="1400" b="0" spc="-30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to</a:t>
            </a:r>
            <a:r>
              <a:rPr sz="1400" b="0" spc="-35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play</a:t>
            </a:r>
            <a:r>
              <a:rPr sz="1400" b="0" spc="-35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in</a:t>
            </a:r>
            <a:r>
              <a:rPr sz="1400" b="0" spc="-35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protection</a:t>
            </a:r>
            <a:r>
              <a:rPr sz="1400" b="0" spc="-35" dirty="0">
                <a:latin typeface="Roboto Medium"/>
                <a:cs typeface="Roboto Medium"/>
              </a:rPr>
              <a:t> </a:t>
            </a:r>
            <a:r>
              <a:rPr sz="1400" b="0" spc="-10" dirty="0">
                <a:latin typeface="Roboto Medium"/>
                <a:cs typeface="Roboto Medium"/>
              </a:rPr>
              <a:t>analysis</a:t>
            </a:r>
            <a:endParaRPr sz="1400">
              <a:latin typeface="Roboto Medium"/>
              <a:cs typeface="Roboto Medium"/>
            </a:endParaRPr>
          </a:p>
          <a:p>
            <a:pPr marL="190500" marR="151765" indent="-178435">
              <a:lnSpc>
                <a:spcPct val="125000"/>
              </a:lnSpc>
              <a:spcBef>
                <a:spcPts val="570"/>
              </a:spcBef>
              <a:buClr>
                <a:srgbClr val="00AED3"/>
              </a:buClr>
              <a:buFont typeface="Roboto Light"/>
              <a:buChar char="•"/>
              <a:tabLst>
                <a:tab pos="192405" algn="l"/>
              </a:tabLst>
            </a:pPr>
            <a:r>
              <a:rPr sz="1400" b="0" dirty="0">
                <a:latin typeface="Roboto Medium"/>
                <a:cs typeface="Roboto Medium"/>
              </a:rPr>
              <a:t>Managers,</a:t>
            </a:r>
            <a:r>
              <a:rPr sz="1400" b="0" spc="-30" dirty="0">
                <a:latin typeface="Roboto Medium"/>
                <a:cs typeface="Roboto Medium"/>
              </a:rPr>
              <a:t> </a:t>
            </a:r>
            <a:r>
              <a:rPr sz="1400" b="0" spc="-10" dirty="0">
                <a:latin typeface="Roboto Medium"/>
                <a:cs typeface="Roboto Medium"/>
              </a:rPr>
              <a:t>Coordinators</a:t>
            </a:r>
            <a:r>
              <a:rPr sz="1400" b="0" spc="-25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and</a:t>
            </a:r>
            <a:r>
              <a:rPr sz="1400" b="0" spc="-70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Team</a:t>
            </a:r>
            <a:r>
              <a:rPr sz="1400" b="0" spc="-25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leaders</a:t>
            </a:r>
            <a:r>
              <a:rPr sz="1400" b="0" spc="-30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have</a:t>
            </a:r>
            <a:r>
              <a:rPr sz="1400" b="0" spc="-25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a</a:t>
            </a:r>
            <a:r>
              <a:rPr sz="1400" b="0" spc="-25" dirty="0">
                <a:latin typeface="Roboto Medium"/>
                <a:cs typeface="Roboto Medium"/>
              </a:rPr>
              <a:t> </a:t>
            </a:r>
            <a:r>
              <a:rPr sz="1400" b="0" spc="-10" dirty="0">
                <a:latin typeface="Roboto Medium"/>
                <a:cs typeface="Roboto Medium"/>
              </a:rPr>
              <a:t>leading 	</a:t>
            </a:r>
            <a:r>
              <a:rPr sz="1400" b="0" dirty="0">
                <a:latin typeface="Roboto Medium"/>
                <a:cs typeface="Roboto Medium"/>
              </a:rPr>
              <a:t>role</a:t>
            </a:r>
            <a:r>
              <a:rPr sz="1400" b="0" spc="-35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at</a:t>
            </a:r>
            <a:r>
              <a:rPr sz="1400" b="0" spc="-35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field</a:t>
            </a:r>
            <a:r>
              <a:rPr sz="1400" b="0" spc="-35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level</a:t>
            </a:r>
            <a:r>
              <a:rPr sz="1400" b="0" spc="-30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to</a:t>
            </a:r>
            <a:r>
              <a:rPr sz="1400" b="0" spc="-35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facilitate</a:t>
            </a:r>
            <a:r>
              <a:rPr sz="1400" b="0" spc="-35" dirty="0">
                <a:latin typeface="Roboto Medium"/>
                <a:cs typeface="Roboto Medium"/>
              </a:rPr>
              <a:t> </a:t>
            </a:r>
            <a:r>
              <a:rPr sz="1400" b="0" spc="-10" dirty="0">
                <a:latin typeface="Roboto Medium"/>
                <a:cs typeface="Roboto Medium"/>
              </a:rPr>
              <a:t>area-</a:t>
            </a:r>
            <a:r>
              <a:rPr sz="1400" b="0" dirty="0">
                <a:latin typeface="Roboto Medium"/>
                <a:cs typeface="Roboto Medium"/>
              </a:rPr>
              <a:t>based</a:t>
            </a:r>
            <a:r>
              <a:rPr sz="1400" b="0" spc="-35" dirty="0">
                <a:latin typeface="Roboto Medium"/>
                <a:cs typeface="Roboto Medium"/>
              </a:rPr>
              <a:t> </a:t>
            </a:r>
            <a:r>
              <a:rPr sz="1400" b="0" spc="-10" dirty="0">
                <a:latin typeface="Roboto Medium"/>
                <a:cs typeface="Roboto Medium"/>
              </a:rPr>
              <a:t>protection</a:t>
            </a:r>
            <a:endParaRPr sz="1400">
              <a:latin typeface="Roboto Medium"/>
              <a:cs typeface="Roboto Medium"/>
            </a:endParaRPr>
          </a:p>
          <a:p>
            <a:pPr marL="192405">
              <a:lnSpc>
                <a:spcPct val="100000"/>
              </a:lnSpc>
              <a:spcBef>
                <a:spcPts val="420"/>
              </a:spcBef>
            </a:pPr>
            <a:r>
              <a:rPr sz="1400" b="0" dirty="0">
                <a:latin typeface="Roboto Medium"/>
                <a:cs typeface="Roboto Medium"/>
              </a:rPr>
              <a:t>risk</a:t>
            </a:r>
            <a:r>
              <a:rPr sz="1400" b="0" spc="-25" dirty="0">
                <a:latin typeface="Roboto Medium"/>
                <a:cs typeface="Roboto Medium"/>
              </a:rPr>
              <a:t> </a:t>
            </a:r>
            <a:r>
              <a:rPr sz="1400" b="0" spc="-10" dirty="0">
                <a:latin typeface="Roboto Medium"/>
                <a:cs typeface="Roboto Medium"/>
              </a:rPr>
              <a:t>analysis</a:t>
            </a:r>
            <a:endParaRPr sz="1400">
              <a:latin typeface="Roboto Medium"/>
              <a:cs typeface="Roboto Medium"/>
            </a:endParaRPr>
          </a:p>
          <a:p>
            <a:pPr marL="190500" marR="308610" indent="-178435">
              <a:lnSpc>
                <a:spcPct val="125000"/>
              </a:lnSpc>
              <a:spcBef>
                <a:spcPts val="565"/>
              </a:spcBef>
              <a:buClr>
                <a:srgbClr val="00AED3"/>
              </a:buClr>
              <a:buFont typeface="Roboto Light"/>
              <a:buChar char="•"/>
              <a:tabLst>
                <a:tab pos="192405" algn="l"/>
              </a:tabLst>
            </a:pPr>
            <a:r>
              <a:rPr sz="1400" b="0" dirty="0">
                <a:latin typeface="Roboto Medium"/>
                <a:cs typeface="Roboto Medium"/>
              </a:rPr>
              <a:t>Step2</a:t>
            </a:r>
            <a:r>
              <a:rPr sz="1400" b="0" spc="-35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-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Acquire: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all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protection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staff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collect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information 	</a:t>
            </a:r>
            <a:r>
              <a:rPr sz="1400" b="0" dirty="0">
                <a:latin typeface="Roboto Light"/>
                <a:cs typeface="Roboto Light"/>
              </a:rPr>
              <a:t>through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their</a:t>
            </a:r>
            <a:r>
              <a:rPr sz="1400" b="0" spc="-4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activities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presence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in</a:t>
            </a:r>
            <a:r>
              <a:rPr sz="1400" b="0" spc="-4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affected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area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spc="-25" dirty="0">
                <a:latin typeface="Roboto Light"/>
                <a:cs typeface="Roboto Light"/>
              </a:rPr>
              <a:t>and 	</a:t>
            </a:r>
            <a:r>
              <a:rPr sz="1400" b="0" dirty="0">
                <a:latin typeface="Roboto Light"/>
                <a:cs typeface="Roboto Light"/>
              </a:rPr>
              <a:t>should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share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it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upwards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downwards.</a:t>
            </a:r>
            <a:endParaRPr sz="1400">
              <a:latin typeface="Roboto Light"/>
              <a:cs typeface="Roboto Light"/>
            </a:endParaRPr>
          </a:p>
          <a:p>
            <a:pPr marL="190500" marR="159385" indent="-178435">
              <a:lnSpc>
                <a:spcPct val="125000"/>
              </a:lnSpc>
              <a:spcBef>
                <a:spcPts val="565"/>
              </a:spcBef>
              <a:buClr>
                <a:srgbClr val="00AED3"/>
              </a:buClr>
              <a:buFont typeface="Roboto Light"/>
              <a:buChar char="•"/>
              <a:tabLst>
                <a:tab pos="192405" algn="l"/>
              </a:tabLst>
            </a:pPr>
            <a:r>
              <a:rPr sz="1400" b="0" dirty="0">
                <a:latin typeface="Roboto Medium"/>
                <a:cs typeface="Roboto Medium"/>
              </a:rPr>
              <a:t>Step</a:t>
            </a:r>
            <a:r>
              <a:rPr sz="1400" b="0" spc="-20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3</a:t>
            </a:r>
            <a:r>
              <a:rPr sz="1400" b="0" spc="-20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-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Analyse: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discussion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analysis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about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protection 	</a:t>
            </a:r>
            <a:r>
              <a:rPr sz="1400" b="0" dirty="0">
                <a:latin typeface="Roboto Light"/>
                <a:cs typeface="Roboto Light"/>
              </a:rPr>
              <a:t>risks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should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be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facilitated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at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field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level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country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level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spc="-25" dirty="0">
                <a:latin typeface="Roboto Light"/>
                <a:cs typeface="Roboto Light"/>
              </a:rPr>
              <a:t>for</a:t>
            </a:r>
            <a:endParaRPr sz="1400">
              <a:latin typeface="Roboto Light"/>
              <a:cs typeface="Roboto Ligh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07299" y="4845833"/>
            <a:ext cx="4791075" cy="1503045"/>
          </a:xfrm>
          <a:prstGeom prst="rect">
            <a:avLst/>
          </a:prstGeom>
        </p:spPr>
        <p:txBody>
          <a:bodyPr vert="horz" wrap="square" lIns="0" tIns="137795" rIns="0" bIns="0" rtlCol="0">
            <a:spAutoFit/>
          </a:bodyPr>
          <a:lstStyle/>
          <a:p>
            <a:pPr marL="192405">
              <a:lnSpc>
                <a:spcPct val="100000"/>
              </a:lnSpc>
              <a:spcBef>
                <a:spcPts val="1085"/>
              </a:spcBef>
            </a:pPr>
            <a:r>
              <a:rPr sz="1400" b="0" dirty="0">
                <a:latin typeface="Roboto Light"/>
                <a:cs typeface="Roboto Light"/>
              </a:rPr>
              <a:t>all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to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participate: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many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brains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are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better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than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spc="-20" dirty="0">
                <a:latin typeface="Roboto Light"/>
                <a:cs typeface="Roboto Light"/>
              </a:rPr>
              <a:t>one!</a:t>
            </a:r>
            <a:endParaRPr sz="1400">
              <a:latin typeface="Roboto Light"/>
              <a:cs typeface="Roboto Light"/>
            </a:endParaRPr>
          </a:p>
          <a:p>
            <a:pPr marL="190500" marR="5080" indent="-178435">
              <a:lnSpc>
                <a:spcPct val="125000"/>
              </a:lnSpc>
              <a:spcBef>
                <a:spcPts val="565"/>
              </a:spcBef>
              <a:buClr>
                <a:srgbClr val="00AED3"/>
              </a:buClr>
              <a:buFont typeface="Roboto Light"/>
              <a:buChar char="•"/>
              <a:tabLst>
                <a:tab pos="192405" algn="l"/>
              </a:tabLst>
            </a:pPr>
            <a:r>
              <a:rPr sz="1400" b="0" dirty="0">
                <a:latin typeface="Roboto Medium"/>
                <a:cs typeface="Roboto Medium"/>
              </a:rPr>
              <a:t>Step</a:t>
            </a:r>
            <a:r>
              <a:rPr sz="1400" b="0" spc="-25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4</a:t>
            </a:r>
            <a:r>
              <a:rPr sz="1400" b="0" spc="-35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-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Communicate: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everyone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should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share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their 	suggestions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upwards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internally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many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will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have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role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25" dirty="0">
                <a:latin typeface="Roboto Light"/>
                <a:cs typeface="Roboto Light"/>
              </a:rPr>
              <a:t>in 	</a:t>
            </a:r>
            <a:r>
              <a:rPr sz="1400" b="0" dirty="0">
                <a:latin typeface="Roboto Light"/>
                <a:cs typeface="Roboto Light"/>
              </a:rPr>
              <a:t>sharing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analysis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externally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(back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to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community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25" dirty="0">
                <a:latin typeface="Roboto Light"/>
                <a:cs typeface="Roboto Light"/>
              </a:rPr>
              <a:t>or 	</a:t>
            </a:r>
            <a:r>
              <a:rPr sz="1400" b="0" dirty="0">
                <a:latin typeface="Roboto Light"/>
                <a:cs typeface="Roboto Light"/>
              </a:rPr>
              <a:t>with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local</a:t>
            </a:r>
            <a:r>
              <a:rPr sz="1400" b="0" spc="-4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actors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for</a:t>
            </a:r>
            <a:r>
              <a:rPr sz="1400" b="0" spc="-4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advocacy).</a:t>
            </a:r>
            <a:endParaRPr sz="1400">
              <a:latin typeface="Roboto Light"/>
              <a:cs typeface="Roboto Light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719998" y="1971007"/>
            <a:ext cx="9252585" cy="721360"/>
            <a:chOff x="719998" y="1971007"/>
            <a:chExt cx="9252585" cy="721360"/>
          </a:xfrm>
        </p:grpSpPr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323763" y="2603906"/>
              <a:ext cx="327071" cy="88360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719998" y="1975769"/>
              <a:ext cx="9252585" cy="0"/>
            </a:xfrm>
            <a:custGeom>
              <a:avLst/>
              <a:gdLst/>
              <a:ahLst/>
              <a:cxnLst/>
              <a:rect l="l" t="t" r="r" b="b"/>
              <a:pathLst>
                <a:path w="9252585">
                  <a:moveTo>
                    <a:pt x="9252000" y="0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00AED3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dirty="0"/>
              <a:t>Think</a:t>
            </a:r>
            <a:r>
              <a:rPr spc="-75" dirty="0"/>
              <a:t> </a:t>
            </a:r>
            <a:r>
              <a:rPr dirty="0"/>
              <a:t>and</a:t>
            </a:r>
            <a:r>
              <a:rPr spc="-60" dirty="0"/>
              <a:t> </a:t>
            </a:r>
            <a:r>
              <a:rPr dirty="0"/>
              <a:t>share:</a:t>
            </a:r>
            <a:r>
              <a:rPr spc="-60" dirty="0"/>
              <a:t> </a:t>
            </a:r>
            <a:r>
              <a:rPr b="0" dirty="0">
                <a:latin typeface="Roboto Light"/>
                <a:cs typeface="Roboto Light"/>
              </a:rPr>
              <a:t>the</a:t>
            </a:r>
            <a:r>
              <a:rPr b="0" spc="-60" dirty="0">
                <a:latin typeface="Roboto Light"/>
                <a:cs typeface="Roboto Light"/>
              </a:rPr>
              <a:t> </a:t>
            </a:r>
            <a:r>
              <a:rPr b="0" dirty="0">
                <a:latin typeface="Roboto Light"/>
                <a:cs typeface="Roboto Light"/>
              </a:rPr>
              <a:t>involvement</a:t>
            </a:r>
            <a:r>
              <a:rPr b="0" spc="-65" dirty="0">
                <a:latin typeface="Roboto Light"/>
                <a:cs typeface="Roboto Light"/>
              </a:rPr>
              <a:t> </a:t>
            </a:r>
            <a:r>
              <a:rPr b="0" spc="-25" dirty="0">
                <a:latin typeface="Roboto Light"/>
                <a:cs typeface="Roboto Light"/>
              </a:rPr>
              <a:t>of</a:t>
            </a:r>
          </a:p>
          <a:p>
            <a:pPr algn="ctr">
              <a:lnSpc>
                <a:spcPct val="100000"/>
              </a:lnSpc>
            </a:pPr>
            <a:r>
              <a:rPr b="0" spc="-10" dirty="0">
                <a:latin typeface="Roboto Light"/>
                <a:cs typeface="Roboto Light"/>
              </a:rPr>
              <a:t>communities/affected</a:t>
            </a:r>
            <a:r>
              <a:rPr b="0" spc="-105" dirty="0">
                <a:latin typeface="Roboto Light"/>
                <a:cs typeface="Roboto Light"/>
              </a:rPr>
              <a:t> </a:t>
            </a:r>
            <a:r>
              <a:rPr b="0" dirty="0">
                <a:latin typeface="Roboto Light"/>
                <a:cs typeface="Roboto Light"/>
              </a:rPr>
              <a:t>groups</a:t>
            </a:r>
            <a:r>
              <a:rPr b="0" spc="-105" dirty="0">
                <a:latin typeface="Roboto Light"/>
                <a:cs typeface="Roboto Light"/>
              </a:rPr>
              <a:t> </a:t>
            </a:r>
            <a:r>
              <a:rPr b="0" dirty="0">
                <a:latin typeface="Roboto Light"/>
                <a:cs typeface="Roboto Light"/>
              </a:rPr>
              <a:t>in</a:t>
            </a:r>
            <a:r>
              <a:rPr b="0" spc="-105" dirty="0">
                <a:latin typeface="Roboto Light"/>
                <a:cs typeface="Roboto Light"/>
              </a:rPr>
              <a:t> </a:t>
            </a:r>
            <a:r>
              <a:rPr b="0" spc="-10" dirty="0">
                <a:latin typeface="Roboto Light"/>
                <a:cs typeface="Roboto Light"/>
              </a:rPr>
              <a:t>analysis</a:t>
            </a:r>
          </a:p>
        </p:txBody>
      </p:sp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Introduction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Purpose</a:t>
            </a:r>
            <a:r>
              <a:rPr spc="30" dirty="0"/>
              <a:t> </a:t>
            </a:r>
            <a:r>
              <a:rPr dirty="0"/>
              <a:t>of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30" dirty="0"/>
              <a:t> </a:t>
            </a:r>
            <a:r>
              <a:rPr spc="-10" dirty="0"/>
              <a:t>Analysis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0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19</a:t>
            </a:fld>
            <a:endParaRPr spc="-25" dirty="0"/>
          </a:p>
        </p:txBody>
      </p:sp>
      <p:sp>
        <p:nvSpPr>
          <p:cNvPr id="3" name="object 3"/>
          <p:cNvSpPr txBox="1"/>
          <p:nvPr/>
        </p:nvSpPr>
        <p:spPr>
          <a:xfrm>
            <a:off x="2463521" y="3145805"/>
            <a:ext cx="576707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32840" marR="5080" indent="-1120775">
              <a:lnSpc>
                <a:spcPct val="100000"/>
              </a:lnSpc>
              <a:spcBef>
                <a:spcPts val="100"/>
              </a:spcBef>
            </a:pPr>
            <a:r>
              <a:rPr sz="2000" b="0" dirty="0">
                <a:latin typeface="Roboto Medium"/>
                <a:cs typeface="Roboto Medium"/>
              </a:rPr>
              <a:t>How</a:t>
            </a:r>
            <a:r>
              <a:rPr sz="2000" b="0" spc="-25" dirty="0">
                <a:latin typeface="Roboto Medium"/>
                <a:cs typeface="Roboto Medium"/>
              </a:rPr>
              <a:t> </a:t>
            </a:r>
            <a:r>
              <a:rPr sz="2000" b="0" dirty="0">
                <a:latin typeface="Roboto Medium"/>
                <a:cs typeface="Roboto Medium"/>
              </a:rPr>
              <a:t>can</a:t>
            </a:r>
            <a:r>
              <a:rPr sz="2000" b="0" spc="-25" dirty="0">
                <a:latin typeface="Roboto Medium"/>
                <a:cs typeface="Roboto Medium"/>
              </a:rPr>
              <a:t> </a:t>
            </a:r>
            <a:r>
              <a:rPr sz="2000" b="0" dirty="0">
                <a:latin typeface="Roboto Medium"/>
                <a:cs typeface="Roboto Medium"/>
              </a:rPr>
              <a:t>we</a:t>
            </a:r>
            <a:r>
              <a:rPr sz="2000" b="0" spc="-25" dirty="0">
                <a:latin typeface="Roboto Medium"/>
                <a:cs typeface="Roboto Medium"/>
              </a:rPr>
              <a:t> </a:t>
            </a:r>
            <a:r>
              <a:rPr sz="2000" b="0" dirty="0">
                <a:latin typeface="Roboto Medium"/>
                <a:cs typeface="Roboto Medium"/>
              </a:rPr>
              <a:t>involve</a:t>
            </a:r>
            <a:r>
              <a:rPr sz="2000" b="0" spc="-25" dirty="0">
                <a:latin typeface="Roboto Medium"/>
                <a:cs typeface="Roboto Medium"/>
              </a:rPr>
              <a:t> </a:t>
            </a:r>
            <a:r>
              <a:rPr sz="2000" b="0" dirty="0">
                <a:latin typeface="Roboto Medium"/>
                <a:cs typeface="Roboto Medium"/>
              </a:rPr>
              <a:t>members</a:t>
            </a:r>
            <a:r>
              <a:rPr sz="2000" b="0" spc="-20" dirty="0">
                <a:latin typeface="Roboto Medium"/>
                <a:cs typeface="Roboto Medium"/>
              </a:rPr>
              <a:t> </a:t>
            </a:r>
            <a:r>
              <a:rPr sz="2000" b="0" dirty="0">
                <a:latin typeface="Roboto Medium"/>
                <a:cs typeface="Roboto Medium"/>
              </a:rPr>
              <a:t>of</a:t>
            </a:r>
            <a:r>
              <a:rPr sz="2000" b="0" spc="-30" dirty="0">
                <a:latin typeface="Roboto Medium"/>
                <a:cs typeface="Roboto Medium"/>
              </a:rPr>
              <a:t> </a:t>
            </a:r>
            <a:r>
              <a:rPr sz="2000" b="0" dirty="0">
                <a:latin typeface="Roboto Medium"/>
                <a:cs typeface="Roboto Medium"/>
              </a:rPr>
              <a:t>the</a:t>
            </a:r>
            <a:r>
              <a:rPr sz="2000" b="0" spc="-25" dirty="0">
                <a:latin typeface="Roboto Medium"/>
                <a:cs typeface="Roboto Medium"/>
              </a:rPr>
              <a:t> </a:t>
            </a:r>
            <a:r>
              <a:rPr sz="2000" b="0" dirty="0">
                <a:latin typeface="Roboto Medium"/>
                <a:cs typeface="Roboto Medium"/>
              </a:rPr>
              <a:t>community</a:t>
            </a:r>
            <a:r>
              <a:rPr sz="2000" b="0" spc="-25" dirty="0">
                <a:latin typeface="Roboto Medium"/>
                <a:cs typeface="Roboto Medium"/>
              </a:rPr>
              <a:t> or </a:t>
            </a:r>
            <a:r>
              <a:rPr sz="2000" b="0" dirty="0">
                <a:latin typeface="Roboto Medium"/>
                <a:cs typeface="Roboto Medium"/>
              </a:rPr>
              <a:t>groups</a:t>
            </a:r>
            <a:r>
              <a:rPr sz="2000" b="0" spc="-30" dirty="0">
                <a:latin typeface="Roboto Medium"/>
                <a:cs typeface="Roboto Medium"/>
              </a:rPr>
              <a:t> </a:t>
            </a:r>
            <a:r>
              <a:rPr sz="2000" b="0" dirty="0">
                <a:latin typeface="Roboto Medium"/>
                <a:cs typeface="Roboto Medium"/>
              </a:rPr>
              <a:t>at</a:t>
            </a:r>
            <a:r>
              <a:rPr sz="2000" b="0" spc="-30" dirty="0">
                <a:latin typeface="Roboto Medium"/>
                <a:cs typeface="Roboto Medium"/>
              </a:rPr>
              <a:t> </a:t>
            </a:r>
            <a:r>
              <a:rPr sz="2000" b="0" dirty="0">
                <a:latin typeface="Roboto Medium"/>
                <a:cs typeface="Roboto Medium"/>
              </a:rPr>
              <a:t>risks</a:t>
            </a:r>
            <a:r>
              <a:rPr sz="2000" b="0" spc="-30" dirty="0">
                <a:latin typeface="Roboto Medium"/>
                <a:cs typeface="Roboto Medium"/>
              </a:rPr>
              <a:t> </a:t>
            </a:r>
            <a:r>
              <a:rPr sz="2000" b="0" dirty="0">
                <a:latin typeface="Roboto Medium"/>
                <a:cs typeface="Roboto Medium"/>
              </a:rPr>
              <a:t>in</a:t>
            </a:r>
            <a:r>
              <a:rPr sz="2000" b="0" spc="-25" dirty="0">
                <a:latin typeface="Roboto Medium"/>
                <a:cs typeface="Roboto Medium"/>
              </a:rPr>
              <a:t> </a:t>
            </a:r>
            <a:r>
              <a:rPr sz="2000" b="0" dirty="0">
                <a:latin typeface="Roboto Medium"/>
                <a:cs typeface="Roboto Medium"/>
              </a:rPr>
              <a:t>the</a:t>
            </a:r>
            <a:r>
              <a:rPr sz="2000" b="0" spc="-30" dirty="0">
                <a:latin typeface="Roboto Medium"/>
                <a:cs typeface="Roboto Medium"/>
              </a:rPr>
              <a:t> </a:t>
            </a:r>
            <a:r>
              <a:rPr sz="2000" b="0" spc="-10" dirty="0">
                <a:latin typeface="Roboto Medium"/>
                <a:cs typeface="Roboto Medium"/>
              </a:rPr>
              <a:t>analysis?</a:t>
            </a:r>
            <a:endParaRPr sz="2000">
              <a:latin typeface="Roboto Medium"/>
              <a:cs typeface="Roboto Medium"/>
            </a:endParaRP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C4458CAC-4E5C-BB10-EAC8-EC764ECFC09C}"/>
              </a:ext>
            </a:extLst>
          </p:cNvPr>
          <p:cNvGrpSpPr/>
          <p:nvPr/>
        </p:nvGrpSpPr>
        <p:grpSpPr>
          <a:xfrm>
            <a:off x="4835502" y="4426206"/>
            <a:ext cx="1021080" cy="1021080"/>
            <a:chOff x="4835701" y="3648706"/>
            <a:chExt cx="1021080" cy="1021080"/>
          </a:xfrm>
        </p:grpSpPr>
        <p:grpSp>
          <p:nvGrpSpPr>
            <p:cNvPr id="13" name="object 10">
              <a:extLst>
                <a:ext uri="{FF2B5EF4-FFF2-40B4-BE49-F238E27FC236}">
                  <a16:creationId xmlns:a16="http://schemas.microsoft.com/office/drawing/2014/main" id="{8876D339-610A-A6B7-5DA6-1D08C03EFD23}"/>
                </a:ext>
              </a:extLst>
            </p:cNvPr>
            <p:cNvGrpSpPr/>
            <p:nvPr/>
          </p:nvGrpSpPr>
          <p:grpSpPr>
            <a:xfrm>
              <a:off x="4835701" y="3648706"/>
              <a:ext cx="1021080" cy="1021080"/>
              <a:chOff x="4835701" y="3648706"/>
              <a:chExt cx="1021080" cy="1021080"/>
            </a:xfrm>
          </p:grpSpPr>
          <p:sp>
            <p:nvSpPr>
              <p:cNvPr id="15" name="object 11">
                <a:extLst>
                  <a:ext uri="{FF2B5EF4-FFF2-40B4-BE49-F238E27FC236}">
                    <a16:creationId xmlns:a16="http://schemas.microsoft.com/office/drawing/2014/main" id="{B385C00F-9FE0-6B8E-015D-089DAAEDBC32}"/>
                  </a:ext>
                </a:extLst>
              </p:cNvPr>
              <p:cNvSpPr/>
              <p:nvPr/>
            </p:nvSpPr>
            <p:spPr>
              <a:xfrm>
                <a:off x="4883643" y="3696637"/>
                <a:ext cx="925194" cy="925194"/>
              </a:xfrm>
              <a:custGeom>
                <a:avLst/>
                <a:gdLst/>
                <a:ahLst/>
                <a:cxnLst/>
                <a:rect l="l" t="t" r="r" b="b"/>
                <a:pathLst>
                  <a:path w="925195" h="925195">
                    <a:moveTo>
                      <a:pt x="462356" y="0"/>
                    </a:moveTo>
                    <a:lnTo>
                      <a:pt x="415081" y="2387"/>
                    </a:lnTo>
                    <a:lnTo>
                      <a:pt x="369173" y="9393"/>
                    </a:lnTo>
                    <a:lnTo>
                      <a:pt x="324863" y="20787"/>
                    </a:lnTo>
                    <a:lnTo>
                      <a:pt x="282383" y="36335"/>
                    </a:lnTo>
                    <a:lnTo>
                      <a:pt x="241966" y="55805"/>
                    </a:lnTo>
                    <a:lnTo>
                      <a:pt x="203845" y="78965"/>
                    </a:lnTo>
                    <a:lnTo>
                      <a:pt x="168251" y="105582"/>
                    </a:lnTo>
                    <a:lnTo>
                      <a:pt x="135418" y="135424"/>
                    </a:lnTo>
                    <a:lnTo>
                      <a:pt x="105577" y="168259"/>
                    </a:lnTo>
                    <a:lnTo>
                      <a:pt x="78961" y="203854"/>
                    </a:lnTo>
                    <a:lnTo>
                      <a:pt x="55802" y="241976"/>
                    </a:lnTo>
                    <a:lnTo>
                      <a:pt x="36333" y="282394"/>
                    </a:lnTo>
                    <a:lnTo>
                      <a:pt x="20786" y="324874"/>
                    </a:lnTo>
                    <a:lnTo>
                      <a:pt x="9393" y="369185"/>
                    </a:lnTo>
                    <a:lnTo>
                      <a:pt x="2387" y="415094"/>
                    </a:lnTo>
                    <a:lnTo>
                      <a:pt x="0" y="462368"/>
                    </a:lnTo>
                    <a:lnTo>
                      <a:pt x="2387" y="509641"/>
                    </a:lnTo>
                    <a:lnTo>
                      <a:pt x="9393" y="555548"/>
                    </a:lnTo>
                    <a:lnTo>
                      <a:pt x="20786" y="599857"/>
                    </a:lnTo>
                    <a:lnTo>
                      <a:pt x="36333" y="642336"/>
                    </a:lnTo>
                    <a:lnTo>
                      <a:pt x="55802" y="682752"/>
                    </a:lnTo>
                    <a:lnTo>
                      <a:pt x="78961" y="720873"/>
                    </a:lnTo>
                    <a:lnTo>
                      <a:pt x="105577" y="756467"/>
                    </a:lnTo>
                    <a:lnTo>
                      <a:pt x="135418" y="789301"/>
                    </a:lnTo>
                    <a:lnTo>
                      <a:pt x="168251" y="819143"/>
                    </a:lnTo>
                    <a:lnTo>
                      <a:pt x="203845" y="845760"/>
                    </a:lnTo>
                    <a:lnTo>
                      <a:pt x="241966" y="868919"/>
                    </a:lnTo>
                    <a:lnTo>
                      <a:pt x="282383" y="888390"/>
                    </a:lnTo>
                    <a:lnTo>
                      <a:pt x="324863" y="903937"/>
                    </a:lnTo>
                    <a:lnTo>
                      <a:pt x="369173" y="915331"/>
                    </a:lnTo>
                    <a:lnTo>
                      <a:pt x="415081" y="922337"/>
                    </a:lnTo>
                    <a:lnTo>
                      <a:pt x="462356" y="924725"/>
                    </a:lnTo>
                    <a:lnTo>
                      <a:pt x="509630" y="922337"/>
                    </a:lnTo>
                    <a:lnTo>
                      <a:pt x="555539" y="915331"/>
                    </a:lnTo>
                    <a:lnTo>
                      <a:pt x="599849" y="903937"/>
                    </a:lnTo>
                    <a:lnTo>
                      <a:pt x="642328" y="888390"/>
                    </a:lnTo>
                    <a:lnTo>
                      <a:pt x="682745" y="868919"/>
                    </a:lnTo>
                    <a:lnTo>
                      <a:pt x="720866" y="845760"/>
                    </a:lnTo>
                    <a:lnTo>
                      <a:pt x="756460" y="819143"/>
                    </a:lnTo>
                    <a:lnTo>
                      <a:pt x="789293" y="789301"/>
                    </a:lnTo>
                    <a:lnTo>
                      <a:pt x="819134" y="756467"/>
                    </a:lnTo>
                    <a:lnTo>
                      <a:pt x="845750" y="720873"/>
                    </a:lnTo>
                    <a:lnTo>
                      <a:pt x="868909" y="682752"/>
                    </a:lnTo>
                    <a:lnTo>
                      <a:pt x="888379" y="642336"/>
                    </a:lnTo>
                    <a:lnTo>
                      <a:pt x="903926" y="599857"/>
                    </a:lnTo>
                    <a:lnTo>
                      <a:pt x="915319" y="555548"/>
                    </a:lnTo>
                    <a:lnTo>
                      <a:pt x="922325" y="509641"/>
                    </a:lnTo>
                    <a:lnTo>
                      <a:pt x="924712" y="462368"/>
                    </a:lnTo>
                    <a:lnTo>
                      <a:pt x="922325" y="415094"/>
                    </a:lnTo>
                    <a:lnTo>
                      <a:pt x="915319" y="369185"/>
                    </a:lnTo>
                    <a:lnTo>
                      <a:pt x="903926" y="324874"/>
                    </a:lnTo>
                    <a:lnTo>
                      <a:pt x="888379" y="282394"/>
                    </a:lnTo>
                    <a:lnTo>
                      <a:pt x="868909" y="241976"/>
                    </a:lnTo>
                    <a:lnTo>
                      <a:pt x="845750" y="203854"/>
                    </a:lnTo>
                    <a:lnTo>
                      <a:pt x="819134" y="168259"/>
                    </a:lnTo>
                    <a:lnTo>
                      <a:pt x="789293" y="135424"/>
                    </a:lnTo>
                    <a:lnTo>
                      <a:pt x="756460" y="105582"/>
                    </a:lnTo>
                    <a:lnTo>
                      <a:pt x="720866" y="78965"/>
                    </a:lnTo>
                    <a:lnTo>
                      <a:pt x="682745" y="55805"/>
                    </a:lnTo>
                    <a:lnTo>
                      <a:pt x="642328" y="36335"/>
                    </a:lnTo>
                    <a:lnTo>
                      <a:pt x="599849" y="20787"/>
                    </a:lnTo>
                    <a:lnTo>
                      <a:pt x="555539" y="9393"/>
                    </a:lnTo>
                    <a:lnTo>
                      <a:pt x="509630" y="2387"/>
                    </a:lnTo>
                    <a:lnTo>
                      <a:pt x="462356" y="0"/>
                    </a:lnTo>
                    <a:close/>
                  </a:path>
                </a:pathLst>
              </a:custGeom>
              <a:solidFill>
                <a:srgbClr val="E5F9FB"/>
              </a:solidFill>
            </p:spPr>
            <p:txBody>
              <a:bodyPr wrap="square" lIns="0" tIns="0" rIns="0" bIns="0" rtlCol="0"/>
              <a:lstStyle/>
              <a:p>
                <a:endParaRPr dirty="0"/>
              </a:p>
            </p:txBody>
          </p:sp>
          <p:sp>
            <p:nvSpPr>
              <p:cNvPr id="16" name="object 12">
                <a:extLst>
                  <a:ext uri="{FF2B5EF4-FFF2-40B4-BE49-F238E27FC236}">
                    <a16:creationId xmlns:a16="http://schemas.microsoft.com/office/drawing/2014/main" id="{212E7100-974F-45ED-A4D6-238BF4FD38A5}"/>
                  </a:ext>
                </a:extLst>
              </p:cNvPr>
              <p:cNvSpPr/>
              <p:nvPr/>
            </p:nvSpPr>
            <p:spPr>
              <a:xfrm>
                <a:off x="4835701" y="3648706"/>
                <a:ext cx="1021080" cy="1021080"/>
              </a:xfrm>
              <a:custGeom>
                <a:avLst/>
                <a:gdLst/>
                <a:ahLst/>
                <a:cxnLst/>
                <a:rect l="l" t="t" r="r" b="b"/>
                <a:pathLst>
                  <a:path w="1021079" h="1021079">
                    <a:moveTo>
                      <a:pt x="510298" y="1020597"/>
                    </a:moveTo>
                    <a:lnTo>
                      <a:pt x="559443" y="1018261"/>
                    </a:lnTo>
                    <a:lnTo>
                      <a:pt x="607266" y="1011395"/>
                    </a:lnTo>
                    <a:lnTo>
                      <a:pt x="653553" y="1000214"/>
                    </a:lnTo>
                    <a:lnTo>
                      <a:pt x="698091" y="984931"/>
                    </a:lnTo>
                    <a:lnTo>
                      <a:pt x="740667" y="965760"/>
                    </a:lnTo>
                    <a:lnTo>
                      <a:pt x="781065" y="942915"/>
                    </a:lnTo>
                    <a:lnTo>
                      <a:pt x="819072" y="916610"/>
                    </a:lnTo>
                    <a:lnTo>
                      <a:pt x="854475" y="887058"/>
                    </a:lnTo>
                    <a:lnTo>
                      <a:pt x="887058" y="854475"/>
                    </a:lnTo>
                    <a:lnTo>
                      <a:pt x="916610" y="819072"/>
                    </a:lnTo>
                    <a:lnTo>
                      <a:pt x="942915" y="781065"/>
                    </a:lnTo>
                    <a:lnTo>
                      <a:pt x="965760" y="740667"/>
                    </a:lnTo>
                    <a:lnTo>
                      <a:pt x="984931" y="698091"/>
                    </a:lnTo>
                    <a:lnTo>
                      <a:pt x="1000214" y="653553"/>
                    </a:lnTo>
                    <a:lnTo>
                      <a:pt x="1011395" y="607266"/>
                    </a:lnTo>
                    <a:lnTo>
                      <a:pt x="1018261" y="559443"/>
                    </a:lnTo>
                    <a:lnTo>
                      <a:pt x="1020597" y="510298"/>
                    </a:lnTo>
                    <a:lnTo>
                      <a:pt x="1018261" y="461152"/>
                    </a:lnTo>
                    <a:lnTo>
                      <a:pt x="1011395" y="413327"/>
                    </a:lnTo>
                    <a:lnTo>
                      <a:pt x="1000214" y="367039"/>
                    </a:lnTo>
                    <a:lnTo>
                      <a:pt x="984931" y="322500"/>
                    </a:lnTo>
                    <a:lnTo>
                      <a:pt x="965760" y="279924"/>
                    </a:lnTo>
                    <a:lnTo>
                      <a:pt x="942915" y="239526"/>
                    </a:lnTo>
                    <a:lnTo>
                      <a:pt x="916610" y="201519"/>
                    </a:lnTo>
                    <a:lnTo>
                      <a:pt x="887058" y="166117"/>
                    </a:lnTo>
                    <a:lnTo>
                      <a:pt x="854475" y="133533"/>
                    </a:lnTo>
                    <a:lnTo>
                      <a:pt x="819072" y="103983"/>
                    </a:lnTo>
                    <a:lnTo>
                      <a:pt x="781065" y="77678"/>
                    </a:lnTo>
                    <a:lnTo>
                      <a:pt x="740667" y="54834"/>
                    </a:lnTo>
                    <a:lnTo>
                      <a:pt x="698091" y="35664"/>
                    </a:lnTo>
                    <a:lnTo>
                      <a:pt x="653553" y="20381"/>
                    </a:lnTo>
                    <a:lnTo>
                      <a:pt x="607266" y="9201"/>
                    </a:lnTo>
                    <a:lnTo>
                      <a:pt x="559443" y="2335"/>
                    </a:lnTo>
                    <a:lnTo>
                      <a:pt x="510298" y="0"/>
                    </a:lnTo>
                    <a:lnTo>
                      <a:pt x="461154" y="2335"/>
                    </a:lnTo>
                    <a:lnTo>
                      <a:pt x="413331" y="9201"/>
                    </a:lnTo>
                    <a:lnTo>
                      <a:pt x="367043" y="20381"/>
                    </a:lnTo>
                    <a:lnTo>
                      <a:pt x="322505" y="35664"/>
                    </a:lnTo>
                    <a:lnTo>
                      <a:pt x="279930" y="54834"/>
                    </a:lnTo>
                    <a:lnTo>
                      <a:pt x="239532" y="77678"/>
                    </a:lnTo>
                    <a:lnTo>
                      <a:pt x="201524" y="103983"/>
                    </a:lnTo>
                    <a:lnTo>
                      <a:pt x="166122" y="133533"/>
                    </a:lnTo>
                    <a:lnTo>
                      <a:pt x="133538" y="166117"/>
                    </a:lnTo>
                    <a:lnTo>
                      <a:pt x="103986" y="201519"/>
                    </a:lnTo>
                    <a:lnTo>
                      <a:pt x="77681" y="239526"/>
                    </a:lnTo>
                    <a:lnTo>
                      <a:pt x="54836" y="279924"/>
                    </a:lnTo>
                    <a:lnTo>
                      <a:pt x="35665" y="322500"/>
                    </a:lnTo>
                    <a:lnTo>
                      <a:pt x="20382" y="367039"/>
                    </a:lnTo>
                    <a:lnTo>
                      <a:pt x="9201" y="413327"/>
                    </a:lnTo>
                    <a:lnTo>
                      <a:pt x="2336" y="461152"/>
                    </a:lnTo>
                    <a:lnTo>
                      <a:pt x="0" y="510298"/>
                    </a:lnTo>
                    <a:lnTo>
                      <a:pt x="2336" y="559443"/>
                    </a:lnTo>
                    <a:lnTo>
                      <a:pt x="9201" y="607266"/>
                    </a:lnTo>
                    <a:lnTo>
                      <a:pt x="20382" y="653553"/>
                    </a:lnTo>
                    <a:lnTo>
                      <a:pt x="35665" y="698091"/>
                    </a:lnTo>
                    <a:lnTo>
                      <a:pt x="54836" y="740667"/>
                    </a:lnTo>
                    <a:lnTo>
                      <a:pt x="77681" y="781065"/>
                    </a:lnTo>
                    <a:lnTo>
                      <a:pt x="103986" y="819072"/>
                    </a:lnTo>
                    <a:lnTo>
                      <a:pt x="133538" y="854475"/>
                    </a:lnTo>
                    <a:lnTo>
                      <a:pt x="166122" y="887058"/>
                    </a:lnTo>
                    <a:lnTo>
                      <a:pt x="201524" y="916610"/>
                    </a:lnTo>
                    <a:lnTo>
                      <a:pt x="239532" y="942915"/>
                    </a:lnTo>
                    <a:lnTo>
                      <a:pt x="279930" y="965760"/>
                    </a:lnTo>
                    <a:lnTo>
                      <a:pt x="322505" y="984931"/>
                    </a:lnTo>
                    <a:lnTo>
                      <a:pt x="367043" y="1000214"/>
                    </a:lnTo>
                    <a:lnTo>
                      <a:pt x="413331" y="1011395"/>
                    </a:lnTo>
                    <a:lnTo>
                      <a:pt x="461154" y="1018261"/>
                    </a:lnTo>
                    <a:lnTo>
                      <a:pt x="510298" y="1020597"/>
                    </a:lnTo>
                    <a:close/>
                  </a:path>
                </a:pathLst>
              </a:custGeom>
              <a:ln w="25400">
                <a:solidFill>
                  <a:srgbClr val="00AED3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pic>
          <p:nvPicPr>
            <p:cNvPr id="14" name="Gráfico 13">
              <a:extLst>
                <a:ext uri="{FF2B5EF4-FFF2-40B4-BE49-F238E27FC236}">
                  <a16:creationId xmlns:a16="http://schemas.microsoft.com/office/drawing/2014/main" id="{F5C27E39-46DE-0ADA-F0A5-7EBCE0FD94D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209222" y="3912334"/>
              <a:ext cx="273685" cy="48975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707299" y="2237355"/>
            <a:ext cx="2371090" cy="543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400" spc="-10" dirty="0"/>
              <a:t>Introduction</a:t>
            </a:r>
            <a:endParaRPr sz="3400" dirty="0"/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Introduction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Purpose</a:t>
            </a:r>
            <a:r>
              <a:rPr spc="30" dirty="0"/>
              <a:t> </a:t>
            </a:r>
            <a:r>
              <a:rPr dirty="0"/>
              <a:t>of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30" dirty="0"/>
              <a:t> </a:t>
            </a:r>
            <a:r>
              <a:rPr spc="-10" dirty="0"/>
              <a:t>Analysis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0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2</a:t>
            </a:fld>
            <a:endParaRPr spc="-25" dirty="0"/>
          </a:p>
        </p:txBody>
      </p:sp>
      <p:sp>
        <p:nvSpPr>
          <p:cNvPr id="3" name="object 3"/>
          <p:cNvSpPr/>
          <p:nvPr/>
        </p:nvSpPr>
        <p:spPr>
          <a:xfrm>
            <a:off x="1331291" y="7191005"/>
            <a:ext cx="0" cy="130810"/>
          </a:xfrm>
          <a:custGeom>
            <a:avLst/>
            <a:gdLst/>
            <a:ahLst/>
            <a:cxnLst/>
            <a:rect l="l" t="t" r="r" b="b"/>
            <a:pathLst>
              <a:path h="130809">
                <a:moveTo>
                  <a:pt x="0" y="0"/>
                </a:moveTo>
                <a:lnTo>
                  <a:pt x="0" y="130517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14070" y="7205840"/>
            <a:ext cx="100965" cy="100965"/>
          </a:xfrm>
          <a:custGeom>
            <a:avLst/>
            <a:gdLst/>
            <a:ahLst/>
            <a:cxnLst/>
            <a:rect l="l" t="t" r="r" b="b"/>
            <a:pathLst>
              <a:path w="100965" h="100965">
                <a:moveTo>
                  <a:pt x="100672" y="100672"/>
                </a:moveTo>
                <a:lnTo>
                  <a:pt x="0" y="100672"/>
                </a:lnTo>
                <a:lnTo>
                  <a:pt x="0" y="0"/>
                </a:lnTo>
                <a:lnTo>
                  <a:pt x="100672" y="0"/>
                </a:lnTo>
                <a:lnTo>
                  <a:pt x="100672" y="100672"/>
                </a:lnTo>
                <a:close/>
              </a:path>
            </a:pathLst>
          </a:custGeom>
          <a:ln w="10668">
            <a:solidFill>
              <a:srgbClr val="00AFD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472119" y="7065429"/>
            <a:ext cx="1179955" cy="298856"/>
          </a:xfrm>
          <a:prstGeom prst="rect">
            <a:avLst/>
          </a:prstGeom>
        </p:spPr>
      </p:pic>
      <p:sp>
        <p:nvSpPr>
          <p:cNvPr id="6" name="object 6"/>
          <p:cNvSpPr/>
          <p:nvPr/>
        </p:nvSpPr>
        <p:spPr>
          <a:xfrm>
            <a:off x="9863999" y="7092005"/>
            <a:ext cx="0" cy="301625"/>
          </a:xfrm>
          <a:custGeom>
            <a:avLst/>
            <a:gdLst/>
            <a:ahLst/>
            <a:cxnLst/>
            <a:rect l="l" t="t" r="r" b="b"/>
            <a:pathLst>
              <a:path h="301625">
                <a:moveTo>
                  <a:pt x="0" y="0"/>
                </a:moveTo>
                <a:lnTo>
                  <a:pt x="0" y="301485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The</a:t>
            </a:r>
            <a:r>
              <a:rPr spc="-90" dirty="0"/>
              <a:t> </a:t>
            </a:r>
            <a:r>
              <a:rPr dirty="0"/>
              <a:t>involvement</a:t>
            </a:r>
            <a:r>
              <a:rPr spc="-90" dirty="0"/>
              <a:t> </a:t>
            </a:r>
            <a:r>
              <a:rPr dirty="0"/>
              <a:t>of</a:t>
            </a:r>
            <a:r>
              <a:rPr spc="-90" dirty="0"/>
              <a:t> </a:t>
            </a:r>
            <a:r>
              <a:rPr dirty="0"/>
              <a:t>communities/affected</a:t>
            </a:r>
            <a:r>
              <a:rPr spc="-90" dirty="0"/>
              <a:t> </a:t>
            </a:r>
            <a:r>
              <a:rPr spc="-10" dirty="0"/>
              <a:t>groups</a:t>
            </a:r>
          </a:p>
        </p:txBody>
      </p:sp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Introduction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Purpose</a:t>
            </a:r>
            <a:r>
              <a:rPr spc="30" dirty="0"/>
              <a:t> </a:t>
            </a:r>
            <a:r>
              <a:rPr dirty="0"/>
              <a:t>of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30" dirty="0"/>
              <a:t> </a:t>
            </a:r>
            <a:r>
              <a:rPr spc="-10" dirty="0"/>
              <a:t>Analysis</a:t>
            </a:r>
          </a:p>
        </p:txBody>
      </p:sp>
      <p:sp>
        <p:nvSpPr>
          <p:cNvPr id="10" name="object 10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0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20</a:t>
            </a:fld>
            <a:endParaRPr spc="-25" dirty="0"/>
          </a:p>
        </p:txBody>
      </p:sp>
      <p:sp>
        <p:nvSpPr>
          <p:cNvPr id="3" name="object 3"/>
          <p:cNvSpPr txBox="1"/>
          <p:nvPr/>
        </p:nvSpPr>
        <p:spPr>
          <a:xfrm>
            <a:off x="720001" y="2499515"/>
            <a:ext cx="4446270" cy="29806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74980" marR="725170" indent="-178435">
              <a:lnSpc>
                <a:spcPct val="125000"/>
              </a:lnSpc>
              <a:spcBef>
                <a:spcPts val="100"/>
              </a:spcBef>
              <a:buClr>
                <a:srgbClr val="00AED3"/>
              </a:buClr>
              <a:buChar char="•"/>
              <a:tabLst>
                <a:tab pos="476884" algn="l"/>
              </a:tabLst>
            </a:pPr>
            <a:r>
              <a:rPr sz="1400" b="0" dirty="0">
                <a:latin typeface="Roboto Light"/>
                <a:cs typeface="Roboto Light"/>
              </a:rPr>
              <a:t>We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need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to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stop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seeing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people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as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passive 	</a:t>
            </a:r>
            <a:r>
              <a:rPr sz="1400" b="0" dirty="0">
                <a:latin typeface="Roboto Light"/>
                <a:cs typeface="Roboto Light"/>
              </a:rPr>
              <a:t>but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instead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as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agent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of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their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own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spc="-20" dirty="0">
                <a:latin typeface="Roboto Light"/>
                <a:cs typeface="Roboto Light"/>
              </a:rPr>
              <a:t>life 	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protection</a:t>
            </a:r>
            <a:endParaRPr sz="1400" dirty="0">
              <a:latin typeface="Roboto Light"/>
              <a:cs typeface="Roboto Light"/>
            </a:endParaRPr>
          </a:p>
          <a:p>
            <a:pPr marL="474980" marR="601980" indent="-178435">
              <a:lnSpc>
                <a:spcPct val="125000"/>
              </a:lnSpc>
              <a:spcBef>
                <a:spcPts val="565"/>
              </a:spcBef>
              <a:buClr>
                <a:srgbClr val="00AED3"/>
              </a:buClr>
              <a:buChar char="•"/>
              <a:tabLst>
                <a:tab pos="476884" algn="l"/>
              </a:tabLst>
            </a:pPr>
            <a:r>
              <a:rPr sz="1400" b="0" dirty="0">
                <a:latin typeface="Roboto Light"/>
                <a:cs typeface="Roboto Light"/>
              </a:rPr>
              <a:t>We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need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to</a:t>
            </a:r>
            <a:r>
              <a:rPr sz="1400" b="0" spc="-4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support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affected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spc="-20" dirty="0">
                <a:latin typeface="Roboto Light"/>
                <a:cs typeface="Roboto Light"/>
              </a:rPr>
              <a:t>people’s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rights 	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agency</a:t>
            </a:r>
            <a:endParaRPr sz="1400" dirty="0">
              <a:latin typeface="Roboto Light"/>
              <a:cs typeface="Roboto Light"/>
            </a:endParaRPr>
          </a:p>
          <a:p>
            <a:pPr marL="474980" indent="-178435">
              <a:lnSpc>
                <a:spcPct val="100000"/>
              </a:lnSpc>
              <a:spcBef>
                <a:spcPts val="985"/>
              </a:spcBef>
              <a:buClr>
                <a:srgbClr val="00AED3"/>
              </a:buClr>
              <a:buChar char="•"/>
              <a:tabLst>
                <a:tab pos="474980" algn="l"/>
              </a:tabLst>
            </a:pPr>
            <a:r>
              <a:rPr sz="1400" b="0" dirty="0">
                <a:latin typeface="Roboto Light"/>
                <a:cs typeface="Roboto Light"/>
              </a:rPr>
              <a:t>Best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placed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to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know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risks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effects</a:t>
            </a:r>
            <a:endParaRPr sz="1400" dirty="0">
              <a:latin typeface="Roboto Light"/>
              <a:cs typeface="Roboto Light"/>
            </a:endParaRPr>
          </a:p>
          <a:p>
            <a:pPr marL="474980" marR="609600" indent="-178435">
              <a:lnSpc>
                <a:spcPct val="125000"/>
              </a:lnSpc>
              <a:spcBef>
                <a:spcPts val="570"/>
              </a:spcBef>
              <a:buClr>
                <a:srgbClr val="00AED3"/>
              </a:buClr>
              <a:buChar char="•"/>
              <a:tabLst>
                <a:tab pos="476884" algn="l"/>
              </a:tabLst>
            </a:pPr>
            <a:r>
              <a:rPr sz="1400" b="0" dirty="0">
                <a:latin typeface="Roboto Light"/>
                <a:cs typeface="Roboto Light"/>
              </a:rPr>
              <a:t>Best</a:t>
            </a:r>
            <a:r>
              <a:rPr sz="1400" b="0" spc="-5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placed</a:t>
            </a:r>
            <a:r>
              <a:rPr sz="1400" b="0" spc="-4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to</a:t>
            </a:r>
            <a:r>
              <a:rPr sz="1400" b="0" spc="-4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prioritise</a:t>
            </a:r>
            <a:r>
              <a:rPr sz="1400" b="0" spc="-4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what</a:t>
            </a:r>
            <a:r>
              <a:rPr sz="1400" b="0" spc="-4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matters</a:t>
            </a:r>
            <a:r>
              <a:rPr sz="1400" b="0" spc="-50" dirty="0">
                <a:latin typeface="Roboto Light"/>
                <a:cs typeface="Roboto Light"/>
              </a:rPr>
              <a:t> </a:t>
            </a:r>
            <a:r>
              <a:rPr sz="1400" b="0" spc="-20" dirty="0">
                <a:latin typeface="Roboto Light"/>
                <a:cs typeface="Roboto Light"/>
              </a:rPr>
              <a:t>most 	</a:t>
            </a:r>
            <a:r>
              <a:rPr sz="1400" b="0" dirty="0">
                <a:latin typeface="Roboto Light"/>
                <a:cs typeface="Roboto Light"/>
              </a:rPr>
              <a:t>to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spc="-20" dirty="0">
                <a:latin typeface="Roboto Light"/>
                <a:cs typeface="Roboto Light"/>
              </a:rPr>
              <a:t>them</a:t>
            </a:r>
            <a:endParaRPr sz="1400" dirty="0">
              <a:latin typeface="Roboto Light"/>
              <a:cs typeface="Roboto Light"/>
            </a:endParaRPr>
          </a:p>
          <a:p>
            <a:pPr marL="474980" marR="1363345" indent="-178435">
              <a:lnSpc>
                <a:spcPct val="125000"/>
              </a:lnSpc>
              <a:spcBef>
                <a:spcPts val="565"/>
              </a:spcBef>
              <a:buClr>
                <a:srgbClr val="00AED3"/>
              </a:buClr>
              <a:buChar char="•"/>
              <a:tabLst>
                <a:tab pos="476884" algn="l"/>
              </a:tabLst>
            </a:pPr>
            <a:r>
              <a:rPr sz="1400" b="0" dirty="0">
                <a:latin typeface="Roboto Light"/>
                <a:cs typeface="Roboto Light"/>
              </a:rPr>
              <a:t>Best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placed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to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advise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on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effective 	protection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strategies</a:t>
            </a:r>
            <a:endParaRPr sz="1400" dirty="0">
              <a:latin typeface="Roboto Light"/>
              <a:cs typeface="Roboto Ligh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525998" y="2427506"/>
            <a:ext cx="4446270" cy="1308735"/>
          </a:xfrm>
          <a:prstGeom prst="rect">
            <a:avLst/>
          </a:prstGeom>
        </p:spPr>
        <p:txBody>
          <a:bodyPr vert="horz" wrap="square" lIns="0" tIns="137795" rIns="0" bIns="0" rtlCol="0">
            <a:spAutoFit/>
          </a:bodyPr>
          <a:lstStyle/>
          <a:p>
            <a:pPr marL="483870" indent="-178435">
              <a:lnSpc>
                <a:spcPct val="100000"/>
              </a:lnSpc>
              <a:spcBef>
                <a:spcPts val="1085"/>
              </a:spcBef>
              <a:buClr>
                <a:srgbClr val="00AED3"/>
              </a:buClr>
              <a:buChar char="•"/>
              <a:tabLst>
                <a:tab pos="483870" algn="l"/>
              </a:tabLst>
            </a:pPr>
            <a:r>
              <a:rPr sz="1400" b="0" dirty="0">
                <a:latin typeface="Roboto Light"/>
                <a:cs typeface="Roboto Light"/>
              </a:rPr>
              <a:t>Make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sure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it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is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inclusive</a:t>
            </a:r>
            <a:endParaRPr sz="1400" dirty="0">
              <a:latin typeface="Roboto Light"/>
              <a:cs typeface="Roboto Light"/>
            </a:endParaRPr>
          </a:p>
          <a:p>
            <a:pPr marL="483870" indent="-178435">
              <a:lnSpc>
                <a:spcPct val="100000"/>
              </a:lnSpc>
              <a:spcBef>
                <a:spcPts val="985"/>
              </a:spcBef>
              <a:buClr>
                <a:srgbClr val="00AED3"/>
              </a:buClr>
              <a:buChar char="•"/>
              <a:tabLst>
                <a:tab pos="483870" algn="l"/>
              </a:tabLst>
            </a:pPr>
            <a:r>
              <a:rPr sz="1400" b="0" dirty="0">
                <a:latin typeface="Roboto Light"/>
                <a:cs typeface="Roboto Light"/>
              </a:rPr>
              <a:t>Make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sure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this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is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safe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for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people</a:t>
            </a:r>
            <a:endParaRPr sz="1400" dirty="0">
              <a:latin typeface="Roboto Light"/>
              <a:cs typeface="Roboto Light"/>
            </a:endParaRPr>
          </a:p>
          <a:p>
            <a:pPr marL="483870" marR="791845" indent="-178435">
              <a:lnSpc>
                <a:spcPct val="125000"/>
              </a:lnSpc>
              <a:spcBef>
                <a:spcPts val="570"/>
              </a:spcBef>
              <a:buClr>
                <a:srgbClr val="00AED3"/>
              </a:buClr>
              <a:buChar char="•"/>
              <a:tabLst>
                <a:tab pos="485775" algn="l"/>
              </a:tabLst>
            </a:pPr>
            <a:r>
              <a:rPr sz="1400" b="0" dirty="0">
                <a:latin typeface="Roboto Light"/>
                <a:cs typeface="Roboto Light"/>
              </a:rPr>
              <a:t>Make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sure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this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is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not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tokenistic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–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25" dirty="0">
                <a:latin typeface="Roboto Light"/>
                <a:cs typeface="Roboto Light"/>
              </a:rPr>
              <a:t> we 	</a:t>
            </a:r>
            <a:r>
              <a:rPr sz="1400" b="0" dirty="0">
                <a:latin typeface="Roboto Light"/>
                <a:cs typeface="Roboto Light"/>
              </a:rPr>
              <a:t>provide</a:t>
            </a:r>
            <a:r>
              <a:rPr sz="1400" b="0" spc="-6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feedback</a:t>
            </a:r>
            <a:endParaRPr sz="1400" dirty="0">
              <a:latin typeface="Roboto Light"/>
              <a:cs typeface="Roboto Ligh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07299" y="1911722"/>
            <a:ext cx="811530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spc="-10" dirty="0">
                <a:latin typeface="Roboto"/>
                <a:cs typeface="Roboto"/>
              </a:rPr>
              <a:t>Reasons</a:t>
            </a:r>
            <a:endParaRPr sz="1600">
              <a:latin typeface="Roboto"/>
              <a:cs typeface="Roboto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513386" y="1911722"/>
            <a:ext cx="90106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spc="-10" dirty="0">
                <a:latin typeface="Roboto"/>
                <a:cs typeface="Roboto"/>
              </a:rPr>
              <a:t>Approach</a:t>
            </a:r>
            <a:endParaRPr sz="1600">
              <a:latin typeface="Roboto"/>
              <a:cs typeface="Roboto"/>
            </a:endParaRPr>
          </a:p>
        </p:txBody>
      </p:sp>
      <p:sp>
        <p:nvSpPr>
          <p:cNvPr id="12" name="object 11">
            <a:extLst>
              <a:ext uri="{FF2B5EF4-FFF2-40B4-BE49-F238E27FC236}">
                <a16:creationId xmlns:a16="http://schemas.microsoft.com/office/drawing/2014/main" id="{DD7E3F78-C013-A365-4DA9-BE00B0E32070}"/>
              </a:ext>
            </a:extLst>
          </p:cNvPr>
          <p:cNvSpPr/>
          <p:nvPr/>
        </p:nvSpPr>
        <p:spPr>
          <a:xfrm>
            <a:off x="720407" y="2251145"/>
            <a:ext cx="4445864" cy="170081"/>
          </a:xfrm>
          <a:custGeom>
            <a:avLst/>
            <a:gdLst/>
            <a:ahLst/>
            <a:cxnLst/>
            <a:rect l="l" t="t" r="r" b="b"/>
            <a:pathLst>
              <a:path w="9252585">
                <a:moveTo>
                  <a:pt x="9252000" y="0"/>
                </a:moveTo>
                <a:lnTo>
                  <a:pt x="0" y="0"/>
                </a:lnTo>
              </a:path>
            </a:pathLst>
          </a:custGeom>
          <a:ln w="9525">
            <a:solidFill>
              <a:srgbClr val="00AED3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3" name="object 11">
            <a:extLst>
              <a:ext uri="{FF2B5EF4-FFF2-40B4-BE49-F238E27FC236}">
                <a16:creationId xmlns:a16="http://schemas.microsoft.com/office/drawing/2014/main" id="{474D4A03-1926-84BB-1F7F-E305CFCB0FEF}"/>
              </a:ext>
            </a:extLst>
          </p:cNvPr>
          <p:cNvSpPr/>
          <p:nvPr/>
        </p:nvSpPr>
        <p:spPr>
          <a:xfrm>
            <a:off x="5525998" y="2251145"/>
            <a:ext cx="4445864" cy="170081"/>
          </a:xfrm>
          <a:custGeom>
            <a:avLst/>
            <a:gdLst/>
            <a:ahLst/>
            <a:cxnLst/>
            <a:rect l="l" t="t" r="r" b="b"/>
            <a:pathLst>
              <a:path w="9252585">
                <a:moveTo>
                  <a:pt x="9252000" y="0"/>
                </a:moveTo>
                <a:lnTo>
                  <a:pt x="0" y="0"/>
                </a:lnTo>
              </a:path>
            </a:pathLst>
          </a:custGeom>
          <a:ln w="9525">
            <a:solidFill>
              <a:srgbClr val="00AED3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Imagen 57" descr="Gráfico, Gráfico de cajas y bigotes&#10;&#10;El contenido generado por IA puede ser incorrecto.">
            <a:extLst>
              <a:ext uri="{FF2B5EF4-FFF2-40B4-BE49-F238E27FC236}">
                <a16:creationId xmlns:a16="http://schemas.microsoft.com/office/drawing/2014/main" id="{318F72A4-6E37-DAB4-057B-232BE9954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" y="853"/>
            <a:ext cx="10692572" cy="7561143"/>
          </a:xfrm>
          <a:prstGeom prst="rect">
            <a:avLst/>
          </a:prstGeom>
        </p:spPr>
      </p:pic>
      <p:sp>
        <p:nvSpPr>
          <p:cNvPr id="24" name="object 24"/>
          <p:cNvSpPr txBox="1"/>
          <p:nvPr/>
        </p:nvSpPr>
        <p:spPr>
          <a:xfrm>
            <a:off x="719810" y="660615"/>
            <a:ext cx="4626610" cy="278923"/>
          </a:xfrm>
          <a:prstGeom prst="rect">
            <a:avLst/>
          </a:prstGeom>
          <a:noFill/>
        </p:spPr>
        <p:txBody>
          <a:bodyPr vert="horz" wrap="square" lIns="0" tIns="93345" rIns="0" bIns="0" rtlCol="0">
            <a:spAutoFit/>
          </a:bodyPr>
          <a:lstStyle/>
          <a:p>
            <a:pPr marL="125730">
              <a:lnSpc>
                <a:spcPct val="100000"/>
              </a:lnSpc>
              <a:spcBef>
                <a:spcPts val="735"/>
              </a:spcBef>
            </a:pPr>
            <a:r>
              <a:rPr sz="1200" dirty="0">
                <a:latin typeface="Roboto"/>
                <a:cs typeface="Roboto"/>
              </a:rPr>
              <a:t>NRC</a:t>
            </a:r>
            <a:r>
              <a:rPr sz="1200" spc="-10" dirty="0">
                <a:latin typeface="Roboto"/>
                <a:cs typeface="Roboto"/>
              </a:rPr>
              <a:t> </a:t>
            </a:r>
            <a:r>
              <a:rPr lang="es-AR" sz="1200" dirty="0">
                <a:latin typeface="Roboto"/>
                <a:cs typeface="Roboto"/>
              </a:rPr>
              <a:t>p</a:t>
            </a:r>
            <a:r>
              <a:rPr sz="1200" dirty="0" err="1">
                <a:latin typeface="Roboto"/>
                <a:cs typeface="Roboto"/>
              </a:rPr>
              <a:t>rotection</a:t>
            </a:r>
            <a:r>
              <a:rPr sz="1200" spc="-5" dirty="0">
                <a:latin typeface="Roboto"/>
                <a:cs typeface="Roboto"/>
              </a:rPr>
              <a:t> </a:t>
            </a:r>
            <a:r>
              <a:rPr sz="1200" dirty="0">
                <a:latin typeface="Roboto"/>
                <a:cs typeface="Roboto"/>
              </a:rPr>
              <a:t>risk</a:t>
            </a:r>
            <a:r>
              <a:rPr sz="1200" spc="-10" dirty="0">
                <a:latin typeface="Roboto"/>
                <a:cs typeface="Roboto"/>
              </a:rPr>
              <a:t> </a:t>
            </a:r>
            <a:r>
              <a:rPr sz="1200" dirty="0">
                <a:latin typeface="Roboto"/>
                <a:cs typeface="Roboto"/>
              </a:rPr>
              <a:t>analysis</a:t>
            </a:r>
            <a:r>
              <a:rPr sz="1200" spc="-5" dirty="0">
                <a:latin typeface="Roboto"/>
                <a:cs typeface="Roboto"/>
              </a:rPr>
              <a:t> </a:t>
            </a:r>
            <a:r>
              <a:rPr sz="1200" dirty="0">
                <a:latin typeface="Roboto"/>
                <a:cs typeface="Roboto"/>
              </a:rPr>
              <a:t>skills</a:t>
            </a:r>
            <a:r>
              <a:rPr sz="1200" spc="-10" dirty="0">
                <a:latin typeface="Roboto"/>
                <a:cs typeface="Roboto"/>
              </a:rPr>
              <a:t> </a:t>
            </a:r>
            <a:r>
              <a:rPr sz="1200" dirty="0">
                <a:latin typeface="Roboto"/>
                <a:cs typeface="Roboto"/>
              </a:rPr>
              <a:t>training</a:t>
            </a:r>
            <a:r>
              <a:rPr sz="1200" spc="-10" dirty="0">
                <a:latin typeface="Roboto"/>
                <a:cs typeface="Roboto"/>
              </a:rPr>
              <a:t> package</a:t>
            </a:r>
            <a:endParaRPr sz="1200" dirty="0">
              <a:latin typeface="Roboto"/>
              <a:cs typeface="Roboto"/>
            </a:endParaRPr>
          </a:p>
        </p:txBody>
      </p:sp>
      <p:grpSp>
        <p:nvGrpSpPr>
          <p:cNvPr id="59" name="Grupo 58">
            <a:extLst>
              <a:ext uri="{FF2B5EF4-FFF2-40B4-BE49-F238E27FC236}">
                <a16:creationId xmlns:a16="http://schemas.microsoft.com/office/drawing/2014/main" id="{A76FE4FA-968C-B98E-B866-C7FA566E454E}"/>
              </a:ext>
            </a:extLst>
          </p:cNvPr>
          <p:cNvGrpSpPr/>
          <p:nvPr/>
        </p:nvGrpSpPr>
        <p:grpSpPr>
          <a:xfrm>
            <a:off x="722325" y="6699148"/>
            <a:ext cx="2074989" cy="525780"/>
            <a:chOff x="722325" y="6699148"/>
            <a:chExt cx="2074989" cy="525780"/>
          </a:xfrm>
        </p:grpSpPr>
        <p:grpSp>
          <p:nvGrpSpPr>
            <p:cNvPr id="25" name="object 25"/>
            <p:cNvGrpSpPr/>
            <p:nvPr/>
          </p:nvGrpSpPr>
          <p:grpSpPr>
            <a:xfrm>
              <a:off x="722325" y="6699148"/>
              <a:ext cx="525780" cy="525780"/>
              <a:chOff x="722325" y="6699148"/>
              <a:chExt cx="525780" cy="525780"/>
            </a:xfrm>
          </p:grpSpPr>
          <p:sp>
            <p:nvSpPr>
              <p:cNvPr id="26" name="object 26"/>
              <p:cNvSpPr/>
              <p:nvPr/>
            </p:nvSpPr>
            <p:spPr>
              <a:xfrm>
                <a:off x="722325" y="6699148"/>
                <a:ext cx="525780" cy="525780"/>
              </a:xfrm>
              <a:custGeom>
                <a:avLst/>
                <a:gdLst/>
                <a:ahLst/>
                <a:cxnLst/>
                <a:rect l="l" t="t" r="r" b="b"/>
                <a:pathLst>
                  <a:path w="525780" h="525779">
                    <a:moveTo>
                      <a:pt x="525538" y="0"/>
                    </a:moveTo>
                    <a:lnTo>
                      <a:pt x="0" y="0"/>
                    </a:lnTo>
                    <a:lnTo>
                      <a:pt x="0" y="525538"/>
                    </a:lnTo>
                    <a:lnTo>
                      <a:pt x="525538" y="525538"/>
                    </a:lnTo>
                    <a:lnTo>
                      <a:pt x="525538" y="0"/>
                    </a:lnTo>
                    <a:close/>
                  </a:path>
                </a:pathLst>
              </a:custGeom>
              <a:solidFill>
                <a:srgbClr val="FF5A00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27" name="object 27"/>
              <p:cNvPicPr/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779418" y="6925466"/>
                <a:ext cx="135102" cy="182689"/>
              </a:xfrm>
              <a:prstGeom prst="rect">
                <a:avLst/>
              </a:prstGeom>
            </p:spPr>
          </p:pic>
          <p:pic>
            <p:nvPicPr>
              <p:cNvPr id="28" name="object 28"/>
              <p:cNvPicPr/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934944" y="6921757"/>
                <a:ext cx="256047" cy="189649"/>
              </a:xfrm>
              <a:prstGeom prst="rect">
                <a:avLst/>
              </a:prstGeom>
            </p:spPr>
          </p:pic>
        </p:grpSp>
        <p:grpSp>
          <p:nvGrpSpPr>
            <p:cNvPr id="29" name="object 29"/>
            <p:cNvGrpSpPr/>
            <p:nvPr/>
          </p:nvGrpSpPr>
          <p:grpSpPr>
            <a:xfrm>
              <a:off x="1354641" y="6923384"/>
              <a:ext cx="940435" cy="109855"/>
              <a:chOff x="1354641" y="6923384"/>
              <a:chExt cx="940435" cy="109855"/>
            </a:xfrm>
          </p:grpSpPr>
          <p:pic>
            <p:nvPicPr>
              <p:cNvPr id="30" name="object 30"/>
              <p:cNvPicPr/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1354641" y="6926400"/>
                <a:ext cx="81470" cy="103987"/>
              </a:xfrm>
              <a:prstGeom prst="rect">
                <a:avLst/>
              </a:prstGeom>
            </p:spPr>
          </p:pic>
          <p:pic>
            <p:nvPicPr>
              <p:cNvPr id="31" name="object 31"/>
              <p:cNvPicPr/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1461455" y="6923384"/>
                <a:ext cx="104646" cy="109562"/>
              </a:xfrm>
              <a:prstGeom prst="rect">
                <a:avLst/>
              </a:prstGeom>
            </p:spPr>
          </p:pic>
          <p:pic>
            <p:nvPicPr>
              <p:cNvPr id="32" name="object 32"/>
              <p:cNvPicPr/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1591637" y="6926395"/>
                <a:ext cx="239783" cy="104000"/>
              </a:xfrm>
              <a:prstGeom prst="rect">
                <a:avLst/>
              </a:prstGeom>
            </p:spPr>
          </p:pic>
          <p:pic>
            <p:nvPicPr>
              <p:cNvPr id="33" name="object 33"/>
              <p:cNvPicPr/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1851620" y="6923614"/>
                <a:ext cx="189410" cy="109334"/>
              </a:xfrm>
              <a:prstGeom prst="rect">
                <a:avLst/>
              </a:prstGeom>
            </p:spPr>
          </p:pic>
          <p:sp>
            <p:nvSpPr>
              <p:cNvPr id="34" name="object 34"/>
              <p:cNvSpPr/>
              <p:nvPr/>
            </p:nvSpPr>
            <p:spPr>
              <a:xfrm>
                <a:off x="2069122" y="6926401"/>
                <a:ext cx="124460" cy="104139"/>
              </a:xfrm>
              <a:custGeom>
                <a:avLst/>
                <a:gdLst/>
                <a:ahLst/>
                <a:cxnLst/>
                <a:rect l="l" t="t" r="r" b="b"/>
                <a:pathLst>
                  <a:path w="124460" h="104140">
                    <a:moveTo>
                      <a:pt x="13931" y="0"/>
                    </a:moveTo>
                    <a:lnTo>
                      <a:pt x="0" y="0"/>
                    </a:lnTo>
                    <a:lnTo>
                      <a:pt x="0" y="103987"/>
                    </a:lnTo>
                    <a:lnTo>
                      <a:pt x="13931" y="103987"/>
                    </a:lnTo>
                    <a:lnTo>
                      <a:pt x="13931" y="0"/>
                    </a:lnTo>
                    <a:close/>
                  </a:path>
                  <a:path w="124460" h="104140">
                    <a:moveTo>
                      <a:pt x="124180" y="104000"/>
                    </a:moveTo>
                    <a:lnTo>
                      <a:pt x="112610" y="72199"/>
                    </a:lnTo>
                    <a:lnTo>
                      <a:pt x="108394" y="60591"/>
                    </a:lnTo>
                    <a:lnTo>
                      <a:pt x="94462" y="22313"/>
                    </a:lnTo>
                    <a:lnTo>
                      <a:pt x="94462" y="60591"/>
                    </a:lnTo>
                    <a:lnTo>
                      <a:pt x="63360" y="60591"/>
                    </a:lnTo>
                    <a:lnTo>
                      <a:pt x="79375" y="17183"/>
                    </a:lnTo>
                    <a:lnTo>
                      <a:pt x="94462" y="60591"/>
                    </a:lnTo>
                    <a:lnTo>
                      <a:pt x="94462" y="22313"/>
                    </a:lnTo>
                    <a:lnTo>
                      <a:pt x="92595" y="17183"/>
                    </a:lnTo>
                    <a:lnTo>
                      <a:pt x="86347" y="12"/>
                    </a:lnTo>
                    <a:lnTo>
                      <a:pt x="71945" y="12"/>
                    </a:lnTo>
                    <a:lnTo>
                      <a:pt x="32258" y="104000"/>
                    </a:lnTo>
                    <a:lnTo>
                      <a:pt x="47117" y="104000"/>
                    </a:lnTo>
                    <a:lnTo>
                      <a:pt x="58724" y="72199"/>
                    </a:lnTo>
                    <a:lnTo>
                      <a:pt x="98412" y="72199"/>
                    </a:lnTo>
                    <a:lnTo>
                      <a:pt x="109550" y="104000"/>
                    </a:lnTo>
                    <a:lnTo>
                      <a:pt x="124180" y="10400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35" name="object 35"/>
              <p:cNvPicPr/>
              <p:nvPr/>
            </p:nvPicPr>
            <p:blipFill>
              <a:blip r:embed="rId9" cstate="print"/>
              <a:stretch>
                <a:fillRect/>
              </a:stretch>
            </p:blipFill>
            <p:spPr>
              <a:xfrm>
                <a:off x="2213046" y="6926400"/>
                <a:ext cx="81470" cy="103987"/>
              </a:xfrm>
              <a:prstGeom prst="rect">
                <a:avLst/>
              </a:prstGeom>
            </p:spPr>
          </p:pic>
        </p:grpSp>
        <p:grpSp>
          <p:nvGrpSpPr>
            <p:cNvPr id="36" name="object 36"/>
            <p:cNvGrpSpPr/>
            <p:nvPr/>
          </p:nvGrpSpPr>
          <p:grpSpPr>
            <a:xfrm>
              <a:off x="1354869" y="7093531"/>
              <a:ext cx="688340" cy="109855"/>
              <a:chOff x="1354869" y="7093531"/>
              <a:chExt cx="688340" cy="109855"/>
            </a:xfrm>
          </p:grpSpPr>
          <p:pic>
            <p:nvPicPr>
              <p:cNvPr id="37" name="object 37"/>
              <p:cNvPicPr/>
              <p:nvPr/>
            </p:nvPicPr>
            <p:blipFill>
              <a:blip r:embed="rId10" cstate="print"/>
              <a:stretch>
                <a:fillRect/>
              </a:stretch>
            </p:blipFill>
            <p:spPr>
              <a:xfrm>
                <a:off x="1354869" y="7096312"/>
                <a:ext cx="85191" cy="104000"/>
              </a:xfrm>
              <a:prstGeom prst="rect">
                <a:avLst/>
              </a:prstGeom>
            </p:spPr>
          </p:pic>
          <p:pic>
            <p:nvPicPr>
              <p:cNvPr id="38" name="object 38"/>
              <p:cNvPicPr/>
              <p:nvPr/>
            </p:nvPicPr>
            <p:blipFill>
              <a:blip r:embed="rId11" cstate="print"/>
              <a:stretch>
                <a:fillRect/>
              </a:stretch>
            </p:blipFill>
            <p:spPr>
              <a:xfrm>
                <a:off x="1460253" y="7096313"/>
                <a:ext cx="73583" cy="104000"/>
              </a:xfrm>
              <a:prstGeom prst="rect">
                <a:avLst/>
              </a:prstGeom>
            </p:spPr>
          </p:pic>
          <p:pic>
            <p:nvPicPr>
              <p:cNvPr id="39" name="object 39"/>
              <p:cNvPicPr/>
              <p:nvPr/>
            </p:nvPicPr>
            <p:blipFill>
              <a:blip r:embed="rId12" cstate="print"/>
              <a:stretch>
                <a:fillRect/>
              </a:stretch>
            </p:blipFill>
            <p:spPr>
              <a:xfrm>
                <a:off x="1554492" y="7096086"/>
                <a:ext cx="66852" cy="104228"/>
              </a:xfrm>
              <a:prstGeom prst="rect">
                <a:avLst/>
              </a:prstGeom>
            </p:spPr>
          </p:pic>
          <p:pic>
            <p:nvPicPr>
              <p:cNvPr id="40" name="object 40"/>
              <p:cNvPicPr/>
              <p:nvPr/>
            </p:nvPicPr>
            <p:blipFill>
              <a:blip r:embed="rId13" cstate="print"/>
              <a:stretch>
                <a:fillRect/>
              </a:stretch>
            </p:blipFill>
            <p:spPr>
              <a:xfrm>
                <a:off x="1640611" y="7095856"/>
                <a:ext cx="79159" cy="106768"/>
              </a:xfrm>
              <a:prstGeom prst="rect">
                <a:avLst/>
              </a:prstGeom>
            </p:spPr>
          </p:pic>
          <p:pic>
            <p:nvPicPr>
              <p:cNvPr id="41" name="object 41"/>
              <p:cNvPicPr/>
              <p:nvPr/>
            </p:nvPicPr>
            <p:blipFill>
              <a:blip r:embed="rId14" cstate="print"/>
              <a:stretch>
                <a:fillRect/>
              </a:stretch>
            </p:blipFill>
            <p:spPr>
              <a:xfrm>
                <a:off x="1744371" y="7093531"/>
                <a:ext cx="101904" cy="109334"/>
              </a:xfrm>
              <a:prstGeom prst="rect">
                <a:avLst/>
              </a:prstGeom>
            </p:spPr>
          </p:pic>
          <p:pic>
            <p:nvPicPr>
              <p:cNvPr id="42" name="object 42"/>
              <p:cNvPicPr/>
              <p:nvPr/>
            </p:nvPicPr>
            <p:blipFill>
              <a:blip r:embed="rId11" cstate="print"/>
              <a:stretch>
                <a:fillRect/>
              </a:stretch>
            </p:blipFill>
            <p:spPr>
              <a:xfrm>
                <a:off x="1874832" y="7096313"/>
                <a:ext cx="73583" cy="104000"/>
              </a:xfrm>
              <a:prstGeom prst="rect">
                <a:avLst/>
              </a:prstGeom>
            </p:spPr>
          </p:pic>
          <p:pic>
            <p:nvPicPr>
              <p:cNvPr id="43" name="object 43"/>
              <p:cNvPicPr/>
              <p:nvPr/>
            </p:nvPicPr>
            <p:blipFill>
              <a:blip r:embed="rId11" cstate="print"/>
              <a:stretch>
                <a:fillRect/>
              </a:stretch>
            </p:blipFill>
            <p:spPr>
              <a:xfrm>
                <a:off x="1969309" y="7096313"/>
                <a:ext cx="73583" cy="104000"/>
              </a:xfrm>
              <a:prstGeom prst="rect">
                <a:avLst/>
              </a:prstGeom>
            </p:spPr>
          </p:pic>
        </p:grpSp>
        <p:grpSp>
          <p:nvGrpSpPr>
            <p:cNvPr id="44" name="object 44"/>
            <p:cNvGrpSpPr/>
            <p:nvPr/>
          </p:nvGrpSpPr>
          <p:grpSpPr>
            <a:xfrm>
              <a:off x="2105799" y="7093300"/>
              <a:ext cx="691515" cy="109855"/>
              <a:chOff x="2105799" y="7093300"/>
              <a:chExt cx="691515" cy="109855"/>
            </a:xfrm>
          </p:grpSpPr>
          <p:pic>
            <p:nvPicPr>
              <p:cNvPr id="45" name="object 45"/>
              <p:cNvPicPr/>
              <p:nvPr/>
            </p:nvPicPr>
            <p:blipFill>
              <a:blip r:embed="rId15" cstate="print"/>
              <a:stretch>
                <a:fillRect/>
              </a:stretch>
            </p:blipFill>
            <p:spPr>
              <a:xfrm>
                <a:off x="2105799" y="7093300"/>
                <a:ext cx="223767" cy="109791"/>
              </a:xfrm>
              <a:prstGeom prst="rect">
                <a:avLst/>
              </a:prstGeom>
            </p:spPr>
          </p:pic>
          <p:pic>
            <p:nvPicPr>
              <p:cNvPr id="46" name="object 46"/>
              <p:cNvPicPr/>
              <p:nvPr/>
            </p:nvPicPr>
            <p:blipFill>
              <a:blip r:embed="rId13" cstate="print"/>
              <a:stretch>
                <a:fillRect/>
              </a:stretch>
            </p:blipFill>
            <p:spPr>
              <a:xfrm>
                <a:off x="2353937" y="7095856"/>
                <a:ext cx="79159" cy="106768"/>
              </a:xfrm>
              <a:prstGeom prst="rect">
                <a:avLst/>
              </a:prstGeom>
            </p:spPr>
          </p:pic>
          <p:pic>
            <p:nvPicPr>
              <p:cNvPr id="47" name="object 47"/>
              <p:cNvPicPr/>
              <p:nvPr/>
            </p:nvPicPr>
            <p:blipFill>
              <a:blip r:embed="rId16" cstate="print"/>
              <a:stretch>
                <a:fillRect/>
              </a:stretch>
            </p:blipFill>
            <p:spPr>
              <a:xfrm>
                <a:off x="2462812" y="7096317"/>
                <a:ext cx="81241" cy="103987"/>
              </a:xfrm>
              <a:prstGeom prst="rect">
                <a:avLst/>
              </a:prstGeom>
            </p:spPr>
          </p:pic>
          <p:pic>
            <p:nvPicPr>
              <p:cNvPr id="48" name="object 48"/>
              <p:cNvPicPr/>
              <p:nvPr/>
            </p:nvPicPr>
            <p:blipFill>
              <a:blip r:embed="rId17" cstate="print"/>
              <a:stretch>
                <a:fillRect/>
              </a:stretch>
            </p:blipFill>
            <p:spPr>
              <a:xfrm>
                <a:off x="2569124" y="7093528"/>
                <a:ext cx="102133" cy="109562"/>
              </a:xfrm>
              <a:prstGeom prst="rect">
                <a:avLst/>
              </a:prstGeom>
            </p:spPr>
          </p:pic>
          <p:sp>
            <p:nvSpPr>
              <p:cNvPr id="49" name="object 49"/>
              <p:cNvSpPr/>
              <p:nvPr/>
            </p:nvSpPr>
            <p:spPr>
              <a:xfrm>
                <a:off x="2690977" y="7096328"/>
                <a:ext cx="106680" cy="104775"/>
              </a:xfrm>
              <a:custGeom>
                <a:avLst/>
                <a:gdLst/>
                <a:ahLst/>
                <a:cxnLst/>
                <a:rect l="l" t="t" r="r" b="b"/>
                <a:pathLst>
                  <a:path w="106680" h="104775">
                    <a:moveTo>
                      <a:pt x="13944" y="0"/>
                    </a:moveTo>
                    <a:lnTo>
                      <a:pt x="0" y="0"/>
                    </a:lnTo>
                    <a:lnTo>
                      <a:pt x="0" y="103987"/>
                    </a:lnTo>
                    <a:lnTo>
                      <a:pt x="13944" y="103987"/>
                    </a:lnTo>
                    <a:lnTo>
                      <a:pt x="13944" y="0"/>
                    </a:lnTo>
                    <a:close/>
                  </a:path>
                  <a:path w="106680" h="104775">
                    <a:moveTo>
                      <a:pt x="106311" y="91681"/>
                    </a:moveTo>
                    <a:lnTo>
                      <a:pt x="55943" y="91681"/>
                    </a:lnTo>
                    <a:lnTo>
                      <a:pt x="55943" y="241"/>
                    </a:lnTo>
                    <a:lnTo>
                      <a:pt x="42011" y="241"/>
                    </a:lnTo>
                    <a:lnTo>
                      <a:pt x="42011" y="91681"/>
                    </a:lnTo>
                    <a:lnTo>
                      <a:pt x="42011" y="104381"/>
                    </a:lnTo>
                    <a:lnTo>
                      <a:pt x="106311" y="104381"/>
                    </a:lnTo>
                    <a:lnTo>
                      <a:pt x="106311" y="91681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  <p:grpSp>
        <p:nvGrpSpPr>
          <p:cNvPr id="60" name="Grupo 59">
            <a:extLst>
              <a:ext uri="{FF2B5EF4-FFF2-40B4-BE49-F238E27FC236}">
                <a16:creationId xmlns:a16="http://schemas.microsoft.com/office/drawing/2014/main" id="{D309AFA4-8E34-DB4F-1B36-B03D4166B5AA}"/>
              </a:ext>
            </a:extLst>
          </p:cNvPr>
          <p:cNvGrpSpPr/>
          <p:nvPr/>
        </p:nvGrpSpPr>
        <p:grpSpPr>
          <a:xfrm>
            <a:off x="4201624" y="6705834"/>
            <a:ext cx="1531588" cy="529491"/>
            <a:chOff x="4201624" y="6705834"/>
            <a:chExt cx="1531588" cy="529491"/>
          </a:xfrm>
        </p:grpSpPr>
        <p:pic>
          <p:nvPicPr>
            <p:cNvPr id="50" name="object 5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462995" y="6718823"/>
              <a:ext cx="1102484" cy="322033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464607" y="7170854"/>
              <a:ext cx="1268605" cy="64471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201624" y="6705834"/>
              <a:ext cx="187318" cy="206032"/>
            </a:xfrm>
            <a:prstGeom prst="rect">
              <a:avLst/>
            </a:prstGeom>
          </p:spPr>
        </p:pic>
      </p:grpSp>
      <p:sp>
        <p:nvSpPr>
          <p:cNvPr id="53" name="object 53"/>
          <p:cNvSpPr txBox="1"/>
          <p:nvPr/>
        </p:nvSpPr>
        <p:spPr>
          <a:xfrm>
            <a:off x="707299" y="4262182"/>
            <a:ext cx="2298065" cy="7880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6100"/>
              </a:lnSpc>
              <a:spcBef>
                <a:spcPts val="100"/>
              </a:spcBef>
            </a:pPr>
            <a:r>
              <a:rPr sz="1100" b="0" dirty="0">
                <a:latin typeface="Roboto Medium"/>
                <a:cs typeface="Roboto Medium"/>
              </a:rPr>
              <a:t>For</a:t>
            </a:r>
            <a:r>
              <a:rPr sz="1100" b="0" spc="-5" dirty="0">
                <a:latin typeface="Roboto Medium"/>
                <a:cs typeface="Roboto Medium"/>
              </a:rPr>
              <a:t> </a:t>
            </a:r>
            <a:r>
              <a:rPr sz="1100" b="0" dirty="0">
                <a:latin typeface="Roboto Medium"/>
                <a:cs typeface="Roboto Medium"/>
              </a:rPr>
              <a:t>more</a:t>
            </a:r>
            <a:r>
              <a:rPr sz="1100" b="0" spc="-5" dirty="0">
                <a:latin typeface="Roboto Medium"/>
                <a:cs typeface="Roboto Medium"/>
              </a:rPr>
              <a:t> </a:t>
            </a:r>
            <a:r>
              <a:rPr sz="1100" b="0" dirty="0">
                <a:latin typeface="Roboto Medium"/>
                <a:cs typeface="Roboto Medium"/>
              </a:rPr>
              <a:t>information</a:t>
            </a:r>
            <a:r>
              <a:rPr sz="1100" b="0" spc="-5" dirty="0">
                <a:latin typeface="Roboto Medium"/>
                <a:cs typeface="Roboto Medium"/>
              </a:rPr>
              <a:t> </a:t>
            </a:r>
            <a:r>
              <a:rPr sz="1100" b="0" dirty="0">
                <a:latin typeface="Roboto Medium"/>
                <a:cs typeface="Roboto Medium"/>
              </a:rPr>
              <a:t>on</a:t>
            </a:r>
            <a:r>
              <a:rPr sz="1100" b="0" spc="-10" dirty="0">
                <a:latin typeface="Roboto Medium"/>
                <a:cs typeface="Roboto Medium"/>
              </a:rPr>
              <a:t> </a:t>
            </a:r>
            <a:r>
              <a:rPr sz="1100" b="0" dirty="0">
                <a:latin typeface="Roboto Medium"/>
                <a:cs typeface="Roboto Medium"/>
              </a:rPr>
              <a:t>the </a:t>
            </a:r>
            <a:r>
              <a:rPr sz="1100" b="0" spc="-10" dirty="0">
                <a:latin typeface="Roboto Medium"/>
                <a:cs typeface="Roboto Medium"/>
              </a:rPr>
              <a:t>content </a:t>
            </a:r>
            <a:r>
              <a:rPr sz="1100" b="0" dirty="0">
                <a:latin typeface="Roboto Medium"/>
                <a:cs typeface="Roboto Medium"/>
              </a:rPr>
              <a:t>of</a:t>
            </a:r>
            <a:r>
              <a:rPr sz="1100" b="0" spc="-10" dirty="0">
                <a:latin typeface="Roboto Medium"/>
                <a:cs typeface="Roboto Medium"/>
              </a:rPr>
              <a:t> </a:t>
            </a:r>
            <a:r>
              <a:rPr sz="1100" b="0" dirty="0">
                <a:latin typeface="Roboto Medium"/>
                <a:cs typeface="Roboto Medium"/>
              </a:rPr>
              <a:t>this</a:t>
            </a:r>
            <a:r>
              <a:rPr sz="1100" b="0" spc="-10" dirty="0">
                <a:latin typeface="Roboto Medium"/>
                <a:cs typeface="Roboto Medium"/>
              </a:rPr>
              <a:t> </a:t>
            </a:r>
            <a:r>
              <a:rPr sz="1100" b="0" dirty="0">
                <a:latin typeface="Roboto Medium"/>
                <a:cs typeface="Roboto Medium"/>
              </a:rPr>
              <a:t>module,</a:t>
            </a:r>
            <a:r>
              <a:rPr sz="1100" b="0" spc="-5" dirty="0">
                <a:latin typeface="Roboto Medium"/>
                <a:cs typeface="Roboto Medium"/>
              </a:rPr>
              <a:t> </a:t>
            </a:r>
            <a:r>
              <a:rPr sz="1100" b="0" dirty="0">
                <a:latin typeface="Roboto Medium"/>
                <a:cs typeface="Roboto Medium"/>
              </a:rPr>
              <a:t>please</a:t>
            </a:r>
            <a:r>
              <a:rPr sz="1100" b="0" spc="-5" dirty="0">
                <a:latin typeface="Roboto Medium"/>
                <a:cs typeface="Roboto Medium"/>
              </a:rPr>
              <a:t> </a:t>
            </a:r>
            <a:r>
              <a:rPr sz="1100" b="0" spc="-10" dirty="0">
                <a:latin typeface="Roboto Medium"/>
                <a:cs typeface="Roboto Medium"/>
              </a:rPr>
              <a:t>contact:</a:t>
            </a:r>
            <a:endParaRPr sz="1100">
              <a:latin typeface="Roboto Medium"/>
              <a:cs typeface="Roboto Medium"/>
            </a:endParaRPr>
          </a:p>
          <a:p>
            <a:pPr marL="12700" marR="859155">
              <a:lnSpc>
                <a:spcPct val="106100"/>
              </a:lnSpc>
              <a:spcBef>
                <a:spcPts val="395"/>
              </a:spcBef>
            </a:pPr>
            <a:r>
              <a:rPr sz="1100" b="0" dirty="0">
                <a:latin typeface="Roboto Light"/>
                <a:cs typeface="Roboto Light"/>
              </a:rPr>
              <a:t>Nicolas </a:t>
            </a:r>
            <a:r>
              <a:rPr sz="1100" b="0" spc="-10" dirty="0">
                <a:latin typeface="Roboto Light"/>
                <a:cs typeface="Roboto Light"/>
              </a:rPr>
              <a:t>Alvarez </a:t>
            </a:r>
            <a:r>
              <a:rPr sz="1100" b="0" spc="-10" dirty="0">
                <a:latin typeface="Roboto Light"/>
                <a:cs typeface="Roboto Light"/>
                <a:hlinkClick r:id="rId21"/>
              </a:rPr>
              <a:t>nicolas.alvarez@nrc.no</a:t>
            </a:r>
            <a:endParaRPr sz="1100">
              <a:latin typeface="Roboto Light"/>
              <a:cs typeface="Roboto Light"/>
            </a:endParaRPr>
          </a:p>
        </p:txBody>
      </p:sp>
      <p:sp>
        <p:nvSpPr>
          <p:cNvPr id="54" name="object 54"/>
          <p:cNvSpPr/>
          <p:nvPr/>
        </p:nvSpPr>
        <p:spPr>
          <a:xfrm>
            <a:off x="719801" y="3943592"/>
            <a:ext cx="2313305" cy="0"/>
          </a:xfrm>
          <a:custGeom>
            <a:avLst/>
            <a:gdLst/>
            <a:ahLst/>
            <a:cxnLst/>
            <a:rect l="l" t="t" r="r" b="b"/>
            <a:pathLst>
              <a:path w="2313305">
                <a:moveTo>
                  <a:pt x="231310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 txBox="1"/>
          <p:nvPr/>
        </p:nvSpPr>
        <p:spPr>
          <a:xfrm>
            <a:off x="707108" y="1273375"/>
            <a:ext cx="3594735" cy="2179955"/>
          </a:xfrm>
          <a:prstGeom prst="rect">
            <a:avLst/>
          </a:prstGeom>
        </p:spPr>
        <p:txBody>
          <a:bodyPr vert="horz" wrap="square" lIns="0" tIns="990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80"/>
              </a:spcBef>
            </a:pPr>
            <a:r>
              <a:rPr sz="1450" b="1" dirty="0">
                <a:solidFill>
                  <a:srgbClr val="FF5A00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Module</a:t>
            </a:r>
            <a:r>
              <a:rPr sz="1450" b="1" spc="204" dirty="0">
                <a:solidFill>
                  <a:srgbClr val="FF5A00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 </a:t>
            </a:r>
            <a:r>
              <a:rPr sz="1450" b="1" spc="-50" dirty="0">
                <a:solidFill>
                  <a:srgbClr val="FF5A00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0</a:t>
            </a:r>
            <a:endParaRPr sz="1450" b="1" dirty="0">
              <a:latin typeface="Noto Serif" panose="02020600060500020200" pitchFamily="18" charset="0"/>
              <a:ea typeface="Noto Serif" panose="02020600060500020200" pitchFamily="18" charset="0"/>
              <a:cs typeface="Noto Serif" panose="02020600060500020200" pitchFamily="18" charset="0"/>
            </a:endParaRPr>
          </a:p>
          <a:p>
            <a:pPr marL="12700" marR="875665">
              <a:lnSpc>
                <a:spcPct val="100000"/>
              </a:lnSpc>
              <a:spcBef>
                <a:spcPts val="810"/>
              </a:spcBef>
            </a:pPr>
            <a:r>
              <a:rPr sz="1700" b="0" spc="-10" dirty="0">
                <a:latin typeface="Roboto Medium"/>
                <a:cs typeface="Roboto Medium"/>
              </a:rPr>
              <a:t>Introduction</a:t>
            </a:r>
            <a:r>
              <a:rPr sz="1700" b="0" spc="-30" dirty="0">
                <a:latin typeface="Roboto Medium"/>
                <a:cs typeface="Roboto Medium"/>
              </a:rPr>
              <a:t> </a:t>
            </a:r>
            <a:r>
              <a:rPr sz="1700" b="0" dirty="0">
                <a:latin typeface="Roboto Medium"/>
                <a:cs typeface="Roboto Medium"/>
              </a:rPr>
              <a:t>and</a:t>
            </a:r>
            <a:r>
              <a:rPr sz="1700" b="0" spc="-30" dirty="0">
                <a:latin typeface="Roboto Medium"/>
                <a:cs typeface="Roboto Medium"/>
              </a:rPr>
              <a:t> </a:t>
            </a:r>
            <a:r>
              <a:rPr sz="1700" b="0" dirty="0">
                <a:latin typeface="Roboto Medium"/>
                <a:cs typeface="Roboto Medium"/>
              </a:rPr>
              <a:t>Purpose</a:t>
            </a:r>
            <a:r>
              <a:rPr sz="1700" b="0" spc="-25" dirty="0">
                <a:latin typeface="Roboto Medium"/>
                <a:cs typeface="Roboto Medium"/>
              </a:rPr>
              <a:t> of </a:t>
            </a:r>
            <a:r>
              <a:rPr sz="1700" b="0" dirty="0">
                <a:latin typeface="Roboto Medium"/>
                <a:cs typeface="Roboto Medium"/>
              </a:rPr>
              <a:t>Protection</a:t>
            </a:r>
            <a:r>
              <a:rPr sz="1700" b="0" spc="-60" dirty="0">
                <a:latin typeface="Roboto Medium"/>
                <a:cs typeface="Roboto Medium"/>
              </a:rPr>
              <a:t> </a:t>
            </a:r>
            <a:r>
              <a:rPr sz="1700" b="0" dirty="0">
                <a:latin typeface="Roboto Medium"/>
                <a:cs typeface="Roboto Medium"/>
              </a:rPr>
              <a:t>Risk</a:t>
            </a:r>
            <a:r>
              <a:rPr sz="1700" b="0" spc="-55" dirty="0">
                <a:latin typeface="Roboto Medium"/>
                <a:cs typeface="Roboto Medium"/>
              </a:rPr>
              <a:t> </a:t>
            </a:r>
            <a:r>
              <a:rPr sz="1700" b="0" spc="-10" dirty="0">
                <a:latin typeface="Roboto Medium"/>
                <a:cs typeface="Roboto Medium"/>
              </a:rPr>
              <a:t>Analysis</a:t>
            </a:r>
            <a:endParaRPr sz="1700" dirty="0">
              <a:latin typeface="Roboto Medium"/>
              <a:cs typeface="Roboto Medium"/>
            </a:endParaRPr>
          </a:p>
          <a:p>
            <a:pPr>
              <a:lnSpc>
                <a:spcPct val="100000"/>
              </a:lnSpc>
              <a:spcBef>
                <a:spcPts val="409"/>
              </a:spcBef>
            </a:pPr>
            <a:endParaRPr sz="1700" dirty="0">
              <a:latin typeface="Roboto Medium"/>
              <a:cs typeface="Roboto Medium"/>
            </a:endParaRPr>
          </a:p>
          <a:p>
            <a:pPr marL="12700" marR="5080">
              <a:lnSpc>
                <a:spcPct val="125000"/>
              </a:lnSpc>
              <a:spcBef>
                <a:spcPts val="5"/>
              </a:spcBef>
            </a:pPr>
            <a:r>
              <a:rPr sz="1200" b="0" dirty="0">
                <a:latin typeface="Roboto Light"/>
                <a:cs typeface="Roboto Light"/>
              </a:rPr>
              <a:t>This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module</a:t>
            </a:r>
            <a:r>
              <a:rPr sz="1200" b="0" spc="-2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was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designed</a:t>
            </a:r>
            <a:r>
              <a:rPr sz="1200" b="0" spc="-2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to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enhance</a:t>
            </a:r>
            <a:r>
              <a:rPr sz="1200" b="0" spc="-25" dirty="0">
                <a:latin typeface="Roboto Light"/>
                <a:cs typeface="Roboto Light"/>
              </a:rPr>
              <a:t> </a:t>
            </a:r>
            <a:r>
              <a:rPr sz="1200" b="0" spc="-10" dirty="0">
                <a:latin typeface="Roboto Light"/>
                <a:cs typeface="Roboto Light"/>
              </a:rPr>
              <a:t>understanding </a:t>
            </a:r>
            <a:r>
              <a:rPr sz="1200" b="0" dirty="0">
                <a:latin typeface="Roboto Light"/>
                <a:cs typeface="Roboto Light"/>
              </a:rPr>
              <a:t>of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the</a:t>
            </a:r>
            <a:r>
              <a:rPr sz="1200" b="0" spc="-2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components</a:t>
            </a:r>
            <a:r>
              <a:rPr sz="1200" b="0" spc="-2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of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the</a:t>
            </a:r>
            <a:r>
              <a:rPr sz="1200" b="0" spc="-2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protection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risk</a:t>
            </a:r>
            <a:r>
              <a:rPr sz="1200" b="0" spc="-25" dirty="0">
                <a:latin typeface="Roboto Light"/>
                <a:cs typeface="Roboto Light"/>
              </a:rPr>
              <a:t> </a:t>
            </a:r>
            <a:r>
              <a:rPr sz="1200" b="0" spc="-10" dirty="0">
                <a:latin typeface="Roboto Light"/>
                <a:cs typeface="Roboto Light"/>
              </a:rPr>
              <a:t>equation, </a:t>
            </a:r>
            <a:r>
              <a:rPr sz="1200" b="0" dirty="0">
                <a:latin typeface="Roboto Light"/>
                <a:cs typeface="Roboto Light"/>
              </a:rPr>
              <a:t>familiarity</a:t>
            </a:r>
            <a:r>
              <a:rPr sz="1200" b="0" spc="-3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with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prioritization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and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usage</a:t>
            </a:r>
            <a:r>
              <a:rPr sz="1200" b="0" spc="-2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of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tools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spc="-20" dirty="0">
                <a:latin typeface="Roboto Light"/>
                <a:cs typeface="Roboto Light"/>
              </a:rPr>
              <a:t>like </a:t>
            </a:r>
            <a:r>
              <a:rPr sz="1200" b="0" dirty="0">
                <a:latin typeface="Roboto Light"/>
                <a:cs typeface="Roboto Light"/>
              </a:rPr>
              <a:t>5W+H</a:t>
            </a:r>
            <a:r>
              <a:rPr sz="1200" b="0" spc="-2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to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describe</a:t>
            </a:r>
            <a:r>
              <a:rPr sz="1200" b="0" spc="-2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protection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spc="-10" dirty="0">
                <a:latin typeface="Roboto Light"/>
                <a:cs typeface="Roboto Light"/>
              </a:rPr>
              <a:t>risks.</a:t>
            </a:r>
            <a:endParaRPr sz="1200" dirty="0">
              <a:latin typeface="Roboto Light"/>
              <a:cs typeface="Roboto Light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8056302" y="6638907"/>
            <a:ext cx="1938020" cy="559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442595" algn="r">
              <a:lnSpc>
                <a:spcPct val="122800"/>
              </a:lnSpc>
              <a:spcBef>
                <a:spcPts val="100"/>
              </a:spcBef>
            </a:pPr>
            <a:r>
              <a:rPr sz="950" b="0" dirty="0">
                <a:latin typeface="Roboto Light"/>
                <a:cs typeface="Roboto Light"/>
              </a:rPr>
              <a:t>Norwegian</a:t>
            </a:r>
            <a:r>
              <a:rPr sz="950" b="0" spc="-10" dirty="0">
                <a:latin typeface="Roboto Light"/>
                <a:cs typeface="Roboto Light"/>
              </a:rPr>
              <a:t> </a:t>
            </a:r>
            <a:r>
              <a:rPr sz="950" b="0" dirty="0">
                <a:latin typeface="Roboto Light"/>
                <a:cs typeface="Roboto Light"/>
              </a:rPr>
              <a:t>Refugee</a:t>
            </a:r>
            <a:r>
              <a:rPr sz="950" b="0" spc="-5" dirty="0">
                <a:latin typeface="Roboto Light"/>
                <a:cs typeface="Roboto Light"/>
              </a:rPr>
              <a:t> </a:t>
            </a:r>
            <a:r>
              <a:rPr sz="950" b="0" spc="-10" dirty="0">
                <a:latin typeface="Roboto Light"/>
                <a:cs typeface="Roboto Light"/>
              </a:rPr>
              <a:t>Council </a:t>
            </a:r>
            <a:r>
              <a:rPr sz="950" b="0" dirty="0">
                <a:latin typeface="Roboto Light"/>
                <a:cs typeface="Roboto Light"/>
              </a:rPr>
              <a:t>Prinsens gate 2</a:t>
            </a:r>
            <a:r>
              <a:rPr sz="950" b="0" spc="229" dirty="0">
                <a:latin typeface="Roboto Light"/>
                <a:cs typeface="Roboto Light"/>
              </a:rPr>
              <a:t> </a:t>
            </a:r>
            <a:r>
              <a:rPr sz="950" b="0" dirty="0">
                <a:latin typeface="Roboto Light"/>
                <a:cs typeface="Roboto Light"/>
              </a:rPr>
              <a:t>-0152 Oslo, </a:t>
            </a:r>
            <a:r>
              <a:rPr sz="950" b="0" spc="-10" dirty="0">
                <a:latin typeface="Roboto Light"/>
                <a:cs typeface="Roboto Light"/>
              </a:rPr>
              <a:t>Norway </a:t>
            </a:r>
            <a:r>
              <a:rPr sz="950" b="0" dirty="0">
                <a:latin typeface="Roboto Medium"/>
                <a:cs typeface="Roboto Medium"/>
              </a:rPr>
              <a:t>Website:</a:t>
            </a:r>
            <a:r>
              <a:rPr sz="950" b="0" spc="-30" dirty="0">
                <a:latin typeface="Roboto Medium"/>
                <a:cs typeface="Roboto Medium"/>
              </a:rPr>
              <a:t> </a:t>
            </a:r>
            <a:r>
              <a:rPr sz="950" b="0" spc="-10" dirty="0">
                <a:latin typeface="Roboto Light"/>
                <a:cs typeface="Roboto Light"/>
                <a:hlinkClick r:id="rId22"/>
              </a:rPr>
              <a:t>https://www.nrc.no/</a:t>
            </a:r>
            <a:endParaRPr sz="950">
              <a:latin typeface="Roboto Light"/>
              <a:cs typeface="Roboto 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Gráfico 36">
            <a:extLst>
              <a:ext uri="{FF2B5EF4-FFF2-40B4-BE49-F238E27FC236}">
                <a16:creationId xmlns:a16="http://schemas.microsoft.com/office/drawing/2014/main" id="{7DCD48BF-D215-61ED-8D97-46AA47E94D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146394" y="684055"/>
            <a:ext cx="828011" cy="828011"/>
          </a:xfrm>
          <a:prstGeom prst="rect">
            <a:avLst/>
          </a:prstGeom>
        </p:spPr>
      </p:pic>
      <p:pic>
        <p:nvPicPr>
          <p:cNvPr id="35" name="Gráfico 34">
            <a:extLst>
              <a:ext uri="{FF2B5EF4-FFF2-40B4-BE49-F238E27FC236}">
                <a16:creationId xmlns:a16="http://schemas.microsoft.com/office/drawing/2014/main" id="{0DD38BB0-182F-A527-4D75-4D881BDFA30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980856" y="1320711"/>
            <a:ext cx="497205" cy="497205"/>
          </a:xfrm>
          <a:prstGeom prst="rect">
            <a:avLst/>
          </a:prstGeom>
        </p:spPr>
      </p:pic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Icebreaker</a:t>
            </a:r>
            <a:r>
              <a:rPr spc="-160" dirty="0"/>
              <a:t> </a:t>
            </a:r>
            <a:r>
              <a:rPr spc="-10" dirty="0"/>
              <a:t>activity</a:t>
            </a:r>
          </a:p>
        </p:txBody>
      </p:sp>
      <p:sp>
        <p:nvSpPr>
          <p:cNvPr id="31" name="object 3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Introduction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Purpose</a:t>
            </a:r>
            <a:r>
              <a:rPr spc="30" dirty="0"/>
              <a:t> </a:t>
            </a:r>
            <a:r>
              <a:rPr dirty="0"/>
              <a:t>of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30" dirty="0"/>
              <a:t> </a:t>
            </a:r>
            <a:r>
              <a:rPr spc="-10" dirty="0"/>
              <a:t>Analysis</a:t>
            </a:r>
          </a:p>
        </p:txBody>
      </p:sp>
      <p:sp>
        <p:nvSpPr>
          <p:cNvPr id="30" name="object 30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0</a:t>
            </a:r>
          </a:p>
        </p:txBody>
      </p:sp>
      <p:sp>
        <p:nvSpPr>
          <p:cNvPr id="29" name="object 2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3</a:t>
            </a:fld>
            <a:endParaRPr spc="-25" dirty="0"/>
          </a:p>
        </p:txBody>
      </p:sp>
      <p:pic>
        <p:nvPicPr>
          <p:cNvPr id="3" name="object 3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21188" y="2204999"/>
            <a:ext cx="9249022" cy="2195995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707299" y="1400630"/>
            <a:ext cx="1717675" cy="314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900" b="0" dirty="0">
                <a:latin typeface="Roboto Medium"/>
                <a:cs typeface="Roboto Medium"/>
              </a:rPr>
              <a:t>6</a:t>
            </a:r>
            <a:r>
              <a:rPr sz="1900" b="0" spc="-90" dirty="0">
                <a:latin typeface="Roboto Medium"/>
                <a:cs typeface="Roboto Medium"/>
              </a:rPr>
              <a:t> </a:t>
            </a:r>
            <a:r>
              <a:rPr sz="1900" b="0" dirty="0">
                <a:latin typeface="Roboto Medium"/>
                <a:cs typeface="Roboto Medium"/>
              </a:rPr>
              <a:t>Thinking</a:t>
            </a:r>
            <a:r>
              <a:rPr sz="1900" b="0" spc="-40" dirty="0">
                <a:latin typeface="Roboto Medium"/>
                <a:cs typeface="Roboto Medium"/>
              </a:rPr>
              <a:t> </a:t>
            </a:r>
            <a:r>
              <a:rPr sz="1900" b="0" spc="-20" dirty="0">
                <a:latin typeface="Roboto Medium"/>
                <a:cs typeface="Roboto Medium"/>
              </a:rPr>
              <a:t>Hats</a:t>
            </a:r>
            <a:endParaRPr sz="1900">
              <a:latin typeface="Roboto Medium"/>
              <a:cs typeface="Roboto Medium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657450" y="1461684"/>
            <a:ext cx="7886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0" dirty="0">
                <a:latin typeface="Roboto Medium"/>
                <a:cs typeface="Roboto Medium"/>
              </a:rPr>
              <a:t>20</a:t>
            </a:r>
            <a:r>
              <a:rPr sz="1200" b="0" spc="-20" dirty="0">
                <a:latin typeface="Roboto Medium"/>
                <a:cs typeface="Roboto Medium"/>
              </a:rPr>
              <a:t> </a:t>
            </a:r>
            <a:r>
              <a:rPr sz="1200" b="0" spc="-10" dirty="0">
                <a:latin typeface="Roboto Medium"/>
                <a:cs typeface="Roboto Medium"/>
              </a:rPr>
              <a:t>minutes</a:t>
            </a:r>
            <a:endParaRPr sz="1200">
              <a:latin typeface="Roboto Medium"/>
              <a:cs typeface="Roboto Medium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739599" y="1355916"/>
            <a:ext cx="0" cy="405130"/>
          </a:xfrm>
          <a:custGeom>
            <a:avLst/>
            <a:gdLst/>
            <a:ahLst/>
            <a:cxnLst/>
            <a:rect l="l" t="t" r="r" b="b"/>
            <a:pathLst>
              <a:path h="405130">
                <a:moveTo>
                  <a:pt x="0" y="0"/>
                </a:moveTo>
                <a:lnTo>
                  <a:pt x="0" y="405003"/>
                </a:lnTo>
              </a:path>
            </a:pathLst>
          </a:custGeom>
          <a:ln w="12700">
            <a:solidFill>
              <a:srgbClr val="00AED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913138" y="4518205"/>
            <a:ext cx="13125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200" b="0" dirty="0">
                <a:latin typeface="Roboto Medium"/>
                <a:cs typeface="Roboto Medium"/>
              </a:rPr>
              <a:t>White </a:t>
            </a:r>
            <a:r>
              <a:rPr sz="1200" b="0" spc="-20" dirty="0">
                <a:latin typeface="Roboto Medium"/>
                <a:cs typeface="Roboto Medium"/>
              </a:rPr>
              <a:t>hat:</a:t>
            </a:r>
            <a:endParaRPr sz="1200">
              <a:latin typeface="Roboto Medium"/>
              <a:cs typeface="Roboto Medium"/>
            </a:endParaRPr>
          </a:p>
          <a:p>
            <a:pPr algn="ctr">
              <a:lnSpc>
                <a:spcPct val="100000"/>
              </a:lnSpc>
            </a:pPr>
            <a:r>
              <a:rPr sz="1200" b="0" i="1" spc="-10" dirty="0">
                <a:latin typeface="Roboto Light"/>
                <a:cs typeface="Roboto Light"/>
              </a:rPr>
              <a:t>(Neutral Objectivity)</a:t>
            </a:r>
            <a:endParaRPr sz="1200">
              <a:latin typeface="Roboto Light"/>
              <a:cs typeface="Roboto Light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908109" y="5066845"/>
            <a:ext cx="132207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4925" marR="5080" indent="-22860" algn="just">
              <a:lnSpc>
                <a:spcPct val="100000"/>
              </a:lnSpc>
              <a:spcBef>
                <a:spcPts val="100"/>
              </a:spcBef>
            </a:pPr>
            <a:r>
              <a:rPr sz="1200" b="0" spc="-10" dirty="0">
                <a:latin typeface="Roboto Light"/>
                <a:cs typeface="Roboto Light"/>
              </a:rPr>
              <a:t>Neutral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and</a:t>
            </a:r>
            <a:r>
              <a:rPr sz="1200" b="0" spc="-25" dirty="0">
                <a:latin typeface="Roboto Light"/>
                <a:cs typeface="Roboto Light"/>
              </a:rPr>
              <a:t> </a:t>
            </a:r>
            <a:r>
              <a:rPr sz="1200" b="0" spc="-10" dirty="0">
                <a:latin typeface="Roboto Light"/>
                <a:cs typeface="Roboto Light"/>
              </a:rPr>
              <a:t>objecti-</a:t>
            </a:r>
            <a:r>
              <a:rPr sz="1200" b="0" dirty="0">
                <a:latin typeface="Roboto Light"/>
                <a:cs typeface="Roboto Light"/>
              </a:rPr>
              <a:t>ve,</a:t>
            </a:r>
            <a:r>
              <a:rPr sz="1200" b="0" spc="-2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concerned</a:t>
            </a:r>
            <a:r>
              <a:rPr sz="1200" b="0" spc="-10" dirty="0">
                <a:latin typeface="Roboto Light"/>
                <a:cs typeface="Roboto Light"/>
              </a:rPr>
              <a:t> </a:t>
            </a:r>
            <a:r>
              <a:rPr sz="1200" b="0" spc="-20" dirty="0">
                <a:latin typeface="Roboto Light"/>
                <a:cs typeface="Roboto Light"/>
              </a:rPr>
              <a:t>with </a:t>
            </a:r>
            <a:r>
              <a:rPr sz="1200" b="0" dirty="0">
                <a:latin typeface="Roboto Light"/>
                <a:cs typeface="Roboto Light"/>
              </a:rPr>
              <a:t>data,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facts,</a:t>
            </a:r>
            <a:r>
              <a:rPr sz="1200" b="0" spc="-25" dirty="0">
                <a:latin typeface="Roboto Light"/>
                <a:cs typeface="Roboto Light"/>
              </a:rPr>
              <a:t> </a:t>
            </a:r>
            <a:r>
              <a:rPr sz="1200" b="0" spc="-10" dirty="0">
                <a:latin typeface="Roboto Light"/>
                <a:cs typeface="Roboto Light"/>
              </a:rPr>
              <a:t>figures, </a:t>
            </a:r>
            <a:r>
              <a:rPr sz="1200" b="0" dirty="0">
                <a:latin typeface="Roboto Light"/>
                <a:cs typeface="Roboto Light"/>
              </a:rPr>
              <a:t>and </a:t>
            </a:r>
            <a:r>
              <a:rPr sz="1200" b="0" spc="-10" dirty="0">
                <a:latin typeface="Roboto Light"/>
                <a:cs typeface="Roboto Light"/>
              </a:rPr>
              <a:t>information.</a:t>
            </a:r>
            <a:endParaRPr sz="1200">
              <a:latin typeface="Roboto Light"/>
              <a:cs typeface="Roboto Light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376940" y="4518205"/>
            <a:ext cx="142049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200" b="0" dirty="0">
                <a:latin typeface="Roboto Medium"/>
                <a:cs typeface="Roboto Medium"/>
              </a:rPr>
              <a:t>Red</a:t>
            </a:r>
            <a:r>
              <a:rPr sz="1200" b="0" spc="-10" dirty="0">
                <a:latin typeface="Roboto Medium"/>
                <a:cs typeface="Roboto Medium"/>
              </a:rPr>
              <a:t> </a:t>
            </a:r>
            <a:r>
              <a:rPr sz="1200" b="0" spc="-20" dirty="0">
                <a:latin typeface="Roboto Medium"/>
                <a:cs typeface="Roboto Medium"/>
              </a:rPr>
              <a:t>hat:</a:t>
            </a:r>
            <a:endParaRPr sz="1200">
              <a:latin typeface="Roboto Medium"/>
              <a:cs typeface="Roboto Medium"/>
            </a:endParaRPr>
          </a:p>
          <a:p>
            <a:pPr algn="ctr">
              <a:lnSpc>
                <a:spcPct val="100000"/>
              </a:lnSpc>
            </a:pPr>
            <a:r>
              <a:rPr sz="1200" b="0" i="1" dirty="0">
                <a:latin typeface="Roboto Light"/>
                <a:cs typeface="Roboto Light"/>
              </a:rPr>
              <a:t>(The</a:t>
            </a:r>
            <a:r>
              <a:rPr sz="1200" b="0" i="1" spc="-35" dirty="0">
                <a:latin typeface="Roboto Light"/>
                <a:cs typeface="Roboto Light"/>
              </a:rPr>
              <a:t> </a:t>
            </a:r>
            <a:r>
              <a:rPr sz="1200" b="0" i="1" dirty="0">
                <a:latin typeface="Roboto Light"/>
                <a:cs typeface="Roboto Light"/>
              </a:rPr>
              <a:t>Emotional</a:t>
            </a:r>
            <a:r>
              <a:rPr sz="1200" b="0" i="1" spc="-30" dirty="0">
                <a:latin typeface="Roboto Light"/>
                <a:cs typeface="Roboto Light"/>
              </a:rPr>
              <a:t> </a:t>
            </a:r>
            <a:r>
              <a:rPr sz="1200" b="0" i="1" spc="-10" dirty="0">
                <a:latin typeface="Roboto Light"/>
                <a:cs typeface="Roboto Light"/>
              </a:rPr>
              <a:t>View)</a:t>
            </a:r>
            <a:endParaRPr sz="1200">
              <a:latin typeface="Roboto Light"/>
              <a:cs typeface="Roboto Light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490631" y="5066845"/>
            <a:ext cx="11938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200" b="0" dirty="0">
                <a:latin typeface="Roboto Light"/>
                <a:cs typeface="Roboto Light"/>
              </a:rPr>
              <a:t>The</a:t>
            </a:r>
            <a:r>
              <a:rPr sz="1200" b="0" spc="-4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intuitive</a:t>
            </a:r>
            <a:r>
              <a:rPr sz="1200" b="0" spc="-35" dirty="0">
                <a:latin typeface="Roboto Light"/>
                <a:cs typeface="Roboto Light"/>
              </a:rPr>
              <a:t> </a:t>
            </a:r>
            <a:r>
              <a:rPr sz="1200" b="0" spc="-20" dirty="0">
                <a:latin typeface="Roboto Light"/>
                <a:cs typeface="Roboto Light"/>
              </a:rPr>
              <a:t>view, </a:t>
            </a:r>
            <a:r>
              <a:rPr sz="1200" b="0" spc="-10" dirty="0">
                <a:latin typeface="Roboto Light"/>
                <a:cs typeface="Roboto Light"/>
              </a:rPr>
              <a:t>hunches, “gut”, </a:t>
            </a:r>
            <a:r>
              <a:rPr sz="1200" b="0" dirty="0">
                <a:latin typeface="Roboto Light"/>
                <a:cs typeface="Roboto Light"/>
              </a:rPr>
              <a:t>and </a:t>
            </a:r>
            <a:r>
              <a:rPr sz="1200" b="0" spc="-10" dirty="0">
                <a:latin typeface="Roboto Light"/>
                <a:cs typeface="Roboto Light"/>
              </a:rPr>
              <a:t>feeling.</a:t>
            </a:r>
            <a:endParaRPr sz="1200">
              <a:latin typeface="Roboto Light"/>
              <a:cs typeface="Roboto Light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033985" y="4518205"/>
            <a:ext cx="114236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200" b="0" dirty="0">
                <a:latin typeface="Roboto Medium"/>
                <a:cs typeface="Roboto Medium"/>
              </a:rPr>
              <a:t>Yellow</a:t>
            </a:r>
            <a:r>
              <a:rPr sz="1200" b="0" spc="-40" dirty="0">
                <a:latin typeface="Roboto Medium"/>
                <a:cs typeface="Roboto Medium"/>
              </a:rPr>
              <a:t> </a:t>
            </a:r>
            <a:r>
              <a:rPr sz="1200" b="0" spc="-20" dirty="0">
                <a:latin typeface="Roboto Medium"/>
                <a:cs typeface="Roboto Medium"/>
              </a:rPr>
              <a:t>hat:</a:t>
            </a:r>
            <a:endParaRPr sz="1200">
              <a:latin typeface="Roboto Medium"/>
              <a:cs typeface="Roboto Medium"/>
            </a:endParaRPr>
          </a:p>
          <a:p>
            <a:pPr algn="ctr">
              <a:lnSpc>
                <a:spcPct val="100000"/>
              </a:lnSpc>
            </a:pPr>
            <a:r>
              <a:rPr sz="1200" b="0" i="1" dirty="0">
                <a:latin typeface="Roboto Light"/>
                <a:cs typeface="Roboto Light"/>
              </a:rPr>
              <a:t>(Logical</a:t>
            </a:r>
            <a:r>
              <a:rPr sz="1200" b="0" i="1" spc="-35" dirty="0">
                <a:latin typeface="Roboto Light"/>
                <a:cs typeface="Roboto Light"/>
              </a:rPr>
              <a:t> </a:t>
            </a:r>
            <a:r>
              <a:rPr sz="1200" b="0" i="1" spc="-10" dirty="0">
                <a:latin typeface="Roboto Light"/>
                <a:cs typeface="Roboto Light"/>
              </a:rPr>
              <a:t>Positive)</a:t>
            </a:r>
            <a:endParaRPr sz="1200">
              <a:latin typeface="Roboto Light"/>
              <a:cs typeface="Roboto Light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008840" y="5066845"/>
            <a:ext cx="119253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2085" marR="5080" indent="-160020">
              <a:lnSpc>
                <a:spcPct val="100000"/>
              </a:lnSpc>
              <a:spcBef>
                <a:spcPts val="100"/>
              </a:spcBef>
            </a:pPr>
            <a:r>
              <a:rPr sz="1200" b="0" spc="-10" dirty="0">
                <a:latin typeface="Roboto Light"/>
                <a:cs typeface="Roboto Light"/>
              </a:rPr>
              <a:t>Optimistic,</a:t>
            </a:r>
            <a:r>
              <a:rPr sz="1200" b="0" spc="-5" dirty="0">
                <a:latin typeface="Roboto Light"/>
                <a:cs typeface="Roboto Light"/>
              </a:rPr>
              <a:t> </a:t>
            </a:r>
            <a:r>
              <a:rPr sz="1200" b="0" spc="-10" dirty="0">
                <a:latin typeface="Roboto Light"/>
                <a:cs typeface="Roboto Light"/>
              </a:rPr>
              <a:t>sunny, </a:t>
            </a:r>
            <a:r>
              <a:rPr sz="1200" b="0" dirty="0">
                <a:latin typeface="Roboto Light"/>
                <a:cs typeface="Roboto Light"/>
              </a:rPr>
              <a:t>and </a:t>
            </a:r>
            <a:r>
              <a:rPr sz="1200" b="0" spc="-10" dirty="0">
                <a:latin typeface="Roboto Light"/>
                <a:cs typeface="Roboto Light"/>
              </a:rPr>
              <a:t>positive, </a:t>
            </a:r>
            <a:r>
              <a:rPr sz="1200" b="0" dirty="0">
                <a:latin typeface="Roboto Light"/>
                <a:cs typeface="Roboto Light"/>
              </a:rPr>
              <a:t>covers</a:t>
            </a:r>
            <a:r>
              <a:rPr sz="1200" b="0" spc="-60" dirty="0">
                <a:latin typeface="Roboto Light"/>
                <a:cs typeface="Roboto Light"/>
              </a:rPr>
              <a:t> </a:t>
            </a:r>
            <a:r>
              <a:rPr sz="1200" b="0" spc="-10" dirty="0">
                <a:latin typeface="Roboto Light"/>
                <a:cs typeface="Roboto Light"/>
              </a:rPr>
              <a:t>hope.</a:t>
            </a:r>
            <a:endParaRPr sz="1200">
              <a:latin typeface="Roboto Light"/>
              <a:cs typeface="Roboto Light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757173" y="4518205"/>
            <a:ext cx="73215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240">
              <a:lnSpc>
                <a:spcPct val="100000"/>
              </a:lnSpc>
              <a:spcBef>
                <a:spcPts val="100"/>
              </a:spcBef>
            </a:pPr>
            <a:r>
              <a:rPr sz="1200" b="0" dirty="0">
                <a:latin typeface="Roboto Medium"/>
                <a:cs typeface="Roboto Medium"/>
              </a:rPr>
              <a:t>Green</a:t>
            </a:r>
            <a:r>
              <a:rPr sz="1200" b="0" spc="-25" dirty="0">
                <a:latin typeface="Roboto Medium"/>
                <a:cs typeface="Roboto Medium"/>
              </a:rPr>
              <a:t> </a:t>
            </a:r>
            <a:r>
              <a:rPr sz="1200" b="0" spc="-20" dirty="0">
                <a:latin typeface="Roboto Medium"/>
                <a:cs typeface="Roboto Medium"/>
              </a:rPr>
              <a:t>hat:</a:t>
            </a:r>
            <a:endParaRPr sz="1200">
              <a:latin typeface="Roboto Medium"/>
              <a:cs typeface="Roboto Medium"/>
            </a:endParaRPr>
          </a:p>
          <a:p>
            <a:pPr marL="12700">
              <a:lnSpc>
                <a:spcPct val="100000"/>
              </a:lnSpc>
            </a:pPr>
            <a:r>
              <a:rPr sz="1200" b="0" i="1" spc="-10" dirty="0">
                <a:latin typeface="Roboto Light"/>
                <a:cs typeface="Roboto Light"/>
              </a:rPr>
              <a:t>(Creativity)</a:t>
            </a:r>
            <a:endParaRPr sz="1200">
              <a:latin typeface="Roboto Light"/>
              <a:cs typeface="Roboto Light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5418997" y="5066845"/>
            <a:ext cx="1408430" cy="1305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635" algn="ctr">
              <a:lnSpc>
                <a:spcPct val="100000"/>
              </a:lnSpc>
              <a:spcBef>
                <a:spcPts val="100"/>
              </a:spcBef>
            </a:pPr>
            <a:r>
              <a:rPr sz="1200" b="0" dirty="0">
                <a:latin typeface="Roboto Light"/>
                <a:cs typeface="Roboto Light"/>
              </a:rPr>
              <a:t>Associated</a:t>
            </a:r>
            <a:r>
              <a:rPr sz="1200" b="0" spc="-60" dirty="0">
                <a:latin typeface="Roboto Light"/>
                <a:cs typeface="Roboto Light"/>
              </a:rPr>
              <a:t> </a:t>
            </a:r>
            <a:r>
              <a:rPr sz="1200" b="0" spc="-20" dirty="0">
                <a:latin typeface="Roboto Light"/>
                <a:cs typeface="Roboto Light"/>
              </a:rPr>
              <a:t>with energy,</a:t>
            </a:r>
            <a:r>
              <a:rPr sz="1200" b="0" dirty="0">
                <a:latin typeface="Roboto Light"/>
                <a:cs typeface="Roboto Light"/>
              </a:rPr>
              <a:t> </a:t>
            </a:r>
            <a:r>
              <a:rPr sz="1200" b="0" spc="-10" dirty="0">
                <a:latin typeface="Roboto Light"/>
                <a:cs typeface="Roboto Light"/>
              </a:rPr>
              <a:t>fertility, </a:t>
            </a:r>
            <a:r>
              <a:rPr sz="1200" b="0" dirty="0">
                <a:latin typeface="Roboto Light"/>
                <a:cs typeface="Roboto Light"/>
              </a:rPr>
              <a:t>growth,</a:t>
            </a:r>
            <a:r>
              <a:rPr sz="1200" b="0" spc="-45" dirty="0">
                <a:latin typeface="Roboto Light"/>
                <a:cs typeface="Roboto Light"/>
              </a:rPr>
              <a:t> </a:t>
            </a:r>
            <a:r>
              <a:rPr sz="1200" b="0" spc="-10" dirty="0">
                <a:latin typeface="Roboto Light"/>
                <a:cs typeface="Roboto Light"/>
              </a:rPr>
              <a:t>creativity, </a:t>
            </a:r>
            <a:r>
              <a:rPr sz="1200" b="0" dirty="0">
                <a:latin typeface="Roboto Light"/>
                <a:cs typeface="Roboto Light"/>
              </a:rPr>
              <a:t>and</a:t>
            </a:r>
            <a:r>
              <a:rPr sz="1200" b="0" spc="-1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new</a:t>
            </a:r>
            <a:r>
              <a:rPr sz="1200" b="0" spc="-15" dirty="0">
                <a:latin typeface="Roboto Light"/>
                <a:cs typeface="Roboto Light"/>
              </a:rPr>
              <a:t> </a:t>
            </a:r>
            <a:r>
              <a:rPr sz="1200" b="0" spc="-10" dirty="0">
                <a:latin typeface="Roboto Light"/>
                <a:cs typeface="Roboto Light"/>
              </a:rPr>
              <a:t>ideas. Switches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around</a:t>
            </a:r>
            <a:r>
              <a:rPr sz="1200" b="0" spc="-25" dirty="0">
                <a:latin typeface="Roboto Light"/>
                <a:cs typeface="Roboto Light"/>
              </a:rPr>
              <a:t> the </a:t>
            </a:r>
            <a:r>
              <a:rPr sz="1200" b="0" dirty="0">
                <a:latin typeface="Roboto Light"/>
                <a:cs typeface="Roboto Light"/>
              </a:rPr>
              <a:t>normal</a:t>
            </a:r>
            <a:r>
              <a:rPr sz="1200" b="0" spc="-35" dirty="0">
                <a:latin typeface="Roboto Light"/>
                <a:cs typeface="Roboto Light"/>
              </a:rPr>
              <a:t> </a:t>
            </a:r>
            <a:r>
              <a:rPr sz="1200" b="0" spc="-10" dirty="0">
                <a:latin typeface="Roboto Light"/>
                <a:cs typeface="Roboto Light"/>
              </a:rPr>
              <a:t>superiority</a:t>
            </a:r>
            <a:r>
              <a:rPr sz="1200" b="0" spc="-35" dirty="0">
                <a:latin typeface="Roboto Light"/>
                <a:cs typeface="Roboto Light"/>
              </a:rPr>
              <a:t> </a:t>
            </a:r>
            <a:r>
              <a:rPr sz="1200" b="0" spc="-25" dirty="0">
                <a:latin typeface="Roboto Light"/>
                <a:cs typeface="Roboto Light"/>
              </a:rPr>
              <a:t>of </a:t>
            </a:r>
            <a:r>
              <a:rPr sz="1200" b="0" dirty="0">
                <a:latin typeface="Roboto Light"/>
                <a:cs typeface="Roboto Light"/>
              </a:rPr>
              <a:t>the</a:t>
            </a:r>
            <a:r>
              <a:rPr sz="1200" b="0" spc="-1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black</a:t>
            </a:r>
            <a:r>
              <a:rPr sz="1200" b="0" spc="-10" dirty="0">
                <a:latin typeface="Roboto Light"/>
                <a:cs typeface="Roboto Light"/>
              </a:rPr>
              <a:t> </a:t>
            </a:r>
            <a:r>
              <a:rPr sz="1200" b="0" spc="-20" dirty="0">
                <a:latin typeface="Roboto Light"/>
                <a:cs typeface="Roboto Light"/>
              </a:rPr>
              <a:t>hat.</a:t>
            </a:r>
            <a:endParaRPr sz="1200">
              <a:latin typeface="Roboto Light"/>
              <a:cs typeface="Roboto Light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7070403" y="4518205"/>
            <a:ext cx="116586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200" b="0" dirty="0">
                <a:latin typeface="Roboto Medium"/>
                <a:cs typeface="Roboto Medium"/>
              </a:rPr>
              <a:t>Blue </a:t>
            </a:r>
            <a:r>
              <a:rPr sz="1200" b="0" spc="-20" dirty="0">
                <a:latin typeface="Roboto Medium"/>
                <a:cs typeface="Roboto Medium"/>
              </a:rPr>
              <a:t>hat:</a:t>
            </a:r>
            <a:endParaRPr sz="1200">
              <a:latin typeface="Roboto Medium"/>
              <a:cs typeface="Roboto Medium"/>
            </a:endParaRPr>
          </a:p>
          <a:p>
            <a:pPr algn="ctr">
              <a:lnSpc>
                <a:spcPct val="100000"/>
              </a:lnSpc>
            </a:pPr>
            <a:r>
              <a:rPr sz="1200" b="0" i="1" spc="-10" dirty="0">
                <a:latin typeface="Roboto Light"/>
                <a:cs typeface="Roboto Light"/>
              </a:rPr>
              <a:t>(Process</a:t>
            </a:r>
            <a:r>
              <a:rPr sz="1200" b="0" i="1" spc="-15" dirty="0">
                <a:latin typeface="Roboto Light"/>
                <a:cs typeface="Roboto Light"/>
              </a:rPr>
              <a:t> </a:t>
            </a:r>
            <a:r>
              <a:rPr sz="1200" b="0" i="1" spc="-10" dirty="0">
                <a:latin typeface="Roboto Light"/>
                <a:cs typeface="Roboto Light"/>
              </a:rPr>
              <a:t>Control)</a:t>
            </a:r>
            <a:endParaRPr sz="1200">
              <a:latin typeface="Roboto Light"/>
              <a:cs typeface="Roboto Light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7019654" y="5066845"/>
            <a:ext cx="126682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200" b="0" dirty="0">
                <a:latin typeface="Roboto Light"/>
                <a:cs typeface="Roboto Light"/>
              </a:rPr>
              <a:t>The</a:t>
            </a:r>
            <a:r>
              <a:rPr sz="1200" b="0" spc="-4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organizing</a:t>
            </a:r>
            <a:r>
              <a:rPr sz="1200" b="0" spc="-40" dirty="0">
                <a:latin typeface="Roboto Light"/>
                <a:cs typeface="Roboto Light"/>
              </a:rPr>
              <a:t> </a:t>
            </a:r>
            <a:r>
              <a:rPr sz="1200" b="0" spc="-25" dirty="0">
                <a:latin typeface="Roboto Light"/>
                <a:cs typeface="Roboto Light"/>
              </a:rPr>
              <a:t>hat </a:t>
            </a:r>
            <a:r>
              <a:rPr sz="1200" b="0" dirty="0">
                <a:latin typeface="Roboto Light"/>
                <a:cs typeface="Roboto Light"/>
              </a:rPr>
              <a:t>(start</a:t>
            </a:r>
            <a:r>
              <a:rPr sz="1200" b="0" spc="-2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and</a:t>
            </a:r>
            <a:r>
              <a:rPr sz="1200" b="0" spc="-10" dirty="0">
                <a:latin typeface="Roboto Light"/>
                <a:cs typeface="Roboto Light"/>
              </a:rPr>
              <a:t> finish); </a:t>
            </a:r>
            <a:r>
              <a:rPr sz="1200" b="0" dirty="0">
                <a:latin typeface="Roboto Light"/>
                <a:cs typeface="Roboto Light"/>
              </a:rPr>
              <a:t>controls</a:t>
            </a:r>
            <a:r>
              <a:rPr sz="1200" b="0" spc="-4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the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use</a:t>
            </a:r>
            <a:r>
              <a:rPr sz="1200" b="0" spc="-35" dirty="0">
                <a:latin typeface="Roboto Light"/>
                <a:cs typeface="Roboto Light"/>
              </a:rPr>
              <a:t> </a:t>
            </a:r>
            <a:r>
              <a:rPr sz="1200" b="0" spc="-25" dirty="0">
                <a:latin typeface="Roboto Light"/>
                <a:cs typeface="Roboto Light"/>
              </a:rPr>
              <a:t>of </a:t>
            </a:r>
            <a:r>
              <a:rPr sz="1200" b="0" dirty="0">
                <a:latin typeface="Roboto Light"/>
                <a:cs typeface="Roboto Light"/>
              </a:rPr>
              <a:t>the</a:t>
            </a:r>
            <a:r>
              <a:rPr sz="1200" b="0" spc="-3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other</a:t>
            </a:r>
            <a:r>
              <a:rPr sz="1200" b="0" spc="-35" dirty="0">
                <a:latin typeface="Roboto Light"/>
                <a:cs typeface="Roboto Light"/>
              </a:rPr>
              <a:t> </a:t>
            </a:r>
            <a:r>
              <a:rPr sz="1200" b="0" spc="-10" dirty="0">
                <a:latin typeface="Roboto Light"/>
                <a:cs typeface="Roboto Light"/>
              </a:rPr>
              <a:t>hats.</a:t>
            </a:r>
            <a:endParaRPr sz="1200">
              <a:latin typeface="Roboto Light"/>
              <a:cs typeface="Roboto Light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8450538" y="4518205"/>
            <a:ext cx="14649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200" b="0" dirty="0">
                <a:latin typeface="Roboto Medium"/>
                <a:cs typeface="Roboto Medium"/>
              </a:rPr>
              <a:t>Black </a:t>
            </a:r>
            <a:r>
              <a:rPr sz="1200" b="0" spc="-20" dirty="0">
                <a:latin typeface="Roboto Medium"/>
                <a:cs typeface="Roboto Medium"/>
              </a:rPr>
              <a:t>hat:</a:t>
            </a:r>
            <a:endParaRPr sz="1200">
              <a:latin typeface="Roboto Medium"/>
              <a:cs typeface="Roboto Medium"/>
            </a:endParaRPr>
          </a:p>
          <a:p>
            <a:pPr algn="ctr">
              <a:lnSpc>
                <a:spcPct val="100000"/>
              </a:lnSpc>
            </a:pPr>
            <a:r>
              <a:rPr sz="1200" b="0" i="1" dirty="0">
                <a:latin typeface="Roboto Light"/>
                <a:cs typeface="Roboto Light"/>
              </a:rPr>
              <a:t>(The</a:t>
            </a:r>
            <a:r>
              <a:rPr sz="1200" b="0" i="1" spc="-30" dirty="0">
                <a:latin typeface="Roboto Light"/>
                <a:cs typeface="Roboto Light"/>
              </a:rPr>
              <a:t> </a:t>
            </a:r>
            <a:r>
              <a:rPr sz="1200" b="0" i="1" dirty="0">
                <a:latin typeface="Roboto Light"/>
                <a:cs typeface="Roboto Light"/>
              </a:rPr>
              <a:t>Logical</a:t>
            </a:r>
            <a:r>
              <a:rPr sz="1200" b="0" i="1" spc="-25" dirty="0">
                <a:latin typeface="Roboto Light"/>
                <a:cs typeface="Roboto Light"/>
              </a:rPr>
              <a:t> </a:t>
            </a:r>
            <a:r>
              <a:rPr sz="1200" b="0" i="1" spc="-10" dirty="0">
                <a:latin typeface="Roboto Light"/>
                <a:cs typeface="Roboto Light"/>
              </a:rPr>
              <a:t>negative)</a:t>
            </a:r>
            <a:endParaRPr sz="1200">
              <a:latin typeface="Roboto Light"/>
              <a:cs typeface="Roboto Light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8468063" y="5066845"/>
            <a:ext cx="142938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4450" marR="5080" indent="-32384">
              <a:lnSpc>
                <a:spcPct val="100000"/>
              </a:lnSpc>
              <a:spcBef>
                <a:spcPts val="100"/>
              </a:spcBef>
            </a:pPr>
            <a:r>
              <a:rPr sz="1200" b="0" dirty="0">
                <a:latin typeface="Roboto Light"/>
                <a:cs typeface="Roboto Light"/>
              </a:rPr>
              <a:t>Careful</a:t>
            </a:r>
            <a:r>
              <a:rPr sz="1200" b="0" spc="-3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and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spc="-10" dirty="0">
                <a:latin typeface="Roboto Light"/>
                <a:cs typeface="Roboto Light"/>
              </a:rPr>
              <a:t>cautious, </a:t>
            </a:r>
            <a:r>
              <a:rPr sz="1200" b="0" dirty="0">
                <a:latin typeface="Roboto Light"/>
                <a:cs typeface="Roboto Light"/>
              </a:rPr>
              <a:t>the</a:t>
            </a:r>
            <a:r>
              <a:rPr sz="1200" b="0" spc="-15" dirty="0">
                <a:latin typeface="Roboto Light"/>
                <a:cs typeface="Roboto Light"/>
              </a:rPr>
              <a:t> </a:t>
            </a:r>
            <a:r>
              <a:rPr sz="1200" b="0" spc="-10" dirty="0">
                <a:latin typeface="Roboto Light"/>
                <a:cs typeface="Roboto Light"/>
              </a:rPr>
              <a:t>“judgement”</a:t>
            </a:r>
            <a:r>
              <a:rPr sz="1200" b="0" spc="-15" dirty="0">
                <a:latin typeface="Roboto Light"/>
                <a:cs typeface="Roboto Light"/>
              </a:rPr>
              <a:t> </a:t>
            </a:r>
            <a:r>
              <a:rPr sz="1200" b="0" spc="-20" dirty="0">
                <a:latin typeface="Roboto Light"/>
                <a:cs typeface="Roboto Light"/>
              </a:rPr>
              <a:t>hat.</a:t>
            </a:r>
            <a:endParaRPr sz="1200">
              <a:latin typeface="Roboto Light"/>
              <a:cs typeface="Roboto Light"/>
            </a:endParaRPr>
          </a:p>
        </p:txBody>
      </p:sp>
      <p:sp>
        <p:nvSpPr>
          <p:cNvPr id="9" name="object 12">
            <a:extLst>
              <a:ext uri="{FF2B5EF4-FFF2-40B4-BE49-F238E27FC236}">
                <a16:creationId xmlns:a16="http://schemas.microsoft.com/office/drawing/2014/main" id="{84919E1D-84A2-DC15-F4AB-0299A849AC17}"/>
              </a:ext>
            </a:extLst>
          </p:cNvPr>
          <p:cNvSpPr txBox="1"/>
          <p:nvPr/>
        </p:nvSpPr>
        <p:spPr>
          <a:xfrm>
            <a:off x="8547100" y="962025"/>
            <a:ext cx="466090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0" spc="-10" dirty="0">
                <a:latin typeface="Roboto Medium"/>
                <a:cs typeface="Roboto Medium"/>
              </a:rPr>
              <a:t>Adapt</a:t>
            </a:r>
            <a:endParaRPr sz="1300" dirty="0">
              <a:latin typeface="Roboto Medium"/>
              <a:cs typeface="Roboto Medium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936695" y="2450299"/>
            <a:ext cx="4190365" cy="1071245"/>
          </a:xfrm>
          <a:custGeom>
            <a:avLst/>
            <a:gdLst/>
            <a:ahLst/>
            <a:cxnLst/>
            <a:rect l="l" t="t" r="r" b="b"/>
            <a:pathLst>
              <a:path w="4190365" h="1071245">
                <a:moveTo>
                  <a:pt x="4190301" y="0"/>
                </a:moveTo>
                <a:lnTo>
                  <a:pt x="0" y="0"/>
                </a:lnTo>
                <a:lnTo>
                  <a:pt x="0" y="1070825"/>
                </a:lnTo>
                <a:lnTo>
                  <a:pt x="4190301" y="1070825"/>
                </a:lnTo>
                <a:lnTo>
                  <a:pt x="4190301" y="0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0"/>
                  <a:lumOff val="100000"/>
                </a:schemeClr>
              </a:gs>
              <a:gs pos="13000">
                <a:srgbClr val="61CDE4">
                  <a:lumMod val="20000"/>
                  <a:lumOff val="80000"/>
                </a:srgbClr>
              </a:gs>
            </a:gsLst>
            <a:lin ang="0" scaled="0"/>
          </a:gra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936695" y="4268304"/>
            <a:ext cx="4190365" cy="1041400"/>
          </a:xfrm>
          <a:custGeom>
            <a:avLst/>
            <a:gdLst/>
            <a:ahLst/>
            <a:cxnLst/>
            <a:rect l="l" t="t" r="r" b="b"/>
            <a:pathLst>
              <a:path w="4190365" h="1041400">
                <a:moveTo>
                  <a:pt x="4190301" y="0"/>
                </a:moveTo>
                <a:lnTo>
                  <a:pt x="0" y="0"/>
                </a:lnTo>
                <a:lnTo>
                  <a:pt x="0" y="1041171"/>
                </a:lnTo>
                <a:lnTo>
                  <a:pt x="4190301" y="1041171"/>
                </a:lnTo>
                <a:lnTo>
                  <a:pt x="4190301" y="0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0"/>
                  <a:lumOff val="100000"/>
                </a:schemeClr>
              </a:gs>
              <a:gs pos="13000">
                <a:srgbClr val="61CDE4">
                  <a:lumMod val="20000"/>
                  <a:lumOff val="80000"/>
                </a:srgbClr>
              </a:gs>
            </a:gsLst>
            <a:lin ang="0" scaled="0"/>
          </a:gra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Training</a:t>
            </a:r>
            <a:r>
              <a:rPr spc="-175" dirty="0"/>
              <a:t> </a:t>
            </a:r>
            <a:r>
              <a:rPr spc="-10" dirty="0"/>
              <a:t>rules</a:t>
            </a:r>
          </a:p>
        </p:txBody>
      </p:sp>
      <p:sp>
        <p:nvSpPr>
          <p:cNvPr id="31" name="object 3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Introduction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Purpose</a:t>
            </a:r>
            <a:r>
              <a:rPr spc="30" dirty="0"/>
              <a:t> </a:t>
            </a:r>
            <a:r>
              <a:rPr dirty="0"/>
              <a:t>of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30" dirty="0"/>
              <a:t> </a:t>
            </a:r>
            <a:r>
              <a:rPr spc="-10" dirty="0"/>
              <a:t>Analysis</a:t>
            </a:r>
          </a:p>
        </p:txBody>
      </p:sp>
      <p:sp>
        <p:nvSpPr>
          <p:cNvPr id="30" name="object 30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0</a:t>
            </a:r>
          </a:p>
        </p:txBody>
      </p:sp>
      <p:sp>
        <p:nvSpPr>
          <p:cNvPr id="29" name="object 2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4</a:t>
            </a:fld>
            <a:endParaRPr spc="-25" dirty="0"/>
          </a:p>
        </p:txBody>
      </p:sp>
      <p:sp>
        <p:nvSpPr>
          <p:cNvPr id="5" name="object 5"/>
          <p:cNvSpPr txBox="1"/>
          <p:nvPr/>
        </p:nvSpPr>
        <p:spPr>
          <a:xfrm>
            <a:off x="3936698" y="2664329"/>
            <a:ext cx="4190365" cy="558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91795" marR="647065">
              <a:lnSpc>
                <a:spcPct val="109300"/>
              </a:lnSpc>
              <a:spcBef>
                <a:spcPts val="100"/>
              </a:spcBef>
            </a:pPr>
            <a:r>
              <a:rPr sz="1600" b="0" dirty="0">
                <a:latin typeface="Roboto Light"/>
                <a:cs typeface="Roboto Light"/>
              </a:rPr>
              <a:t>Think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and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share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–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key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training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rules </a:t>
            </a:r>
            <a:r>
              <a:rPr sz="1600" b="0" dirty="0">
                <a:latin typeface="Roboto Light"/>
                <a:cs typeface="Roboto Light"/>
              </a:rPr>
              <a:t>agreed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by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participants.</a:t>
            </a:r>
            <a:endParaRPr sz="1600" dirty="0">
              <a:latin typeface="Roboto Light"/>
              <a:cs typeface="Roboto Ligh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936698" y="4478905"/>
            <a:ext cx="4190365" cy="558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91795" marR="800735">
              <a:lnSpc>
                <a:spcPct val="109300"/>
              </a:lnSpc>
              <a:spcBef>
                <a:spcPts val="100"/>
              </a:spcBef>
            </a:pPr>
            <a:r>
              <a:rPr sz="1600" b="0" dirty="0">
                <a:latin typeface="Roboto Light"/>
                <a:cs typeface="Roboto Light"/>
              </a:rPr>
              <a:t>In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plenary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share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key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rules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for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spc="-20" dirty="0">
                <a:latin typeface="Roboto Light"/>
                <a:cs typeface="Roboto Light"/>
              </a:rPr>
              <a:t>both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10" dirty="0">
                <a:latin typeface="Roboto Light"/>
                <a:cs typeface="Roboto Light"/>
              </a:rPr>
              <a:t> trainers</a:t>
            </a:r>
            <a:r>
              <a:rPr sz="1600" b="0" spc="-1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and</a:t>
            </a:r>
            <a:r>
              <a:rPr sz="1600" b="0" spc="-10" dirty="0">
                <a:latin typeface="Roboto Light"/>
                <a:cs typeface="Roboto Light"/>
              </a:rPr>
              <a:t> facilitators.</a:t>
            </a:r>
            <a:endParaRPr sz="1600" dirty="0">
              <a:latin typeface="Roboto Light"/>
              <a:cs typeface="Roboto Light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930348" y="2450299"/>
            <a:ext cx="0" cy="1071245"/>
          </a:xfrm>
          <a:custGeom>
            <a:avLst/>
            <a:gdLst/>
            <a:ahLst/>
            <a:cxnLst/>
            <a:rect l="l" t="t" r="r" b="b"/>
            <a:pathLst>
              <a:path h="1071245">
                <a:moveTo>
                  <a:pt x="0" y="1070825"/>
                </a:moveTo>
                <a:lnTo>
                  <a:pt x="0" y="0"/>
                </a:lnTo>
              </a:path>
            </a:pathLst>
          </a:custGeom>
          <a:ln w="12700">
            <a:solidFill>
              <a:srgbClr val="00AED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930348" y="4268304"/>
            <a:ext cx="0" cy="1041400"/>
          </a:xfrm>
          <a:custGeom>
            <a:avLst/>
            <a:gdLst/>
            <a:ahLst/>
            <a:cxnLst/>
            <a:rect l="l" t="t" r="r" b="b"/>
            <a:pathLst>
              <a:path h="1041400">
                <a:moveTo>
                  <a:pt x="0" y="1041171"/>
                </a:moveTo>
                <a:lnTo>
                  <a:pt x="0" y="0"/>
                </a:lnTo>
              </a:path>
            </a:pathLst>
          </a:custGeom>
          <a:ln w="12700">
            <a:solidFill>
              <a:srgbClr val="00AED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5" name="Gráfico 34">
            <a:extLst>
              <a:ext uri="{FF2B5EF4-FFF2-40B4-BE49-F238E27FC236}">
                <a16:creationId xmlns:a16="http://schemas.microsoft.com/office/drawing/2014/main" id="{CC9E1C3E-2C91-5E08-50EF-61A310CB0F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25003" y="2450297"/>
            <a:ext cx="1548039" cy="1116619"/>
          </a:xfrm>
          <a:prstGeom prst="rect">
            <a:avLst/>
          </a:prstGeom>
        </p:spPr>
      </p:pic>
      <p:pic>
        <p:nvPicPr>
          <p:cNvPr id="39" name="Gráfico 38">
            <a:extLst>
              <a:ext uri="{FF2B5EF4-FFF2-40B4-BE49-F238E27FC236}">
                <a16:creationId xmlns:a16="http://schemas.microsoft.com/office/drawing/2014/main" id="{C44ACF8C-CC3C-36C6-DE84-DE6C10D657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1037377">
            <a:off x="2297022" y="4116583"/>
            <a:ext cx="1098186" cy="125507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bject 2">
            <a:extLst>
              <a:ext uri="{FF2B5EF4-FFF2-40B4-BE49-F238E27FC236}">
                <a16:creationId xmlns:a16="http://schemas.microsoft.com/office/drawing/2014/main" id="{AD223F2D-AF4D-8331-9F3C-989BA84DE675}"/>
              </a:ext>
            </a:extLst>
          </p:cNvPr>
          <p:cNvSpPr/>
          <p:nvPr/>
        </p:nvSpPr>
        <p:spPr>
          <a:xfrm>
            <a:off x="3930348" y="2450299"/>
            <a:ext cx="4190365" cy="1071245"/>
          </a:xfrm>
          <a:custGeom>
            <a:avLst/>
            <a:gdLst/>
            <a:ahLst/>
            <a:cxnLst/>
            <a:rect l="l" t="t" r="r" b="b"/>
            <a:pathLst>
              <a:path w="4190365" h="1071245">
                <a:moveTo>
                  <a:pt x="4190301" y="0"/>
                </a:moveTo>
                <a:lnTo>
                  <a:pt x="0" y="0"/>
                </a:lnTo>
                <a:lnTo>
                  <a:pt x="0" y="1070825"/>
                </a:lnTo>
                <a:lnTo>
                  <a:pt x="4190301" y="1070825"/>
                </a:lnTo>
                <a:lnTo>
                  <a:pt x="4190301" y="0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0"/>
                  <a:lumOff val="100000"/>
                </a:schemeClr>
              </a:gs>
              <a:gs pos="13000">
                <a:srgbClr val="61CDE4">
                  <a:lumMod val="20000"/>
                  <a:lumOff val="80000"/>
                </a:srgbClr>
              </a:gs>
            </a:gsLst>
            <a:lin ang="0" scaled="0"/>
          </a:gra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">
            <a:extLst>
              <a:ext uri="{FF2B5EF4-FFF2-40B4-BE49-F238E27FC236}">
                <a16:creationId xmlns:a16="http://schemas.microsoft.com/office/drawing/2014/main" id="{C109D772-0415-2979-DD1C-96DAD7B5F35D}"/>
              </a:ext>
            </a:extLst>
          </p:cNvPr>
          <p:cNvSpPr/>
          <p:nvPr/>
        </p:nvSpPr>
        <p:spPr>
          <a:xfrm>
            <a:off x="3930348" y="4268304"/>
            <a:ext cx="4190365" cy="1041400"/>
          </a:xfrm>
          <a:custGeom>
            <a:avLst/>
            <a:gdLst/>
            <a:ahLst/>
            <a:cxnLst/>
            <a:rect l="l" t="t" r="r" b="b"/>
            <a:pathLst>
              <a:path w="4190365" h="1041400">
                <a:moveTo>
                  <a:pt x="4190301" y="0"/>
                </a:moveTo>
                <a:lnTo>
                  <a:pt x="0" y="0"/>
                </a:lnTo>
                <a:lnTo>
                  <a:pt x="0" y="1041171"/>
                </a:lnTo>
                <a:lnTo>
                  <a:pt x="4190301" y="1041171"/>
                </a:lnTo>
                <a:lnTo>
                  <a:pt x="4190301" y="0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0"/>
                  <a:lumOff val="100000"/>
                </a:schemeClr>
              </a:gs>
              <a:gs pos="13000">
                <a:srgbClr val="61CDE4">
                  <a:lumMod val="20000"/>
                  <a:lumOff val="80000"/>
                </a:srgbClr>
              </a:gs>
            </a:gsLst>
            <a:lin ang="0" scaled="0"/>
          </a:gra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What</a:t>
            </a:r>
            <a:r>
              <a:rPr spc="-50" dirty="0"/>
              <a:t> </a:t>
            </a:r>
            <a:r>
              <a:rPr dirty="0"/>
              <a:t>do</a:t>
            </a:r>
            <a:r>
              <a:rPr spc="-45" dirty="0"/>
              <a:t> </a:t>
            </a:r>
            <a:r>
              <a:rPr dirty="0"/>
              <a:t>you</a:t>
            </a:r>
            <a:r>
              <a:rPr spc="-50" dirty="0"/>
              <a:t> </a:t>
            </a:r>
            <a:r>
              <a:rPr dirty="0"/>
              <a:t>expect</a:t>
            </a:r>
            <a:r>
              <a:rPr spc="-45" dirty="0"/>
              <a:t> </a:t>
            </a:r>
            <a:r>
              <a:rPr dirty="0"/>
              <a:t>from</a:t>
            </a:r>
            <a:r>
              <a:rPr spc="-50" dirty="0"/>
              <a:t> </a:t>
            </a:r>
            <a:r>
              <a:rPr dirty="0"/>
              <a:t>the</a:t>
            </a:r>
            <a:r>
              <a:rPr spc="-45" dirty="0"/>
              <a:t> </a:t>
            </a:r>
            <a:r>
              <a:rPr dirty="0"/>
              <a:t>training</a:t>
            </a:r>
            <a:r>
              <a:rPr spc="-45" dirty="0"/>
              <a:t> </a:t>
            </a:r>
            <a:r>
              <a:rPr spc="-50" dirty="0"/>
              <a:t>?</a:t>
            </a:r>
          </a:p>
        </p:txBody>
      </p:sp>
      <p:sp>
        <p:nvSpPr>
          <p:cNvPr id="30" name="object 3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Introduction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Purpose</a:t>
            </a:r>
            <a:r>
              <a:rPr spc="30" dirty="0"/>
              <a:t> </a:t>
            </a:r>
            <a:r>
              <a:rPr dirty="0"/>
              <a:t>of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30" dirty="0"/>
              <a:t> </a:t>
            </a:r>
            <a:r>
              <a:rPr spc="-10" dirty="0"/>
              <a:t>Analysis</a:t>
            </a:r>
          </a:p>
        </p:txBody>
      </p:sp>
      <p:sp>
        <p:nvSpPr>
          <p:cNvPr id="29" name="object 29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0</a:t>
            </a:r>
          </a:p>
        </p:txBody>
      </p:sp>
      <p:sp>
        <p:nvSpPr>
          <p:cNvPr id="28" name="object 2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5</a:t>
            </a:fld>
            <a:endParaRPr spc="-25" dirty="0"/>
          </a:p>
        </p:txBody>
      </p:sp>
      <p:sp>
        <p:nvSpPr>
          <p:cNvPr id="5" name="object 5"/>
          <p:cNvSpPr txBox="1"/>
          <p:nvPr/>
        </p:nvSpPr>
        <p:spPr>
          <a:xfrm>
            <a:off x="3936698" y="2682328"/>
            <a:ext cx="4190365" cy="558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91795" marR="1278255">
              <a:lnSpc>
                <a:spcPct val="109300"/>
              </a:lnSpc>
              <a:spcBef>
                <a:spcPts val="100"/>
              </a:spcBef>
            </a:pPr>
            <a:r>
              <a:rPr sz="1600" b="0" dirty="0">
                <a:latin typeface="Roboto Light"/>
                <a:cs typeface="Roboto Light"/>
              </a:rPr>
              <a:t>Share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your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thoughts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on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spc="-20" dirty="0">
                <a:latin typeface="Roboto Light"/>
                <a:cs typeface="Roboto Light"/>
              </a:rPr>
              <a:t>post </a:t>
            </a:r>
            <a:r>
              <a:rPr sz="1600" b="0" dirty="0">
                <a:latin typeface="Roboto Light"/>
                <a:cs typeface="Roboto Light"/>
              </a:rPr>
              <a:t>its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provided.</a:t>
            </a:r>
            <a:endParaRPr sz="1600">
              <a:latin typeface="Roboto Light"/>
              <a:cs typeface="Roboto Ligh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936698" y="4496904"/>
            <a:ext cx="4190365" cy="558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91795" marR="975994">
              <a:lnSpc>
                <a:spcPct val="109300"/>
              </a:lnSpc>
              <a:spcBef>
                <a:spcPts val="100"/>
              </a:spcBef>
            </a:pPr>
            <a:r>
              <a:rPr sz="1600" b="0" dirty="0">
                <a:latin typeface="Roboto Light"/>
                <a:cs typeface="Roboto Light"/>
              </a:rPr>
              <a:t>…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And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what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we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expect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from</a:t>
            </a:r>
            <a:r>
              <a:rPr sz="1600" b="0" spc="-25" dirty="0">
                <a:latin typeface="Roboto Light"/>
                <a:cs typeface="Roboto Light"/>
              </a:rPr>
              <a:t> you </a:t>
            </a:r>
            <a:r>
              <a:rPr sz="1600" b="0" spc="-10" dirty="0">
                <a:latin typeface="Roboto Light"/>
                <a:cs typeface="Roboto Light"/>
              </a:rPr>
              <a:t>(narrative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and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‘use’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notes)</a:t>
            </a:r>
            <a:endParaRPr sz="1600">
              <a:latin typeface="Roboto Light"/>
              <a:cs typeface="Roboto Light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930348" y="2450299"/>
            <a:ext cx="0" cy="1071245"/>
          </a:xfrm>
          <a:custGeom>
            <a:avLst/>
            <a:gdLst/>
            <a:ahLst/>
            <a:cxnLst/>
            <a:rect l="l" t="t" r="r" b="b"/>
            <a:pathLst>
              <a:path h="1071245">
                <a:moveTo>
                  <a:pt x="0" y="1070825"/>
                </a:moveTo>
                <a:lnTo>
                  <a:pt x="0" y="0"/>
                </a:lnTo>
              </a:path>
            </a:pathLst>
          </a:custGeom>
          <a:ln w="12700">
            <a:solidFill>
              <a:srgbClr val="00AED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930348" y="4268304"/>
            <a:ext cx="0" cy="1041400"/>
          </a:xfrm>
          <a:custGeom>
            <a:avLst/>
            <a:gdLst/>
            <a:ahLst/>
            <a:cxnLst/>
            <a:rect l="l" t="t" r="r" b="b"/>
            <a:pathLst>
              <a:path h="1041400">
                <a:moveTo>
                  <a:pt x="0" y="1041171"/>
                </a:moveTo>
                <a:lnTo>
                  <a:pt x="0" y="0"/>
                </a:lnTo>
              </a:path>
            </a:pathLst>
          </a:custGeom>
          <a:ln w="12700">
            <a:solidFill>
              <a:srgbClr val="00AED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4" name="Gráfico 33">
            <a:extLst>
              <a:ext uri="{FF2B5EF4-FFF2-40B4-BE49-F238E27FC236}">
                <a16:creationId xmlns:a16="http://schemas.microsoft.com/office/drawing/2014/main" id="{30889C91-D391-02F6-D1B1-1D56E77D2F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31324" y="2376772"/>
            <a:ext cx="1148161" cy="1223864"/>
          </a:xfrm>
          <a:prstGeom prst="rect">
            <a:avLst/>
          </a:prstGeom>
        </p:spPr>
      </p:pic>
      <p:pic>
        <p:nvPicPr>
          <p:cNvPr id="36" name="Gráfico 35">
            <a:extLst>
              <a:ext uri="{FF2B5EF4-FFF2-40B4-BE49-F238E27FC236}">
                <a16:creationId xmlns:a16="http://schemas.microsoft.com/office/drawing/2014/main" id="{40020E40-388E-3E34-C431-8AF30D54DD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91776" y="4162425"/>
            <a:ext cx="1027256" cy="114465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object 2">
            <a:extLst>
              <a:ext uri="{FF2B5EF4-FFF2-40B4-BE49-F238E27FC236}">
                <a16:creationId xmlns:a16="http://schemas.microsoft.com/office/drawing/2014/main" id="{0033241E-498D-CB4E-F4DC-0A2CFC21394C}"/>
              </a:ext>
            </a:extLst>
          </p:cNvPr>
          <p:cNvSpPr/>
          <p:nvPr/>
        </p:nvSpPr>
        <p:spPr>
          <a:xfrm rot="16200000">
            <a:off x="8183372" y="1099683"/>
            <a:ext cx="733425" cy="2844169"/>
          </a:xfrm>
          <a:custGeom>
            <a:avLst/>
            <a:gdLst/>
            <a:ahLst/>
            <a:cxnLst/>
            <a:rect l="l" t="t" r="r" b="b"/>
            <a:pathLst>
              <a:path w="4190365" h="1071245">
                <a:moveTo>
                  <a:pt x="4190301" y="0"/>
                </a:moveTo>
                <a:lnTo>
                  <a:pt x="0" y="0"/>
                </a:lnTo>
                <a:lnTo>
                  <a:pt x="0" y="1070825"/>
                </a:lnTo>
                <a:lnTo>
                  <a:pt x="4190301" y="1070825"/>
                </a:lnTo>
                <a:lnTo>
                  <a:pt x="4190301" y="0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0"/>
                  <a:lumOff val="100000"/>
                </a:schemeClr>
              </a:gs>
              <a:gs pos="13000">
                <a:srgbClr val="61CDE4">
                  <a:lumMod val="20000"/>
                  <a:lumOff val="80000"/>
                </a:srgbClr>
              </a:gs>
            </a:gsLst>
            <a:lin ang="0" scaled="0"/>
          </a:gra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">
            <a:extLst>
              <a:ext uri="{FF2B5EF4-FFF2-40B4-BE49-F238E27FC236}">
                <a16:creationId xmlns:a16="http://schemas.microsoft.com/office/drawing/2014/main" id="{90F7D471-40FA-5092-9FD3-7041B1D616BF}"/>
              </a:ext>
            </a:extLst>
          </p:cNvPr>
          <p:cNvSpPr/>
          <p:nvPr/>
        </p:nvSpPr>
        <p:spPr>
          <a:xfrm rot="16200000">
            <a:off x="4983098" y="1099683"/>
            <a:ext cx="733425" cy="2844169"/>
          </a:xfrm>
          <a:custGeom>
            <a:avLst/>
            <a:gdLst/>
            <a:ahLst/>
            <a:cxnLst/>
            <a:rect l="l" t="t" r="r" b="b"/>
            <a:pathLst>
              <a:path w="4190365" h="1071245">
                <a:moveTo>
                  <a:pt x="4190301" y="0"/>
                </a:moveTo>
                <a:lnTo>
                  <a:pt x="0" y="0"/>
                </a:lnTo>
                <a:lnTo>
                  <a:pt x="0" y="1070825"/>
                </a:lnTo>
                <a:lnTo>
                  <a:pt x="4190301" y="1070825"/>
                </a:lnTo>
                <a:lnTo>
                  <a:pt x="4190301" y="0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0"/>
                  <a:lumOff val="100000"/>
                </a:schemeClr>
              </a:gs>
              <a:gs pos="13000">
                <a:srgbClr val="61CDE4">
                  <a:lumMod val="20000"/>
                  <a:lumOff val="80000"/>
                </a:srgbClr>
              </a:gs>
            </a:gsLst>
            <a:lin ang="0" scaled="0"/>
          </a:gra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">
            <a:extLst>
              <a:ext uri="{FF2B5EF4-FFF2-40B4-BE49-F238E27FC236}">
                <a16:creationId xmlns:a16="http://schemas.microsoft.com/office/drawing/2014/main" id="{3EA2C5FB-5EB2-F763-FE56-39F5BA513243}"/>
              </a:ext>
            </a:extLst>
          </p:cNvPr>
          <p:cNvSpPr/>
          <p:nvPr/>
        </p:nvSpPr>
        <p:spPr>
          <a:xfrm rot="16200000">
            <a:off x="1775369" y="1104630"/>
            <a:ext cx="733425" cy="2844169"/>
          </a:xfrm>
          <a:custGeom>
            <a:avLst/>
            <a:gdLst/>
            <a:ahLst/>
            <a:cxnLst/>
            <a:rect l="l" t="t" r="r" b="b"/>
            <a:pathLst>
              <a:path w="4190365" h="1071245">
                <a:moveTo>
                  <a:pt x="4190301" y="0"/>
                </a:moveTo>
                <a:lnTo>
                  <a:pt x="0" y="0"/>
                </a:lnTo>
                <a:lnTo>
                  <a:pt x="0" y="1070825"/>
                </a:lnTo>
                <a:lnTo>
                  <a:pt x="4190301" y="1070825"/>
                </a:lnTo>
                <a:lnTo>
                  <a:pt x="4190301" y="0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0"/>
                  <a:lumOff val="100000"/>
                </a:schemeClr>
              </a:gs>
              <a:gs pos="13000">
                <a:srgbClr val="61CDE4">
                  <a:lumMod val="20000"/>
                  <a:lumOff val="80000"/>
                </a:srgbClr>
              </a:gs>
            </a:gsLst>
            <a:lin ang="0" scaled="0"/>
          </a:gra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Objectives</a:t>
            </a:r>
            <a:r>
              <a:rPr spc="-35" dirty="0"/>
              <a:t> </a:t>
            </a:r>
            <a:r>
              <a:rPr dirty="0"/>
              <a:t>of</a:t>
            </a:r>
            <a:r>
              <a:rPr spc="-40" dirty="0"/>
              <a:t> </a:t>
            </a:r>
            <a:r>
              <a:rPr dirty="0"/>
              <a:t>the</a:t>
            </a:r>
            <a:r>
              <a:rPr spc="-35" dirty="0"/>
              <a:t> </a:t>
            </a:r>
            <a:r>
              <a:rPr spc="-10" dirty="0"/>
              <a:t>training</a:t>
            </a:r>
          </a:p>
        </p:txBody>
      </p:sp>
      <p:sp>
        <p:nvSpPr>
          <p:cNvPr id="20" name="object 2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Introduction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Purpose</a:t>
            </a:r>
            <a:r>
              <a:rPr spc="30" dirty="0"/>
              <a:t> </a:t>
            </a:r>
            <a:r>
              <a:rPr dirty="0"/>
              <a:t>of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30" dirty="0"/>
              <a:t> </a:t>
            </a:r>
            <a:r>
              <a:rPr spc="-10" dirty="0"/>
              <a:t>Analysis</a:t>
            </a:r>
          </a:p>
        </p:txBody>
      </p:sp>
      <p:sp>
        <p:nvSpPr>
          <p:cNvPr id="19" name="object 19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0</a:t>
            </a:r>
          </a:p>
        </p:txBody>
      </p:sp>
      <p:sp>
        <p:nvSpPr>
          <p:cNvPr id="18" name="object 1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6</a:t>
            </a:fld>
            <a:endParaRPr spc="-25" dirty="0"/>
          </a:p>
        </p:txBody>
      </p:sp>
      <p:sp>
        <p:nvSpPr>
          <p:cNvPr id="12" name="object 12"/>
          <p:cNvSpPr txBox="1"/>
          <p:nvPr/>
        </p:nvSpPr>
        <p:spPr>
          <a:xfrm>
            <a:off x="707299" y="3082939"/>
            <a:ext cx="2743200" cy="990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3100"/>
              </a:lnSpc>
              <a:spcBef>
                <a:spcPts val="100"/>
              </a:spcBef>
            </a:pPr>
            <a:r>
              <a:rPr sz="1400" b="0" dirty="0">
                <a:latin typeface="Roboto Light"/>
                <a:cs typeface="Roboto Light"/>
              </a:rPr>
              <a:t>Provide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refresher/overview</a:t>
            </a:r>
            <a:r>
              <a:rPr sz="1400" b="0" spc="-25" dirty="0">
                <a:latin typeface="Roboto Light"/>
                <a:cs typeface="Roboto Light"/>
              </a:rPr>
              <a:t> of </a:t>
            </a:r>
            <a:r>
              <a:rPr sz="1400" b="0" dirty="0">
                <a:latin typeface="Roboto Light"/>
                <a:cs typeface="Roboto Light"/>
              </a:rPr>
              <a:t>conducting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Protection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spc="-20" dirty="0">
                <a:latin typeface="Roboto Light"/>
                <a:cs typeface="Roboto Light"/>
              </a:rPr>
              <a:t>Risk </a:t>
            </a:r>
            <a:r>
              <a:rPr sz="1400" b="0" spc="-10" dirty="0">
                <a:latin typeface="Roboto Light"/>
                <a:cs typeface="Roboto Light"/>
              </a:rPr>
              <a:t>Analysis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exploring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components </a:t>
            </a:r>
            <a:r>
              <a:rPr sz="1400" b="0" dirty="0">
                <a:latin typeface="Roboto Light"/>
                <a:cs typeface="Roboto Light"/>
              </a:rPr>
              <a:t>of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protection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risk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equation.</a:t>
            </a:r>
            <a:endParaRPr sz="1400">
              <a:latin typeface="Roboto Light"/>
              <a:cs typeface="Roboto Light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911255" y="3082939"/>
            <a:ext cx="2810510" cy="17145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3100"/>
              </a:lnSpc>
              <a:spcBef>
                <a:spcPts val="100"/>
              </a:spcBef>
            </a:pPr>
            <a:r>
              <a:rPr sz="1400" b="0" dirty="0">
                <a:latin typeface="Roboto Light"/>
                <a:cs typeface="Roboto Light"/>
              </a:rPr>
              <a:t>Enhancing</a:t>
            </a:r>
            <a:r>
              <a:rPr sz="1400" b="0" spc="-4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protection</a:t>
            </a:r>
            <a:r>
              <a:rPr sz="1400" b="0" spc="-4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analytical </a:t>
            </a:r>
            <a:r>
              <a:rPr sz="1400" b="0" dirty="0">
                <a:latin typeface="Roboto Light"/>
                <a:cs typeface="Roboto Light"/>
              </a:rPr>
              <a:t>skills</a:t>
            </a:r>
            <a:r>
              <a:rPr sz="1400" b="0" spc="-4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of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protection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actors</a:t>
            </a:r>
            <a:r>
              <a:rPr sz="1400" b="0" spc="-4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at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country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20" dirty="0">
                <a:latin typeface="Roboto Light"/>
                <a:cs typeface="Roboto Light"/>
              </a:rPr>
              <a:t>area-</a:t>
            </a:r>
            <a:r>
              <a:rPr sz="1400" b="0" dirty="0">
                <a:latin typeface="Roboto Light"/>
                <a:cs typeface="Roboto Light"/>
              </a:rPr>
              <a:t>based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level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to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support</a:t>
            </a:r>
            <a:endParaRPr sz="1400">
              <a:latin typeface="Roboto Light"/>
              <a:cs typeface="Roboto Light"/>
            </a:endParaRPr>
          </a:p>
          <a:p>
            <a:pPr marL="12700" marR="29845">
              <a:lnSpc>
                <a:spcPct val="113100"/>
              </a:lnSpc>
            </a:pP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development/review </a:t>
            </a:r>
            <a:r>
              <a:rPr sz="1400" b="0" dirty="0">
                <a:latin typeface="Roboto Light"/>
                <a:cs typeface="Roboto Light"/>
              </a:rPr>
              <a:t>of</a:t>
            </a:r>
            <a:r>
              <a:rPr sz="1400" b="0" spc="-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regular protection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analysis.</a:t>
            </a:r>
            <a:r>
              <a:rPr sz="1400" b="0" spc="-6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This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includes </a:t>
            </a:r>
            <a:r>
              <a:rPr sz="1400" b="0" dirty="0">
                <a:latin typeface="Roboto Light"/>
                <a:cs typeface="Roboto Light"/>
              </a:rPr>
              <a:t>critical</a:t>
            </a:r>
            <a:r>
              <a:rPr sz="1400" b="0" spc="-5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thinking</a:t>
            </a:r>
            <a:r>
              <a:rPr sz="1400" b="0" spc="-5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skills,</a:t>
            </a:r>
            <a:r>
              <a:rPr sz="1400" b="0" spc="-5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trend</a:t>
            </a:r>
            <a:r>
              <a:rPr sz="1400" b="0" spc="-5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analysis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identifying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mitigating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bias.</a:t>
            </a:r>
            <a:endParaRPr sz="1400">
              <a:latin typeface="Roboto Light"/>
              <a:cs typeface="Roboto Light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115212" y="3082762"/>
            <a:ext cx="2779395" cy="7493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3100"/>
              </a:lnSpc>
              <a:spcBef>
                <a:spcPts val="100"/>
              </a:spcBef>
            </a:pPr>
            <a:r>
              <a:rPr sz="1400" b="0" dirty="0">
                <a:latin typeface="Roboto Light"/>
                <a:cs typeface="Roboto Light"/>
              </a:rPr>
              <a:t>Initiate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joint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protection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analysis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spc="-25" dirty="0">
                <a:latin typeface="Roboto Light"/>
                <a:cs typeface="Roboto Light"/>
              </a:rPr>
              <a:t>of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risks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in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context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where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spc="-25" dirty="0">
                <a:latin typeface="Roboto Light"/>
                <a:cs typeface="Roboto Light"/>
              </a:rPr>
              <a:t>you </a:t>
            </a:r>
            <a:r>
              <a:rPr sz="1400" b="0" spc="-10" dirty="0">
                <a:latin typeface="Roboto Light"/>
                <a:cs typeface="Roboto Light"/>
              </a:rPr>
              <a:t>work/intervene</a:t>
            </a:r>
            <a:endParaRPr sz="1400">
              <a:latin typeface="Roboto Light"/>
              <a:cs typeface="Roboto Light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20001" y="2317836"/>
            <a:ext cx="284416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800" b="1" spc="-50" dirty="0">
                <a:solidFill>
                  <a:srgbClr val="00AED3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1</a:t>
            </a:r>
            <a:endParaRPr sz="2800" b="1" dirty="0">
              <a:latin typeface="Noto Serif" panose="02020600060500020200" pitchFamily="18" charset="0"/>
              <a:ea typeface="Noto Serif" panose="02020600060500020200" pitchFamily="18" charset="0"/>
              <a:cs typeface="Noto Serif" panose="02020600060500020200" pitchFamily="18" charset="0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923995" y="2317836"/>
            <a:ext cx="284416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800" b="1" spc="-50" dirty="0">
                <a:solidFill>
                  <a:srgbClr val="00AED3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2</a:t>
            </a:r>
            <a:endParaRPr sz="2800" b="1" dirty="0">
              <a:latin typeface="Noto Serif" panose="02020600060500020200" pitchFamily="18" charset="0"/>
              <a:ea typeface="Noto Serif" panose="02020600060500020200" pitchFamily="18" charset="0"/>
              <a:cs typeface="Noto Serif" panose="02020600060500020200" pitchFamily="18" charset="0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7128002" y="2317836"/>
            <a:ext cx="284416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800" b="1" spc="-50" dirty="0">
                <a:solidFill>
                  <a:srgbClr val="00AED3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3</a:t>
            </a:r>
            <a:endParaRPr sz="2800" b="1">
              <a:latin typeface="Noto Serif" panose="02020600060500020200" pitchFamily="18" charset="0"/>
              <a:ea typeface="Noto Serif" panose="02020600060500020200" pitchFamily="18" charset="0"/>
              <a:cs typeface="Noto Serif" panose="02020600060500020200" pitchFamily="18" charset="0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7128000" y="2888480"/>
            <a:ext cx="2844165" cy="0"/>
          </a:xfrm>
          <a:custGeom>
            <a:avLst/>
            <a:gdLst/>
            <a:ahLst/>
            <a:cxnLst/>
            <a:rect l="l" t="t" r="r" b="b"/>
            <a:pathLst>
              <a:path w="2844165">
                <a:moveTo>
                  <a:pt x="0" y="0"/>
                </a:moveTo>
                <a:lnTo>
                  <a:pt x="2843999" y="0"/>
                </a:lnTo>
              </a:path>
            </a:pathLst>
          </a:custGeom>
          <a:ln w="9525">
            <a:solidFill>
              <a:srgbClr val="00AED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924000" y="2888480"/>
            <a:ext cx="2844165" cy="0"/>
          </a:xfrm>
          <a:custGeom>
            <a:avLst/>
            <a:gdLst/>
            <a:ahLst/>
            <a:cxnLst/>
            <a:rect l="l" t="t" r="r" b="b"/>
            <a:pathLst>
              <a:path w="2844165">
                <a:moveTo>
                  <a:pt x="0" y="0"/>
                </a:moveTo>
                <a:lnTo>
                  <a:pt x="2843999" y="0"/>
                </a:lnTo>
              </a:path>
            </a:pathLst>
          </a:custGeom>
          <a:ln w="9525">
            <a:solidFill>
              <a:srgbClr val="00AED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19999" y="2888480"/>
            <a:ext cx="2844165" cy="0"/>
          </a:xfrm>
          <a:custGeom>
            <a:avLst/>
            <a:gdLst/>
            <a:ahLst/>
            <a:cxnLst/>
            <a:rect l="l" t="t" r="r" b="b"/>
            <a:pathLst>
              <a:path w="2844165">
                <a:moveTo>
                  <a:pt x="0" y="0"/>
                </a:moveTo>
                <a:lnTo>
                  <a:pt x="2843999" y="0"/>
                </a:lnTo>
              </a:path>
            </a:pathLst>
          </a:custGeom>
          <a:ln w="9525">
            <a:solidFill>
              <a:srgbClr val="00AED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Agenda for </a:t>
            </a:r>
            <a:r>
              <a:rPr spc="-10" dirty="0"/>
              <a:t>training</a:t>
            </a:r>
          </a:p>
        </p:txBody>
      </p:sp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Introduction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Purpose</a:t>
            </a:r>
            <a:r>
              <a:rPr spc="30" dirty="0"/>
              <a:t> </a:t>
            </a:r>
            <a:r>
              <a:rPr dirty="0"/>
              <a:t>of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30" dirty="0"/>
              <a:t> </a:t>
            </a:r>
            <a:r>
              <a:rPr spc="-10" dirty="0"/>
              <a:t>Analysis</a:t>
            </a:r>
          </a:p>
        </p:txBody>
      </p:sp>
      <p:sp>
        <p:nvSpPr>
          <p:cNvPr id="11" name="object 11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0</a:t>
            </a: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7</a:t>
            </a:fld>
            <a:endParaRPr spc="-25" dirty="0"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720001" y="1976829"/>
          <a:ext cx="9252584" cy="37115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962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6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60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82320">
                <a:tc>
                  <a:txBody>
                    <a:bodyPr/>
                    <a:lstStyle/>
                    <a:p>
                      <a:pPr marL="74930">
                        <a:lnSpc>
                          <a:spcPct val="100000"/>
                        </a:lnSpc>
                        <a:spcBef>
                          <a:spcPts val="1365"/>
                        </a:spcBef>
                      </a:pPr>
                      <a:r>
                        <a:rPr sz="1400" b="0" dirty="0">
                          <a:solidFill>
                            <a:srgbClr val="FFFFFF"/>
                          </a:solidFill>
                          <a:latin typeface="Roboto Light"/>
                          <a:cs typeface="Roboto Light"/>
                        </a:rPr>
                        <a:t>DAY</a:t>
                      </a:r>
                      <a:r>
                        <a:rPr sz="1400" b="0" spc="35" dirty="0">
                          <a:solidFill>
                            <a:srgbClr val="FFFFFF"/>
                          </a:solidFill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50" dirty="0">
                          <a:solidFill>
                            <a:srgbClr val="FFFFFF"/>
                          </a:solidFill>
                          <a:latin typeface="Roboto Light"/>
                          <a:cs typeface="Roboto Light"/>
                        </a:rPr>
                        <a:t>1</a:t>
                      </a:r>
                      <a:endParaRPr sz="1400">
                        <a:latin typeface="Roboto Light"/>
                        <a:cs typeface="Roboto Light"/>
                      </a:endParaRPr>
                    </a:p>
                    <a:p>
                      <a:pPr marL="71755">
                        <a:lnSpc>
                          <a:spcPct val="100000"/>
                        </a:lnSpc>
                      </a:pPr>
                      <a:r>
                        <a:rPr sz="1400" b="1" spc="-10" dirty="0">
                          <a:solidFill>
                            <a:srgbClr val="FFFFFF"/>
                          </a:solidFill>
                          <a:latin typeface="Roboto"/>
                          <a:cs typeface="Roboto"/>
                        </a:rPr>
                        <a:t>Protection</a:t>
                      </a:r>
                      <a:r>
                        <a:rPr sz="1400" b="1" spc="-20" dirty="0">
                          <a:solidFill>
                            <a:srgbClr val="FFFFFF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FFFFFF"/>
                          </a:solidFill>
                          <a:latin typeface="Roboto"/>
                          <a:cs typeface="Roboto"/>
                        </a:rPr>
                        <a:t>Risks</a:t>
                      </a:r>
                      <a:endParaRPr sz="1400">
                        <a:latin typeface="Roboto"/>
                        <a:cs typeface="Roboto"/>
                      </a:endParaRPr>
                    </a:p>
                  </a:txBody>
                  <a:tcPr marL="0" marR="0" marT="173355" marB="0"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00AED3"/>
                    </a:solidFill>
                  </a:tcPr>
                </a:tc>
                <a:tc>
                  <a:txBody>
                    <a:bodyPr/>
                    <a:lstStyle/>
                    <a:p>
                      <a:pPr marL="74930">
                        <a:lnSpc>
                          <a:spcPct val="100000"/>
                        </a:lnSpc>
                        <a:spcBef>
                          <a:spcPts val="1365"/>
                        </a:spcBef>
                      </a:pPr>
                      <a:r>
                        <a:rPr sz="1400" b="0" dirty="0">
                          <a:solidFill>
                            <a:srgbClr val="FFFFFF"/>
                          </a:solidFill>
                          <a:latin typeface="Roboto Light"/>
                          <a:cs typeface="Roboto Light"/>
                        </a:rPr>
                        <a:t>DAY</a:t>
                      </a:r>
                      <a:r>
                        <a:rPr sz="1400" b="0" spc="35" dirty="0">
                          <a:solidFill>
                            <a:srgbClr val="FFFFFF"/>
                          </a:solidFill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50" dirty="0">
                          <a:solidFill>
                            <a:srgbClr val="FFFFFF"/>
                          </a:solidFill>
                          <a:latin typeface="Roboto Light"/>
                          <a:cs typeface="Roboto Light"/>
                        </a:rPr>
                        <a:t>2</a:t>
                      </a:r>
                      <a:endParaRPr sz="1400">
                        <a:latin typeface="Roboto Light"/>
                        <a:cs typeface="Roboto Light"/>
                      </a:endParaRPr>
                    </a:p>
                    <a:p>
                      <a:pPr marL="71755">
                        <a:lnSpc>
                          <a:spcPct val="100000"/>
                        </a:lnSpc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Roboto"/>
                          <a:cs typeface="Roboto"/>
                        </a:rPr>
                        <a:t>Data</a:t>
                      </a:r>
                      <a:r>
                        <a:rPr sz="1400" b="1" spc="-55" dirty="0">
                          <a:solidFill>
                            <a:srgbClr val="FFFFFF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Roboto"/>
                          <a:cs typeface="Roboto"/>
                        </a:rPr>
                        <a:t>and</a:t>
                      </a:r>
                      <a:r>
                        <a:rPr sz="1400" b="1" spc="-55" dirty="0">
                          <a:solidFill>
                            <a:srgbClr val="FFFFFF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Roboto"/>
                          <a:cs typeface="Roboto"/>
                        </a:rPr>
                        <a:t>trends</a:t>
                      </a:r>
                      <a:r>
                        <a:rPr sz="1400" b="1" spc="-55" dirty="0">
                          <a:solidFill>
                            <a:srgbClr val="FFFFFF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FFFFFF"/>
                          </a:solidFill>
                          <a:latin typeface="Roboto"/>
                          <a:cs typeface="Roboto"/>
                        </a:rPr>
                        <a:t>Analysis</a:t>
                      </a:r>
                      <a:endParaRPr sz="1400">
                        <a:latin typeface="Roboto"/>
                        <a:cs typeface="Roboto"/>
                      </a:endParaRPr>
                    </a:p>
                  </a:txBody>
                  <a:tcPr marL="0" marR="0" marT="173355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00AED3"/>
                    </a:solidFill>
                  </a:tcPr>
                </a:tc>
                <a:tc>
                  <a:txBody>
                    <a:bodyPr/>
                    <a:lstStyle/>
                    <a:p>
                      <a:pPr marL="74295">
                        <a:lnSpc>
                          <a:spcPct val="100000"/>
                        </a:lnSpc>
                        <a:spcBef>
                          <a:spcPts val="1365"/>
                        </a:spcBef>
                      </a:pPr>
                      <a:r>
                        <a:rPr sz="1400" b="0" dirty="0">
                          <a:solidFill>
                            <a:srgbClr val="FFFFFF"/>
                          </a:solidFill>
                          <a:latin typeface="Roboto Light"/>
                          <a:cs typeface="Roboto Light"/>
                        </a:rPr>
                        <a:t>DAY</a:t>
                      </a:r>
                      <a:r>
                        <a:rPr sz="1400" b="0" spc="35" dirty="0">
                          <a:solidFill>
                            <a:srgbClr val="FFFFFF"/>
                          </a:solidFill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50" dirty="0">
                          <a:solidFill>
                            <a:srgbClr val="FFFFFF"/>
                          </a:solidFill>
                          <a:latin typeface="Roboto Light"/>
                          <a:cs typeface="Roboto Light"/>
                        </a:rPr>
                        <a:t>3</a:t>
                      </a:r>
                      <a:endParaRPr sz="1400">
                        <a:latin typeface="Roboto Light"/>
                        <a:cs typeface="Roboto Light"/>
                      </a:endParaRPr>
                    </a:p>
                    <a:p>
                      <a:pPr marL="71120">
                        <a:lnSpc>
                          <a:spcPct val="100000"/>
                        </a:lnSpc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Roboto"/>
                          <a:cs typeface="Roboto"/>
                        </a:rPr>
                        <a:t>From</a:t>
                      </a:r>
                      <a:r>
                        <a:rPr sz="1400" b="1" spc="-30" dirty="0">
                          <a:solidFill>
                            <a:srgbClr val="FFFFFF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FFFFFF"/>
                          </a:solidFill>
                          <a:latin typeface="Roboto"/>
                          <a:cs typeface="Roboto"/>
                        </a:rPr>
                        <a:t>analysis</a:t>
                      </a:r>
                      <a:r>
                        <a:rPr sz="1400" b="1" spc="-30" dirty="0">
                          <a:solidFill>
                            <a:srgbClr val="FFFFFF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Roboto"/>
                          <a:cs typeface="Roboto"/>
                        </a:rPr>
                        <a:t>to</a:t>
                      </a:r>
                      <a:r>
                        <a:rPr sz="1400" b="1" spc="-35" dirty="0">
                          <a:solidFill>
                            <a:srgbClr val="FFFFFF"/>
                          </a:solidFill>
                          <a:latin typeface="Roboto"/>
                          <a:cs typeface="Roboto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FFFFFF"/>
                          </a:solidFill>
                          <a:latin typeface="Roboto"/>
                          <a:cs typeface="Roboto"/>
                        </a:rPr>
                        <a:t>response</a:t>
                      </a:r>
                      <a:endParaRPr sz="1400">
                        <a:latin typeface="Roboto"/>
                        <a:cs typeface="Roboto"/>
                      </a:endParaRPr>
                    </a:p>
                  </a:txBody>
                  <a:tcPr marL="0" marR="0" marT="173355" marB="0">
                    <a:lnL w="28575">
                      <a:solidFill>
                        <a:srgbClr val="FFFFFF"/>
                      </a:solidFill>
                      <a:prstDash val="solid"/>
                    </a:lnL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00AE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46200">
                <a:tc>
                  <a:txBody>
                    <a:bodyPr/>
                    <a:lstStyle/>
                    <a:p>
                      <a:pPr marL="107314">
                        <a:lnSpc>
                          <a:spcPct val="100000"/>
                        </a:lnSpc>
                        <a:spcBef>
                          <a:spcPts val="1065"/>
                        </a:spcBef>
                      </a:pPr>
                      <a:r>
                        <a:rPr sz="1400" b="0" dirty="0">
                          <a:latin typeface="Roboto Medium"/>
                          <a:cs typeface="Roboto Medium"/>
                        </a:rPr>
                        <a:t>Intro</a:t>
                      </a:r>
                      <a:r>
                        <a:rPr sz="1400" b="0" spc="-35" dirty="0"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400" b="0" dirty="0">
                          <a:latin typeface="Roboto Medium"/>
                          <a:cs typeface="Roboto Medium"/>
                        </a:rPr>
                        <a:t>and</a:t>
                      </a:r>
                      <a:r>
                        <a:rPr sz="1400" b="0" spc="-30" dirty="0"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400" b="0" spc="-10" dirty="0">
                          <a:latin typeface="Roboto Medium"/>
                          <a:cs typeface="Roboto Medium"/>
                        </a:rPr>
                        <a:t>icebreaker</a:t>
                      </a:r>
                      <a:endParaRPr sz="1400">
                        <a:latin typeface="Roboto Medium"/>
                        <a:cs typeface="Roboto Medium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70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107314">
                        <a:lnSpc>
                          <a:spcPct val="100000"/>
                        </a:lnSpc>
                      </a:pPr>
                      <a:r>
                        <a:rPr sz="1400" b="0" dirty="0">
                          <a:latin typeface="Roboto Medium"/>
                          <a:cs typeface="Roboto Medium"/>
                        </a:rPr>
                        <a:t>Module</a:t>
                      </a:r>
                      <a:r>
                        <a:rPr sz="1400" b="0" spc="-55" dirty="0"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400" b="0" spc="-50" dirty="0">
                          <a:latin typeface="Roboto Medium"/>
                          <a:cs typeface="Roboto Medium"/>
                        </a:rPr>
                        <a:t>0</a:t>
                      </a:r>
                      <a:endParaRPr sz="1400">
                        <a:latin typeface="Roboto Medium"/>
                        <a:cs typeface="Roboto Medium"/>
                      </a:endParaRPr>
                    </a:p>
                    <a:p>
                      <a:pPr marL="107314" marR="811530">
                        <a:lnSpc>
                          <a:spcPct val="100000"/>
                        </a:lnSpc>
                      </a:pP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Introduction</a:t>
                      </a:r>
                      <a:r>
                        <a:rPr sz="1400" b="0" spc="-4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and</a:t>
                      </a:r>
                      <a:r>
                        <a:rPr sz="14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Purpose</a:t>
                      </a:r>
                      <a:r>
                        <a:rPr sz="14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25" dirty="0">
                          <a:latin typeface="Roboto Light"/>
                          <a:cs typeface="Roboto Light"/>
                        </a:rPr>
                        <a:t>of </a:t>
                      </a: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Protection</a:t>
                      </a:r>
                      <a:r>
                        <a:rPr sz="14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Risk</a:t>
                      </a:r>
                      <a:r>
                        <a:rPr sz="14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Analysis</a:t>
                      </a:r>
                      <a:endParaRPr sz="1400">
                        <a:latin typeface="Roboto Light"/>
                        <a:cs typeface="Roboto Light"/>
                      </a:endParaRPr>
                    </a:p>
                  </a:txBody>
                  <a:tcPr marL="0" marR="0" marT="135255" marB="0"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DFF7FB"/>
                    </a:solidFill>
                  </a:tcPr>
                </a:tc>
                <a:tc>
                  <a:txBody>
                    <a:bodyPr/>
                    <a:lstStyle/>
                    <a:p>
                      <a:pPr marL="107314">
                        <a:lnSpc>
                          <a:spcPct val="100000"/>
                        </a:lnSpc>
                        <a:spcBef>
                          <a:spcPts val="1065"/>
                        </a:spcBef>
                      </a:pPr>
                      <a:r>
                        <a:rPr sz="1400" b="0" dirty="0">
                          <a:latin typeface="Roboto Medium"/>
                          <a:cs typeface="Roboto Medium"/>
                        </a:rPr>
                        <a:t>Module</a:t>
                      </a:r>
                      <a:r>
                        <a:rPr sz="1400" b="0" spc="-35" dirty="0"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400" b="0" dirty="0">
                          <a:latin typeface="Roboto Medium"/>
                          <a:cs typeface="Roboto Medium"/>
                        </a:rPr>
                        <a:t>1</a:t>
                      </a:r>
                      <a:r>
                        <a:rPr sz="1400" b="0" spc="-25" dirty="0"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400" b="0" spc="-10" dirty="0">
                          <a:latin typeface="Roboto Medium"/>
                          <a:cs typeface="Roboto Medium"/>
                        </a:rPr>
                        <a:t>(cont)</a:t>
                      </a:r>
                      <a:endParaRPr sz="1400">
                        <a:latin typeface="Roboto Medium"/>
                        <a:cs typeface="Roboto Medium"/>
                      </a:endParaRPr>
                    </a:p>
                    <a:p>
                      <a:pPr marL="107314">
                        <a:lnSpc>
                          <a:spcPct val="100000"/>
                        </a:lnSpc>
                      </a:pP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Practical</a:t>
                      </a:r>
                      <a:r>
                        <a:rPr sz="14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application</a:t>
                      </a:r>
                      <a:endParaRPr sz="1400">
                        <a:latin typeface="Roboto Light"/>
                        <a:cs typeface="Roboto Light"/>
                      </a:endParaRPr>
                    </a:p>
                  </a:txBody>
                  <a:tcPr marL="0" marR="0" marT="135255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EAF4ED"/>
                    </a:solidFill>
                  </a:tcPr>
                </a:tc>
                <a:tc>
                  <a:txBody>
                    <a:bodyPr/>
                    <a:lstStyle/>
                    <a:p>
                      <a:pPr marL="107314">
                        <a:lnSpc>
                          <a:spcPct val="100000"/>
                        </a:lnSpc>
                        <a:spcBef>
                          <a:spcPts val="1065"/>
                        </a:spcBef>
                      </a:pPr>
                      <a:r>
                        <a:rPr sz="1400" b="0" dirty="0">
                          <a:latin typeface="Roboto Medium"/>
                          <a:cs typeface="Roboto Medium"/>
                        </a:rPr>
                        <a:t>Module</a:t>
                      </a:r>
                      <a:r>
                        <a:rPr sz="1400" b="0" spc="-55" dirty="0"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400" b="0" spc="-50" dirty="0">
                          <a:latin typeface="Roboto Medium"/>
                          <a:cs typeface="Roboto Medium"/>
                        </a:rPr>
                        <a:t>4</a:t>
                      </a:r>
                      <a:endParaRPr sz="1400">
                        <a:latin typeface="Roboto Medium"/>
                        <a:cs typeface="Roboto Medium"/>
                      </a:endParaRPr>
                    </a:p>
                    <a:p>
                      <a:pPr marL="107314" marR="498475">
                        <a:lnSpc>
                          <a:spcPct val="100000"/>
                        </a:lnSpc>
                      </a:pP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Identify,</a:t>
                      </a:r>
                      <a:r>
                        <a:rPr sz="1400" b="0" spc="-4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Interpret</a:t>
                      </a:r>
                      <a:r>
                        <a:rPr sz="14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and</a:t>
                      </a:r>
                      <a:r>
                        <a:rPr sz="14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anticipate trends</a:t>
                      </a:r>
                      <a:endParaRPr sz="1400">
                        <a:latin typeface="Roboto Light"/>
                        <a:cs typeface="Roboto Light"/>
                      </a:endParaRPr>
                    </a:p>
                  </a:txBody>
                  <a:tcPr marL="0" marR="0" marT="135255" marB="0">
                    <a:lnL w="28575">
                      <a:solidFill>
                        <a:srgbClr val="FFFFFF"/>
                      </a:solidFill>
                      <a:prstDash val="solid"/>
                    </a:lnL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E1F3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6445">
                <a:tc rowSpan="2">
                  <a:txBody>
                    <a:bodyPr/>
                    <a:lstStyle/>
                    <a:p>
                      <a:pPr marL="107314">
                        <a:lnSpc>
                          <a:spcPct val="100000"/>
                        </a:lnSpc>
                        <a:spcBef>
                          <a:spcPts val="1065"/>
                        </a:spcBef>
                      </a:pPr>
                      <a:r>
                        <a:rPr sz="1400" b="0" dirty="0">
                          <a:latin typeface="Roboto Medium"/>
                          <a:cs typeface="Roboto Medium"/>
                        </a:rPr>
                        <a:t>Module</a:t>
                      </a:r>
                      <a:r>
                        <a:rPr sz="1400" b="0" spc="-55" dirty="0"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400" b="0" spc="-50" dirty="0">
                          <a:latin typeface="Roboto Medium"/>
                          <a:cs typeface="Roboto Medium"/>
                        </a:rPr>
                        <a:t>1</a:t>
                      </a:r>
                      <a:endParaRPr sz="1400">
                        <a:latin typeface="Roboto Medium"/>
                        <a:cs typeface="Roboto Medium"/>
                      </a:endParaRPr>
                    </a:p>
                    <a:p>
                      <a:pPr marL="107314" marR="403225">
                        <a:lnSpc>
                          <a:spcPct val="100000"/>
                        </a:lnSpc>
                      </a:pPr>
                      <a:r>
                        <a:rPr sz="1400" b="0" dirty="0">
                          <a:latin typeface="Roboto Light"/>
                          <a:cs typeface="Roboto Light"/>
                        </a:rPr>
                        <a:t>The</a:t>
                      </a:r>
                      <a:r>
                        <a:rPr sz="14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Protection</a:t>
                      </a:r>
                      <a:r>
                        <a:rPr sz="14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Risk</a:t>
                      </a:r>
                      <a:r>
                        <a:rPr sz="14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Equation</a:t>
                      </a:r>
                      <a:r>
                        <a:rPr sz="14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25" dirty="0">
                          <a:latin typeface="Roboto Light"/>
                          <a:cs typeface="Roboto Light"/>
                        </a:rPr>
                        <a:t>and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Conducting</a:t>
                      </a:r>
                      <a:r>
                        <a:rPr sz="14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a</a:t>
                      </a:r>
                      <a:r>
                        <a:rPr sz="14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Protection</a:t>
                      </a:r>
                      <a:r>
                        <a:rPr sz="1400" b="0" spc="-4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20" dirty="0">
                          <a:latin typeface="Roboto Light"/>
                          <a:cs typeface="Roboto Light"/>
                        </a:rPr>
                        <a:t>Risk </a:t>
                      </a: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Analysis</a:t>
                      </a:r>
                      <a:endParaRPr sz="1400">
                        <a:latin typeface="Roboto Light"/>
                        <a:cs typeface="Roboto Light"/>
                      </a:endParaRPr>
                    </a:p>
                  </a:txBody>
                  <a:tcPr marL="0" marR="0" marT="135255" marB="0"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EAF4ED"/>
                    </a:solidFill>
                  </a:tcPr>
                </a:tc>
                <a:tc>
                  <a:txBody>
                    <a:bodyPr/>
                    <a:lstStyle/>
                    <a:p>
                      <a:pPr marL="107314">
                        <a:lnSpc>
                          <a:spcPct val="100000"/>
                        </a:lnSpc>
                        <a:spcBef>
                          <a:spcPts val="1065"/>
                        </a:spcBef>
                      </a:pPr>
                      <a:r>
                        <a:rPr sz="1400" b="0" dirty="0">
                          <a:latin typeface="Roboto Medium"/>
                          <a:cs typeface="Roboto Medium"/>
                        </a:rPr>
                        <a:t>Module</a:t>
                      </a:r>
                      <a:r>
                        <a:rPr sz="1400" b="0" spc="-55" dirty="0"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400" b="0" spc="-50" dirty="0">
                          <a:latin typeface="Roboto Medium"/>
                          <a:cs typeface="Roboto Medium"/>
                        </a:rPr>
                        <a:t>2</a:t>
                      </a:r>
                      <a:endParaRPr sz="1400">
                        <a:latin typeface="Roboto Medium"/>
                        <a:cs typeface="Roboto Medium"/>
                      </a:endParaRPr>
                    </a:p>
                    <a:p>
                      <a:pPr marL="107314">
                        <a:lnSpc>
                          <a:spcPct val="100000"/>
                        </a:lnSpc>
                      </a:pPr>
                      <a:r>
                        <a:rPr sz="1400" b="0" dirty="0">
                          <a:latin typeface="Roboto Light"/>
                          <a:cs typeface="Roboto Light"/>
                        </a:rPr>
                        <a:t>Bias</a:t>
                      </a:r>
                      <a:r>
                        <a:rPr sz="14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and</a:t>
                      </a:r>
                      <a:r>
                        <a:rPr sz="14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Assumptions</a:t>
                      </a:r>
                      <a:r>
                        <a:rPr sz="14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in</a:t>
                      </a:r>
                      <a:r>
                        <a:rPr sz="14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Analysis</a:t>
                      </a:r>
                      <a:endParaRPr sz="1400">
                        <a:latin typeface="Roboto Light"/>
                        <a:cs typeface="Roboto Light"/>
                      </a:endParaRPr>
                    </a:p>
                  </a:txBody>
                  <a:tcPr marL="0" marR="0" marT="135255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FFFAEA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107314">
                        <a:lnSpc>
                          <a:spcPct val="100000"/>
                        </a:lnSpc>
                        <a:spcBef>
                          <a:spcPts val="1065"/>
                        </a:spcBef>
                      </a:pPr>
                      <a:r>
                        <a:rPr sz="1400" b="0" dirty="0">
                          <a:latin typeface="Roboto Medium"/>
                          <a:cs typeface="Roboto Medium"/>
                        </a:rPr>
                        <a:t>Module</a:t>
                      </a:r>
                      <a:r>
                        <a:rPr sz="1400" b="0" spc="-55" dirty="0"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400" b="0" spc="-50" dirty="0">
                          <a:latin typeface="Roboto Medium"/>
                          <a:cs typeface="Roboto Medium"/>
                        </a:rPr>
                        <a:t>5</a:t>
                      </a:r>
                      <a:endParaRPr sz="1400">
                        <a:latin typeface="Roboto Medium"/>
                        <a:cs typeface="Roboto Medium"/>
                      </a:endParaRPr>
                    </a:p>
                    <a:p>
                      <a:pPr marL="107314" marR="692785">
                        <a:lnSpc>
                          <a:spcPct val="100000"/>
                        </a:lnSpc>
                      </a:pPr>
                      <a:r>
                        <a:rPr sz="1400" b="0" dirty="0">
                          <a:latin typeface="Roboto Light"/>
                          <a:cs typeface="Roboto Light"/>
                        </a:rPr>
                        <a:t>Use</a:t>
                      </a:r>
                      <a:r>
                        <a:rPr sz="14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of</a:t>
                      </a:r>
                      <a:r>
                        <a:rPr sz="14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Analysis</a:t>
                      </a:r>
                      <a:r>
                        <a:rPr sz="14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–</a:t>
                      </a:r>
                      <a:r>
                        <a:rPr sz="14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Developing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actions</a:t>
                      </a:r>
                      <a:r>
                        <a:rPr sz="1400" b="0" spc="-5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and</a:t>
                      </a:r>
                      <a:r>
                        <a:rPr sz="1400" b="0" spc="-5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making recommendations</a:t>
                      </a:r>
                      <a:endParaRPr sz="1400">
                        <a:latin typeface="Roboto Light"/>
                        <a:cs typeface="Roboto Light"/>
                      </a:endParaRPr>
                    </a:p>
                  </a:txBody>
                  <a:tcPr marL="0" marR="0" marT="135255" marB="0">
                    <a:lnL w="28575">
                      <a:solidFill>
                        <a:srgbClr val="FFFFFF"/>
                      </a:solidFill>
                      <a:prstDash val="solid"/>
                    </a:lnL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EFF8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1661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35255" marB="0"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EAF4ED"/>
                    </a:solidFill>
                  </a:tcPr>
                </a:tc>
                <a:tc>
                  <a:txBody>
                    <a:bodyPr/>
                    <a:lstStyle/>
                    <a:p>
                      <a:pPr marL="107314">
                        <a:lnSpc>
                          <a:spcPct val="100000"/>
                        </a:lnSpc>
                        <a:spcBef>
                          <a:spcPts val="1065"/>
                        </a:spcBef>
                      </a:pPr>
                      <a:r>
                        <a:rPr sz="1400" b="0" dirty="0">
                          <a:latin typeface="Roboto Medium"/>
                          <a:cs typeface="Roboto Medium"/>
                        </a:rPr>
                        <a:t>Module</a:t>
                      </a:r>
                      <a:r>
                        <a:rPr sz="1400" b="0" spc="-55" dirty="0"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400" b="0" spc="-50" dirty="0">
                          <a:latin typeface="Roboto Medium"/>
                          <a:cs typeface="Roboto Medium"/>
                        </a:rPr>
                        <a:t>3</a:t>
                      </a:r>
                      <a:endParaRPr sz="1400">
                        <a:latin typeface="Roboto Medium"/>
                        <a:cs typeface="Roboto Medium"/>
                      </a:endParaRPr>
                    </a:p>
                    <a:p>
                      <a:pPr marL="107314">
                        <a:lnSpc>
                          <a:spcPct val="100000"/>
                        </a:lnSpc>
                      </a:pP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Critically</a:t>
                      </a:r>
                      <a:r>
                        <a:rPr sz="14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engaging</a:t>
                      </a:r>
                      <a:r>
                        <a:rPr sz="14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20" dirty="0">
                          <a:latin typeface="Roboto Light"/>
                          <a:cs typeface="Roboto Light"/>
                        </a:rPr>
                        <a:t>data</a:t>
                      </a:r>
                      <a:endParaRPr sz="1400">
                        <a:latin typeface="Roboto Light"/>
                        <a:cs typeface="Roboto Light"/>
                      </a:endParaRPr>
                    </a:p>
                  </a:txBody>
                  <a:tcPr marL="0" marR="0" marT="135255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FEEFE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35255" marB="0">
                    <a:lnL w="28575">
                      <a:solidFill>
                        <a:srgbClr val="FFFFFF"/>
                      </a:solidFill>
                      <a:prstDash val="solid"/>
                    </a:lnL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EFF8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3" name="Gráfico 12">
            <a:extLst>
              <a:ext uri="{FF2B5EF4-FFF2-40B4-BE49-F238E27FC236}">
                <a16:creationId xmlns:a16="http://schemas.microsoft.com/office/drawing/2014/main" id="{54369B42-1E4A-8071-5E68-86FA57B8E7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146394" y="684055"/>
            <a:ext cx="828011" cy="828011"/>
          </a:xfrm>
          <a:prstGeom prst="rect">
            <a:avLst/>
          </a:prstGeom>
        </p:spPr>
      </p:pic>
      <p:sp>
        <p:nvSpPr>
          <p:cNvPr id="4" name="object 12">
            <a:extLst>
              <a:ext uri="{FF2B5EF4-FFF2-40B4-BE49-F238E27FC236}">
                <a16:creationId xmlns:a16="http://schemas.microsoft.com/office/drawing/2014/main" id="{5A44F964-8245-72B6-BC2D-0C85CE4622B9}"/>
              </a:ext>
            </a:extLst>
          </p:cNvPr>
          <p:cNvSpPr txBox="1"/>
          <p:nvPr/>
        </p:nvSpPr>
        <p:spPr>
          <a:xfrm>
            <a:off x="8547100" y="962025"/>
            <a:ext cx="466090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0" spc="-10" dirty="0">
                <a:latin typeface="Roboto Medium"/>
                <a:cs typeface="Roboto Medium"/>
              </a:rPr>
              <a:t>Adapt</a:t>
            </a:r>
            <a:endParaRPr sz="1300" dirty="0">
              <a:latin typeface="Roboto Medium"/>
              <a:cs typeface="Roboto Medium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/>
          <p:nvPr/>
        </p:nvSpPr>
        <p:spPr>
          <a:xfrm>
            <a:off x="720001" y="792010"/>
            <a:ext cx="9252585" cy="5688330"/>
          </a:xfrm>
          <a:custGeom>
            <a:avLst/>
            <a:gdLst/>
            <a:ahLst/>
            <a:cxnLst/>
            <a:rect l="l" t="t" r="r" b="b"/>
            <a:pathLst>
              <a:path w="9252585" h="5688330">
                <a:moveTo>
                  <a:pt x="9252000" y="0"/>
                </a:moveTo>
                <a:lnTo>
                  <a:pt x="0" y="0"/>
                </a:lnTo>
                <a:lnTo>
                  <a:pt x="0" y="5687999"/>
                </a:lnTo>
                <a:lnTo>
                  <a:pt x="9252000" y="5687999"/>
                </a:lnTo>
                <a:lnTo>
                  <a:pt x="9252000" y="0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0"/>
                  <a:lumOff val="100000"/>
                </a:schemeClr>
              </a:gs>
              <a:gs pos="13000">
                <a:srgbClr val="61CDE4">
                  <a:lumMod val="20000"/>
                  <a:lumOff val="80000"/>
                </a:srgbClr>
              </a:gs>
            </a:gsLst>
            <a:lin ang="5400000" scaled="0"/>
          </a:gra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 descr="$PPTXTitle"/>
          <p:cNvSpPr txBox="1">
            <a:spLocks noGrp="1"/>
          </p:cNvSpPr>
          <p:nvPr>
            <p:ph type="title"/>
          </p:nvPr>
        </p:nvSpPr>
        <p:spPr>
          <a:xfrm>
            <a:off x="3528945" y="2088055"/>
            <a:ext cx="363601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Time</a:t>
            </a:r>
            <a:r>
              <a:rPr spc="-30" dirty="0"/>
              <a:t> </a:t>
            </a:r>
            <a:r>
              <a:rPr dirty="0"/>
              <a:t>for</a:t>
            </a:r>
            <a:r>
              <a:rPr spc="-30" dirty="0"/>
              <a:t> </a:t>
            </a:r>
            <a:r>
              <a:rPr dirty="0"/>
              <a:t>the</a:t>
            </a:r>
            <a:r>
              <a:rPr spc="-25" dirty="0"/>
              <a:t> </a:t>
            </a:r>
            <a:r>
              <a:rPr spc="-30" dirty="0"/>
              <a:t>pre-</a:t>
            </a:r>
            <a:r>
              <a:rPr spc="-10" dirty="0"/>
              <a:t>test!</a:t>
            </a:r>
          </a:p>
        </p:txBody>
      </p:sp>
      <p:grpSp>
        <p:nvGrpSpPr>
          <p:cNvPr id="28" name="Grupo 27">
            <a:extLst>
              <a:ext uri="{FF2B5EF4-FFF2-40B4-BE49-F238E27FC236}">
                <a16:creationId xmlns:a16="http://schemas.microsoft.com/office/drawing/2014/main" id="{6BC7972A-B15A-8118-F314-A43553619D5A}"/>
              </a:ext>
            </a:extLst>
          </p:cNvPr>
          <p:cNvGrpSpPr/>
          <p:nvPr/>
        </p:nvGrpSpPr>
        <p:grpSpPr>
          <a:xfrm>
            <a:off x="4835701" y="3210036"/>
            <a:ext cx="1021080" cy="1021080"/>
            <a:chOff x="4835701" y="3210036"/>
            <a:chExt cx="1021080" cy="1021080"/>
          </a:xfrm>
        </p:grpSpPr>
        <p:grpSp>
          <p:nvGrpSpPr>
            <p:cNvPr id="22" name="object 10">
              <a:extLst>
                <a:ext uri="{FF2B5EF4-FFF2-40B4-BE49-F238E27FC236}">
                  <a16:creationId xmlns:a16="http://schemas.microsoft.com/office/drawing/2014/main" id="{F0C14E6C-226A-501E-4116-44DD8D784B75}"/>
                </a:ext>
              </a:extLst>
            </p:cNvPr>
            <p:cNvGrpSpPr/>
            <p:nvPr/>
          </p:nvGrpSpPr>
          <p:grpSpPr>
            <a:xfrm>
              <a:off x="4835701" y="3210036"/>
              <a:ext cx="1021080" cy="1021080"/>
              <a:chOff x="4835701" y="3648706"/>
              <a:chExt cx="1021080" cy="1021080"/>
            </a:xfrm>
          </p:grpSpPr>
          <p:sp>
            <p:nvSpPr>
              <p:cNvPr id="23" name="object 11">
                <a:extLst>
                  <a:ext uri="{FF2B5EF4-FFF2-40B4-BE49-F238E27FC236}">
                    <a16:creationId xmlns:a16="http://schemas.microsoft.com/office/drawing/2014/main" id="{023334E3-B752-5D45-7D6E-F649AB2AD07B}"/>
                  </a:ext>
                </a:extLst>
              </p:cNvPr>
              <p:cNvSpPr/>
              <p:nvPr/>
            </p:nvSpPr>
            <p:spPr>
              <a:xfrm>
                <a:off x="4883643" y="3696637"/>
                <a:ext cx="925194" cy="925194"/>
              </a:xfrm>
              <a:custGeom>
                <a:avLst/>
                <a:gdLst/>
                <a:ahLst/>
                <a:cxnLst/>
                <a:rect l="l" t="t" r="r" b="b"/>
                <a:pathLst>
                  <a:path w="925195" h="925195">
                    <a:moveTo>
                      <a:pt x="462356" y="0"/>
                    </a:moveTo>
                    <a:lnTo>
                      <a:pt x="415081" y="2387"/>
                    </a:lnTo>
                    <a:lnTo>
                      <a:pt x="369173" y="9393"/>
                    </a:lnTo>
                    <a:lnTo>
                      <a:pt x="324863" y="20787"/>
                    </a:lnTo>
                    <a:lnTo>
                      <a:pt x="282383" y="36335"/>
                    </a:lnTo>
                    <a:lnTo>
                      <a:pt x="241966" y="55805"/>
                    </a:lnTo>
                    <a:lnTo>
                      <a:pt x="203845" y="78965"/>
                    </a:lnTo>
                    <a:lnTo>
                      <a:pt x="168251" y="105582"/>
                    </a:lnTo>
                    <a:lnTo>
                      <a:pt x="135418" y="135424"/>
                    </a:lnTo>
                    <a:lnTo>
                      <a:pt x="105577" y="168259"/>
                    </a:lnTo>
                    <a:lnTo>
                      <a:pt x="78961" y="203854"/>
                    </a:lnTo>
                    <a:lnTo>
                      <a:pt x="55802" y="241976"/>
                    </a:lnTo>
                    <a:lnTo>
                      <a:pt x="36333" y="282394"/>
                    </a:lnTo>
                    <a:lnTo>
                      <a:pt x="20786" y="324874"/>
                    </a:lnTo>
                    <a:lnTo>
                      <a:pt x="9393" y="369185"/>
                    </a:lnTo>
                    <a:lnTo>
                      <a:pt x="2387" y="415094"/>
                    </a:lnTo>
                    <a:lnTo>
                      <a:pt x="0" y="462368"/>
                    </a:lnTo>
                    <a:lnTo>
                      <a:pt x="2387" y="509641"/>
                    </a:lnTo>
                    <a:lnTo>
                      <a:pt x="9393" y="555548"/>
                    </a:lnTo>
                    <a:lnTo>
                      <a:pt x="20786" y="599857"/>
                    </a:lnTo>
                    <a:lnTo>
                      <a:pt x="36333" y="642336"/>
                    </a:lnTo>
                    <a:lnTo>
                      <a:pt x="55802" y="682752"/>
                    </a:lnTo>
                    <a:lnTo>
                      <a:pt x="78961" y="720873"/>
                    </a:lnTo>
                    <a:lnTo>
                      <a:pt x="105577" y="756467"/>
                    </a:lnTo>
                    <a:lnTo>
                      <a:pt x="135418" y="789301"/>
                    </a:lnTo>
                    <a:lnTo>
                      <a:pt x="168251" y="819143"/>
                    </a:lnTo>
                    <a:lnTo>
                      <a:pt x="203845" y="845760"/>
                    </a:lnTo>
                    <a:lnTo>
                      <a:pt x="241966" y="868919"/>
                    </a:lnTo>
                    <a:lnTo>
                      <a:pt x="282383" y="888390"/>
                    </a:lnTo>
                    <a:lnTo>
                      <a:pt x="324863" y="903937"/>
                    </a:lnTo>
                    <a:lnTo>
                      <a:pt x="369173" y="915331"/>
                    </a:lnTo>
                    <a:lnTo>
                      <a:pt x="415081" y="922337"/>
                    </a:lnTo>
                    <a:lnTo>
                      <a:pt x="462356" y="924725"/>
                    </a:lnTo>
                    <a:lnTo>
                      <a:pt x="509630" y="922337"/>
                    </a:lnTo>
                    <a:lnTo>
                      <a:pt x="555539" y="915331"/>
                    </a:lnTo>
                    <a:lnTo>
                      <a:pt x="599849" y="903937"/>
                    </a:lnTo>
                    <a:lnTo>
                      <a:pt x="642328" y="888390"/>
                    </a:lnTo>
                    <a:lnTo>
                      <a:pt x="682745" y="868919"/>
                    </a:lnTo>
                    <a:lnTo>
                      <a:pt x="720866" y="845760"/>
                    </a:lnTo>
                    <a:lnTo>
                      <a:pt x="756460" y="819143"/>
                    </a:lnTo>
                    <a:lnTo>
                      <a:pt x="789293" y="789301"/>
                    </a:lnTo>
                    <a:lnTo>
                      <a:pt x="819134" y="756467"/>
                    </a:lnTo>
                    <a:lnTo>
                      <a:pt x="845750" y="720873"/>
                    </a:lnTo>
                    <a:lnTo>
                      <a:pt x="868909" y="682752"/>
                    </a:lnTo>
                    <a:lnTo>
                      <a:pt x="888379" y="642336"/>
                    </a:lnTo>
                    <a:lnTo>
                      <a:pt x="903926" y="599857"/>
                    </a:lnTo>
                    <a:lnTo>
                      <a:pt x="915319" y="555548"/>
                    </a:lnTo>
                    <a:lnTo>
                      <a:pt x="922325" y="509641"/>
                    </a:lnTo>
                    <a:lnTo>
                      <a:pt x="924712" y="462368"/>
                    </a:lnTo>
                    <a:lnTo>
                      <a:pt x="922325" y="415094"/>
                    </a:lnTo>
                    <a:lnTo>
                      <a:pt x="915319" y="369185"/>
                    </a:lnTo>
                    <a:lnTo>
                      <a:pt x="903926" y="324874"/>
                    </a:lnTo>
                    <a:lnTo>
                      <a:pt x="888379" y="282394"/>
                    </a:lnTo>
                    <a:lnTo>
                      <a:pt x="868909" y="241976"/>
                    </a:lnTo>
                    <a:lnTo>
                      <a:pt x="845750" y="203854"/>
                    </a:lnTo>
                    <a:lnTo>
                      <a:pt x="819134" y="168259"/>
                    </a:lnTo>
                    <a:lnTo>
                      <a:pt x="789293" y="135424"/>
                    </a:lnTo>
                    <a:lnTo>
                      <a:pt x="756460" y="105582"/>
                    </a:lnTo>
                    <a:lnTo>
                      <a:pt x="720866" y="78965"/>
                    </a:lnTo>
                    <a:lnTo>
                      <a:pt x="682745" y="55805"/>
                    </a:lnTo>
                    <a:lnTo>
                      <a:pt x="642328" y="36335"/>
                    </a:lnTo>
                    <a:lnTo>
                      <a:pt x="599849" y="20787"/>
                    </a:lnTo>
                    <a:lnTo>
                      <a:pt x="555539" y="9393"/>
                    </a:lnTo>
                    <a:lnTo>
                      <a:pt x="509630" y="2387"/>
                    </a:lnTo>
                    <a:lnTo>
                      <a:pt x="462356" y="0"/>
                    </a:lnTo>
                    <a:close/>
                  </a:path>
                </a:pathLst>
              </a:custGeom>
              <a:solidFill>
                <a:srgbClr val="E5F9FB"/>
              </a:solidFill>
            </p:spPr>
            <p:txBody>
              <a:bodyPr wrap="square" lIns="0" tIns="0" rIns="0" bIns="0" rtlCol="0"/>
              <a:lstStyle/>
              <a:p>
                <a:endParaRPr dirty="0"/>
              </a:p>
            </p:txBody>
          </p:sp>
          <p:sp>
            <p:nvSpPr>
              <p:cNvPr id="24" name="object 12">
                <a:extLst>
                  <a:ext uri="{FF2B5EF4-FFF2-40B4-BE49-F238E27FC236}">
                    <a16:creationId xmlns:a16="http://schemas.microsoft.com/office/drawing/2014/main" id="{0D80A0B7-413B-F35A-38F5-5FF2FD63C5C7}"/>
                  </a:ext>
                </a:extLst>
              </p:cNvPr>
              <p:cNvSpPr/>
              <p:nvPr/>
            </p:nvSpPr>
            <p:spPr>
              <a:xfrm>
                <a:off x="4835701" y="3648706"/>
                <a:ext cx="1021080" cy="1021080"/>
              </a:xfrm>
              <a:custGeom>
                <a:avLst/>
                <a:gdLst/>
                <a:ahLst/>
                <a:cxnLst/>
                <a:rect l="l" t="t" r="r" b="b"/>
                <a:pathLst>
                  <a:path w="1021079" h="1021079">
                    <a:moveTo>
                      <a:pt x="510298" y="1020597"/>
                    </a:moveTo>
                    <a:lnTo>
                      <a:pt x="559443" y="1018261"/>
                    </a:lnTo>
                    <a:lnTo>
                      <a:pt x="607266" y="1011395"/>
                    </a:lnTo>
                    <a:lnTo>
                      <a:pt x="653553" y="1000214"/>
                    </a:lnTo>
                    <a:lnTo>
                      <a:pt x="698091" y="984931"/>
                    </a:lnTo>
                    <a:lnTo>
                      <a:pt x="740667" y="965760"/>
                    </a:lnTo>
                    <a:lnTo>
                      <a:pt x="781065" y="942915"/>
                    </a:lnTo>
                    <a:lnTo>
                      <a:pt x="819072" y="916610"/>
                    </a:lnTo>
                    <a:lnTo>
                      <a:pt x="854475" y="887058"/>
                    </a:lnTo>
                    <a:lnTo>
                      <a:pt x="887058" y="854475"/>
                    </a:lnTo>
                    <a:lnTo>
                      <a:pt x="916610" y="819072"/>
                    </a:lnTo>
                    <a:lnTo>
                      <a:pt x="942915" y="781065"/>
                    </a:lnTo>
                    <a:lnTo>
                      <a:pt x="965760" y="740667"/>
                    </a:lnTo>
                    <a:lnTo>
                      <a:pt x="984931" y="698091"/>
                    </a:lnTo>
                    <a:lnTo>
                      <a:pt x="1000214" y="653553"/>
                    </a:lnTo>
                    <a:lnTo>
                      <a:pt x="1011395" y="607266"/>
                    </a:lnTo>
                    <a:lnTo>
                      <a:pt x="1018261" y="559443"/>
                    </a:lnTo>
                    <a:lnTo>
                      <a:pt x="1020597" y="510298"/>
                    </a:lnTo>
                    <a:lnTo>
                      <a:pt x="1018261" y="461152"/>
                    </a:lnTo>
                    <a:lnTo>
                      <a:pt x="1011395" y="413327"/>
                    </a:lnTo>
                    <a:lnTo>
                      <a:pt x="1000214" y="367039"/>
                    </a:lnTo>
                    <a:lnTo>
                      <a:pt x="984931" y="322500"/>
                    </a:lnTo>
                    <a:lnTo>
                      <a:pt x="965760" y="279924"/>
                    </a:lnTo>
                    <a:lnTo>
                      <a:pt x="942915" y="239526"/>
                    </a:lnTo>
                    <a:lnTo>
                      <a:pt x="916610" y="201519"/>
                    </a:lnTo>
                    <a:lnTo>
                      <a:pt x="887058" y="166117"/>
                    </a:lnTo>
                    <a:lnTo>
                      <a:pt x="854475" y="133533"/>
                    </a:lnTo>
                    <a:lnTo>
                      <a:pt x="819072" y="103983"/>
                    </a:lnTo>
                    <a:lnTo>
                      <a:pt x="781065" y="77678"/>
                    </a:lnTo>
                    <a:lnTo>
                      <a:pt x="740667" y="54834"/>
                    </a:lnTo>
                    <a:lnTo>
                      <a:pt x="698091" y="35664"/>
                    </a:lnTo>
                    <a:lnTo>
                      <a:pt x="653553" y="20381"/>
                    </a:lnTo>
                    <a:lnTo>
                      <a:pt x="607266" y="9201"/>
                    </a:lnTo>
                    <a:lnTo>
                      <a:pt x="559443" y="2335"/>
                    </a:lnTo>
                    <a:lnTo>
                      <a:pt x="510298" y="0"/>
                    </a:lnTo>
                    <a:lnTo>
                      <a:pt x="461154" y="2335"/>
                    </a:lnTo>
                    <a:lnTo>
                      <a:pt x="413331" y="9201"/>
                    </a:lnTo>
                    <a:lnTo>
                      <a:pt x="367043" y="20381"/>
                    </a:lnTo>
                    <a:lnTo>
                      <a:pt x="322505" y="35664"/>
                    </a:lnTo>
                    <a:lnTo>
                      <a:pt x="279930" y="54834"/>
                    </a:lnTo>
                    <a:lnTo>
                      <a:pt x="239532" y="77678"/>
                    </a:lnTo>
                    <a:lnTo>
                      <a:pt x="201524" y="103983"/>
                    </a:lnTo>
                    <a:lnTo>
                      <a:pt x="166122" y="133533"/>
                    </a:lnTo>
                    <a:lnTo>
                      <a:pt x="133538" y="166117"/>
                    </a:lnTo>
                    <a:lnTo>
                      <a:pt x="103986" y="201519"/>
                    </a:lnTo>
                    <a:lnTo>
                      <a:pt x="77681" y="239526"/>
                    </a:lnTo>
                    <a:lnTo>
                      <a:pt x="54836" y="279924"/>
                    </a:lnTo>
                    <a:lnTo>
                      <a:pt x="35665" y="322500"/>
                    </a:lnTo>
                    <a:lnTo>
                      <a:pt x="20382" y="367039"/>
                    </a:lnTo>
                    <a:lnTo>
                      <a:pt x="9201" y="413327"/>
                    </a:lnTo>
                    <a:lnTo>
                      <a:pt x="2336" y="461152"/>
                    </a:lnTo>
                    <a:lnTo>
                      <a:pt x="0" y="510298"/>
                    </a:lnTo>
                    <a:lnTo>
                      <a:pt x="2336" y="559443"/>
                    </a:lnTo>
                    <a:lnTo>
                      <a:pt x="9201" y="607266"/>
                    </a:lnTo>
                    <a:lnTo>
                      <a:pt x="20382" y="653553"/>
                    </a:lnTo>
                    <a:lnTo>
                      <a:pt x="35665" y="698091"/>
                    </a:lnTo>
                    <a:lnTo>
                      <a:pt x="54836" y="740667"/>
                    </a:lnTo>
                    <a:lnTo>
                      <a:pt x="77681" y="781065"/>
                    </a:lnTo>
                    <a:lnTo>
                      <a:pt x="103986" y="819072"/>
                    </a:lnTo>
                    <a:lnTo>
                      <a:pt x="133538" y="854475"/>
                    </a:lnTo>
                    <a:lnTo>
                      <a:pt x="166122" y="887058"/>
                    </a:lnTo>
                    <a:lnTo>
                      <a:pt x="201524" y="916610"/>
                    </a:lnTo>
                    <a:lnTo>
                      <a:pt x="239532" y="942915"/>
                    </a:lnTo>
                    <a:lnTo>
                      <a:pt x="279930" y="965760"/>
                    </a:lnTo>
                    <a:lnTo>
                      <a:pt x="322505" y="984931"/>
                    </a:lnTo>
                    <a:lnTo>
                      <a:pt x="367043" y="1000214"/>
                    </a:lnTo>
                    <a:lnTo>
                      <a:pt x="413331" y="1011395"/>
                    </a:lnTo>
                    <a:lnTo>
                      <a:pt x="461154" y="1018261"/>
                    </a:lnTo>
                    <a:lnTo>
                      <a:pt x="510298" y="1020597"/>
                    </a:lnTo>
                    <a:close/>
                  </a:path>
                </a:pathLst>
              </a:custGeom>
              <a:ln w="25400">
                <a:solidFill>
                  <a:srgbClr val="00AED3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pic>
          <p:nvPicPr>
            <p:cNvPr id="27" name="Gráfico 26">
              <a:extLst>
                <a:ext uri="{FF2B5EF4-FFF2-40B4-BE49-F238E27FC236}">
                  <a16:creationId xmlns:a16="http://schemas.microsoft.com/office/drawing/2014/main" id="{061374A6-D596-5A71-9AB7-65DD4665A49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118100" y="3476625"/>
              <a:ext cx="490970" cy="514350"/>
            </a:xfrm>
            <a:prstGeom prst="rect">
              <a:avLst/>
            </a:prstGeom>
          </p:spPr>
        </p:pic>
      </p:grpSp>
      <p:grpSp>
        <p:nvGrpSpPr>
          <p:cNvPr id="29" name="object 2">
            <a:extLst>
              <a:ext uri="{FF2B5EF4-FFF2-40B4-BE49-F238E27FC236}">
                <a16:creationId xmlns:a16="http://schemas.microsoft.com/office/drawing/2014/main" id="{DC069834-E8B7-BE07-32C0-147DC0A480C1}"/>
              </a:ext>
            </a:extLst>
          </p:cNvPr>
          <p:cNvGrpSpPr/>
          <p:nvPr/>
        </p:nvGrpSpPr>
        <p:grpSpPr>
          <a:xfrm>
            <a:off x="0" y="6948004"/>
            <a:ext cx="10692130" cy="612140"/>
            <a:chOff x="0" y="6948004"/>
            <a:chExt cx="10692130" cy="612140"/>
          </a:xfrm>
        </p:grpSpPr>
        <p:sp>
          <p:nvSpPr>
            <p:cNvPr id="30" name="object 3">
              <a:extLst>
                <a:ext uri="{FF2B5EF4-FFF2-40B4-BE49-F238E27FC236}">
                  <a16:creationId xmlns:a16="http://schemas.microsoft.com/office/drawing/2014/main" id="{19425231-677E-481D-FF4E-B2E0127747A9}"/>
                </a:ext>
              </a:extLst>
            </p:cNvPr>
            <p:cNvSpPr/>
            <p:nvPr/>
          </p:nvSpPr>
          <p:spPr>
            <a:xfrm>
              <a:off x="0" y="6948004"/>
              <a:ext cx="10692130" cy="612140"/>
            </a:xfrm>
            <a:custGeom>
              <a:avLst/>
              <a:gdLst/>
              <a:ahLst/>
              <a:cxnLst/>
              <a:rect l="l" t="t" r="r" b="b"/>
              <a:pathLst>
                <a:path w="10692130" h="612140">
                  <a:moveTo>
                    <a:pt x="10692003" y="0"/>
                  </a:moveTo>
                  <a:lnTo>
                    <a:pt x="0" y="0"/>
                  </a:lnTo>
                  <a:lnTo>
                    <a:pt x="0" y="612000"/>
                  </a:lnTo>
                  <a:lnTo>
                    <a:pt x="10692003" y="612000"/>
                  </a:lnTo>
                  <a:lnTo>
                    <a:pt x="10692003" y="0"/>
                  </a:lnTo>
                  <a:close/>
                </a:path>
              </a:pathLst>
            </a:custGeom>
            <a:gradFill>
              <a:gsLst>
                <a:gs pos="100000">
                  <a:schemeClr val="accent1">
                    <a:lumMod val="0"/>
                    <a:lumOff val="100000"/>
                  </a:schemeClr>
                </a:gs>
                <a:gs pos="13000">
                  <a:srgbClr val="61CDE4">
                    <a:lumMod val="20000"/>
                    <a:lumOff val="80000"/>
                  </a:srgbClr>
                </a:gs>
              </a:gsLst>
              <a:lin ang="0" scaled="0"/>
            </a:gra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1" name="object 4">
              <a:extLst>
                <a:ext uri="{FF2B5EF4-FFF2-40B4-BE49-F238E27FC236}">
                  <a16:creationId xmlns:a16="http://schemas.microsoft.com/office/drawing/2014/main" id="{60311C58-F088-BE35-B1AD-4F761050DD40}"/>
                </a:ext>
              </a:extLst>
            </p:cNvPr>
            <p:cNvSpPr/>
            <p:nvPr/>
          </p:nvSpPr>
          <p:spPr>
            <a:xfrm>
              <a:off x="1331291" y="71910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5">
              <a:extLst>
                <a:ext uri="{FF2B5EF4-FFF2-40B4-BE49-F238E27FC236}">
                  <a16:creationId xmlns:a16="http://schemas.microsoft.com/office/drawing/2014/main" id="{57E9ADE2-335B-26FA-5012-A09FE7713A53}"/>
                </a:ext>
              </a:extLst>
            </p:cNvPr>
            <p:cNvSpPr/>
            <p:nvPr/>
          </p:nvSpPr>
          <p:spPr>
            <a:xfrm>
              <a:off x="314070" y="7202957"/>
              <a:ext cx="100965" cy="100965"/>
            </a:xfrm>
            <a:custGeom>
              <a:avLst/>
              <a:gdLst/>
              <a:ahLst/>
              <a:cxnLst/>
              <a:rect l="l" t="t" r="r" b="b"/>
              <a:pathLst>
                <a:path w="100965" h="100965">
                  <a:moveTo>
                    <a:pt x="100672" y="100672"/>
                  </a:moveTo>
                  <a:lnTo>
                    <a:pt x="0" y="100672"/>
                  </a:lnTo>
                  <a:lnTo>
                    <a:pt x="0" y="0"/>
                  </a:lnTo>
                  <a:lnTo>
                    <a:pt x="100672" y="0"/>
                  </a:lnTo>
                  <a:lnTo>
                    <a:pt x="100672" y="100672"/>
                  </a:lnTo>
                  <a:close/>
                </a:path>
              </a:pathLst>
            </a:custGeom>
            <a:ln w="10668">
              <a:solidFill>
                <a:srgbClr val="00AFD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" name="object 6">
              <a:extLst>
                <a:ext uri="{FF2B5EF4-FFF2-40B4-BE49-F238E27FC236}">
                  <a16:creationId xmlns:a16="http://schemas.microsoft.com/office/drawing/2014/main" id="{C1F757DA-07E1-CF21-99D4-E624257FA774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472119" y="7065428"/>
              <a:ext cx="1179955" cy="298856"/>
            </a:xfrm>
            <a:prstGeom prst="rect">
              <a:avLst/>
            </a:prstGeom>
          </p:spPr>
        </p:pic>
        <p:sp>
          <p:nvSpPr>
            <p:cNvPr id="34" name="object 7">
              <a:extLst>
                <a:ext uri="{FF2B5EF4-FFF2-40B4-BE49-F238E27FC236}">
                  <a16:creationId xmlns:a16="http://schemas.microsoft.com/office/drawing/2014/main" id="{5ADD7B95-0E9E-0ADF-E6F6-B09EC4704229}"/>
                </a:ext>
              </a:extLst>
            </p:cNvPr>
            <p:cNvSpPr/>
            <p:nvPr/>
          </p:nvSpPr>
          <p:spPr>
            <a:xfrm>
              <a:off x="9863999" y="7092004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5" name="object 15">
            <a:extLst>
              <a:ext uri="{FF2B5EF4-FFF2-40B4-BE49-F238E27FC236}">
                <a16:creationId xmlns:a16="http://schemas.microsoft.com/office/drawing/2014/main" id="{8A3C3CB9-F0CF-C804-AA92-93DC14388DA8}"/>
              </a:ext>
            </a:extLst>
          </p:cNvPr>
          <p:cNvSpPr txBox="1">
            <a:spLocks noGrp="1"/>
          </p:cNvSpPr>
          <p:nvPr>
            <p:ph type="ftr" sz="quarter" idx="5"/>
          </p:nvPr>
        </p:nvSpPr>
        <p:spPr>
          <a:xfrm>
            <a:off x="1411619" y="7180208"/>
            <a:ext cx="2408554" cy="144779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Introduction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Purpose</a:t>
            </a:r>
            <a:r>
              <a:rPr spc="30" dirty="0"/>
              <a:t> </a:t>
            </a:r>
            <a:r>
              <a:rPr dirty="0"/>
              <a:t>of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30" dirty="0"/>
              <a:t> </a:t>
            </a:r>
            <a:r>
              <a:rPr spc="-10" dirty="0"/>
              <a:t>Analysis</a:t>
            </a:r>
          </a:p>
        </p:txBody>
      </p:sp>
      <p:sp>
        <p:nvSpPr>
          <p:cNvPr id="36" name="object 14">
            <a:extLst>
              <a:ext uri="{FF2B5EF4-FFF2-40B4-BE49-F238E27FC236}">
                <a16:creationId xmlns:a16="http://schemas.microsoft.com/office/drawing/2014/main" id="{BBAFD927-DEE1-2CD6-2696-88821E5FA6AD}"/>
              </a:ext>
            </a:extLst>
          </p:cNvPr>
          <p:cNvSpPr txBox="1">
            <a:spLocks noGrp="1"/>
          </p:cNvSpPr>
          <p:nvPr>
            <p:ph type="dt" sz="half" idx="6"/>
          </p:nvPr>
        </p:nvSpPr>
        <p:spPr>
          <a:xfrm>
            <a:off x="709085" y="7180208"/>
            <a:ext cx="541019" cy="144779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0</a:t>
            </a:r>
          </a:p>
        </p:txBody>
      </p:sp>
      <p:sp>
        <p:nvSpPr>
          <p:cNvPr id="37" name="object 13">
            <a:extLst>
              <a:ext uri="{FF2B5EF4-FFF2-40B4-BE49-F238E27FC236}">
                <a16:creationId xmlns:a16="http://schemas.microsoft.com/office/drawing/2014/main" id="{CA332D83-1B69-65EA-7897-FBF6E5EE67C7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xfrm>
            <a:off x="10123897" y="7171475"/>
            <a:ext cx="197484" cy="159384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8</a:t>
            </a:fld>
            <a:endParaRPr spc="-25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7299" y="1613924"/>
            <a:ext cx="1134201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50" dirty="0">
                <a:solidFill>
                  <a:srgbClr val="FF5A00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Module</a:t>
            </a:r>
            <a:r>
              <a:rPr sz="1800" b="1" spc="25" dirty="0">
                <a:solidFill>
                  <a:srgbClr val="FF5A00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 </a:t>
            </a:r>
            <a:r>
              <a:rPr sz="1800" b="1" spc="-50" dirty="0">
                <a:solidFill>
                  <a:srgbClr val="FF5A00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0</a:t>
            </a:r>
            <a:endParaRPr sz="1800" b="1" dirty="0">
              <a:latin typeface="Noto Serif" panose="02020600060500020200" pitchFamily="18" charset="0"/>
              <a:ea typeface="Noto Serif" panose="02020600060500020200" pitchFamily="18" charset="0"/>
              <a:cs typeface="Noto Serif" panose="02020600060500020200" pitchFamily="18" charset="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19999" y="2007004"/>
            <a:ext cx="1121501" cy="45719"/>
          </a:xfrm>
          <a:custGeom>
            <a:avLst/>
            <a:gdLst/>
            <a:ahLst/>
            <a:cxnLst/>
            <a:rect l="l" t="t" r="r" b="b"/>
            <a:pathLst>
              <a:path w="1062355">
                <a:moveTo>
                  <a:pt x="0" y="0"/>
                </a:moveTo>
                <a:lnTo>
                  <a:pt x="1061999" y="0"/>
                </a:lnTo>
              </a:path>
            </a:pathLst>
          </a:custGeom>
          <a:ln w="12700">
            <a:solidFill>
              <a:srgbClr val="FF5A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 descr="$PPTXTitle"/>
          <p:cNvSpPr txBox="1">
            <a:spLocks noGrp="1"/>
          </p:cNvSpPr>
          <p:nvPr>
            <p:ph type="title"/>
          </p:nvPr>
        </p:nvSpPr>
        <p:spPr>
          <a:xfrm>
            <a:off x="707299" y="2237355"/>
            <a:ext cx="4225925" cy="1579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3400" dirty="0"/>
              <a:t>Introduction</a:t>
            </a:r>
            <a:r>
              <a:rPr sz="3400" spc="-155" dirty="0"/>
              <a:t> </a:t>
            </a:r>
            <a:r>
              <a:rPr sz="3400" spc="-25" dirty="0"/>
              <a:t>and </a:t>
            </a:r>
            <a:r>
              <a:rPr sz="3400" dirty="0"/>
              <a:t>purpose</a:t>
            </a:r>
            <a:r>
              <a:rPr sz="3400" spc="-5" dirty="0"/>
              <a:t> </a:t>
            </a:r>
            <a:r>
              <a:rPr sz="3400" dirty="0"/>
              <a:t>of</a:t>
            </a:r>
            <a:r>
              <a:rPr sz="3400" spc="-5" dirty="0"/>
              <a:t> </a:t>
            </a:r>
            <a:r>
              <a:rPr sz="3400" spc="-10" dirty="0"/>
              <a:t>Protection </a:t>
            </a:r>
            <a:r>
              <a:rPr sz="3400" dirty="0"/>
              <a:t>Risk</a:t>
            </a:r>
            <a:r>
              <a:rPr sz="3400" spc="-70" dirty="0"/>
              <a:t> </a:t>
            </a:r>
            <a:r>
              <a:rPr sz="3400" spc="-10" dirty="0"/>
              <a:t>Analysis</a:t>
            </a:r>
            <a:endParaRPr sz="3400"/>
          </a:p>
        </p:txBody>
      </p:sp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Introduction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Purpose</a:t>
            </a:r>
            <a:r>
              <a:rPr spc="30" dirty="0"/>
              <a:t> </a:t>
            </a:r>
            <a:r>
              <a:rPr dirty="0"/>
              <a:t>of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30" dirty="0"/>
              <a:t> </a:t>
            </a:r>
            <a:r>
              <a:rPr spc="-10" dirty="0"/>
              <a:t>Analysis</a:t>
            </a:r>
          </a:p>
        </p:txBody>
      </p:sp>
      <p:sp>
        <p:nvSpPr>
          <p:cNvPr id="10" name="object 10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0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9</a:t>
            </a:fld>
            <a:endParaRPr spc="-25" dirty="0"/>
          </a:p>
        </p:txBody>
      </p:sp>
      <p:sp>
        <p:nvSpPr>
          <p:cNvPr id="5" name="object 5"/>
          <p:cNvSpPr/>
          <p:nvPr/>
        </p:nvSpPr>
        <p:spPr>
          <a:xfrm>
            <a:off x="1331291" y="7191005"/>
            <a:ext cx="0" cy="130810"/>
          </a:xfrm>
          <a:custGeom>
            <a:avLst/>
            <a:gdLst/>
            <a:ahLst/>
            <a:cxnLst/>
            <a:rect l="l" t="t" r="r" b="b"/>
            <a:pathLst>
              <a:path h="130809">
                <a:moveTo>
                  <a:pt x="0" y="0"/>
                </a:moveTo>
                <a:lnTo>
                  <a:pt x="0" y="130517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14070" y="7205840"/>
            <a:ext cx="100965" cy="100965"/>
          </a:xfrm>
          <a:custGeom>
            <a:avLst/>
            <a:gdLst/>
            <a:ahLst/>
            <a:cxnLst/>
            <a:rect l="l" t="t" r="r" b="b"/>
            <a:pathLst>
              <a:path w="100965" h="100965">
                <a:moveTo>
                  <a:pt x="100672" y="100672"/>
                </a:moveTo>
                <a:lnTo>
                  <a:pt x="0" y="100672"/>
                </a:lnTo>
                <a:lnTo>
                  <a:pt x="0" y="0"/>
                </a:lnTo>
                <a:lnTo>
                  <a:pt x="100672" y="0"/>
                </a:lnTo>
                <a:lnTo>
                  <a:pt x="100672" y="100672"/>
                </a:lnTo>
                <a:close/>
              </a:path>
            </a:pathLst>
          </a:custGeom>
          <a:ln w="10668">
            <a:solidFill>
              <a:srgbClr val="00AFD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472119" y="7065429"/>
            <a:ext cx="1179955" cy="298856"/>
          </a:xfrm>
          <a:prstGeom prst="rect">
            <a:avLst/>
          </a:prstGeom>
        </p:spPr>
      </p:pic>
      <p:sp>
        <p:nvSpPr>
          <p:cNvPr id="8" name="object 8"/>
          <p:cNvSpPr/>
          <p:nvPr/>
        </p:nvSpPr>
        <p:spPr>
          <a:xfrm>
            <a:off x="9863999" y="7092005"/>
            <a:ext cx="0" cy="301625"/>
          </a:xfrm>
          <a:custGeom>
            <a:avLst/>
            <a:gdLst/>
            <a:ahLst/>
            <a:cxnLst/>
            <a:rect l="l" t="t" r="r" b="b"/>
            <a:pathLst>
              <a:path h="301625">
                <a:moveTo>
                  <a:pt x="0" y="0"/>
                </a:moveTo>
                <a:lnTo>
                  <a:pt x="0" y="301485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C2A90FB2D955F47A720B6D3CE6E4C9A" ma:contentTypeVersion="13" ma:contentTypeDescription="Create a new document." ma:contentTypeScope="" ma:versionID="79f1e4007ea9d9affe1e40fc05cf30b8">
  <xsd:schema xmlns:xsd="http://www.w3.org/2001/XMLSchema" xmlns:xs="http://www.w3.org/2001/XMLSchema" xmlns:p="http://schemas.microsoft.com/office/2006/metadata/properties" xmlns:ns2="f7845480-3952-4ab0-8880-7f583a2d8ed2" xmlns:ns3="56499386-8d59-40ac-8a03-a9963ff55e05" targetNamespace="http://schemas.microsoft.com/office/2006/metadata/properties" ma:root="true" ma:fieldsID="34eddff45c299a93f97f8889c7a706ab" ns2:_="" ns3:_="">
    <xsd:import namespace="f7845480-3952-4ab0-8880-7f583a2d8ed2"/>
    <xsd:import namespace="56499386-8d59-40ac-8a03-a9963ff55e0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845480-3952-4ab0-8880-7f583a2d8ed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15" nillable="true" ma:displayName="MediaServiceBillingMetadata" ma:hidden="true" ma:internalName="MediaServiceBillingMetadata" ma:readOnly="true">
      <xsd:simpleType>
        <xsd:restriction base="dms:Note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2851e875-a665-42c1-a59f-633611ec1f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499386-8d59-40ac-8a03-a9963ff55e05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2157df4-656c-4050-833b-a0cd74793f2e}" ma:internalName="TaxCatchAll" ma:showField="CatchAllData" ma:web="56499386-8d59-40ac-8a03-a9963ff55e0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7845480-3952-4ab0-8880-7f583a2d8ed2">
      <Terms xmlns="http://schemas.microsoft.com/office/infopath/2007/PartnerControls"/>
    </lcf76f155ced4ddcb4097134ff3c332f>
    <TaxCatchAll xmlns="56499386-8d59-40ac-8a03-a9963ff55e05" xsi:nil="true"/>
  </documentManagement>
</p:properties>
</file>

<file path=customXml/itemProps1.xml><?xml version="1.0" encoding="utf-8"?>
<ds:datastoreItem xmlns:ds="http://schemas.openxmlformats.org/officeDocument/2006/customXml" ds:itemID="{7D04E207-E850-4BED-9538-74529DA46D74}"/>
</file>

<file path=customXml/itemProps2.xml><?xml version="1.0" encoding="utf-8"?>
<ds:datastoreItem xmlns:ds="http://schemas.openxmlformats.org/officeDocument/2006/customXml" ds:itemID="{85D436F7-A372-489C-B475-03CC0AAB41FB}"/>
</file>

<file path=customXml/itemProps3.xml><?xml version="1.0" encoding="utf-8"?>
<ds:datastoreItem xmlns:ds="http://schemas.openxmlformats.org/officeDocument/2006/customXml" ds:itemID="{497E00BB-086D-4843-A976-0125D5743E56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134</TotalTime>
  <Words>1394</Words>
  <Application>Microsoft Office PowerPoint</Application>
  <PresentationFormat>Personalizado</PresentationFormat>
  <Paragraphs>200</Paragraphs>
  <Slides>21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21</vt:i4>
      </vt:variant>
    </vt:vector>
  </HeadingPairs>
  <TitlesOfParts>
    <vt:vector size="29" baseType="lpstr">
      <vt:lpstr>Roboto Medium</vt:lpstr>
      <vt:lpstr>Times New Roman</vt:lpstr>
      <vt:lpstr>Roboto Light</vt:lpstr>
      <vt:lpstr>Calibri</vt:lpstr>
      <vt:lpstr>Noto Serif</vt:lpstr>
      <vt:lpstr>Aptos</vt:lpstr>
      <vt:lpstr>Roboto</vt:lpstr>
      <vt:lpstr>Office Theme</vt:lpstr>
      <vt:lpstr>Module 0</vt:lpstr>
      <vt:lpstr>Introduction</vt:lpstr>
      <vt:lpstr>Icebreaker activity</vt:lpstr>
      <vt:lpstr>Training rules</vt:lpstr>
      <vt:lpstr>What do you expect from the training ?</vt:lpstr>
      <vt:lpstr>Objectives of the training</vt:lpstr>
      <vt:lpstr>Agenda for training</vt:lpstr>
      <vt:lpstr>Time for the pre-test!</vt:lpstr>
      <vt:lpstr>Introduction and purpose of Protection Risk Analysis</vt:lpstr>
      <vt:lpstr>When did you last think about, talk about or conduct Protection Risk Analysis?</vt:lpstr>
      <vt:lpstr>Key terms</vt:lpstr>
      <vt:lpstr>Presentación de PowerPoint</vt:lpstr>
      <vt:lpstr>Examples of different forms of protection risk analysis in existing programming</vt:lpstr>
      <vt:lpstr>Protection Risk Analyses are meant to be USED!</vt:lpstr>
      <vt:lpstr>One example of how Protection Risk Analysis can be used</vt:lpstr>
      <vt:lpstr>When to conduct Protection Risk Analysis?</vt:lpstr>
      <vt:lpstr>Who do you think should be involved in a protection risk analysis?</vt:lpstr>
      <vt:lpstr>What is my role?</vt:lpstr>
      <vt:lpstr>Think and share: the involvement of communities/affected groups in analysis</vt:lpstr>
      <vt:lpstr>The involvement of communities/affected groups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>Yésica Vázquez</cp:lastModifiedBy>
  <cp:revision>2</cp:revision>
  <dcterms:created xsi:type="dcterms:W3CDTF">2025-12-16T17:45:40Z</dcterms:created>
  <dcterms:modified xsi:type="dcterms:W3CDTF">2025-12-17T20:58:16Z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2025-12-10T00:00:00Z</vt:filetime>
  </property>
  <property fmtid="{D5CDD505-2E9C-101B-9397-08002B2CF9AE}" pid="3" name="Creator">
    <vt:lpwstr>Adobe InDesign 21.0 (Windows)</vt:lpwstr>
  </property>
  <property fmtid="{D5CDD505-2E9C-101B-9397-08002B2CF9AE}" pid="4" name="LastSaved">
    <vt:filetime>2025-12-16T00:00:00Z</vt:filetime>
  </property>
  <property fmtid="{D5CDD505-2E9C-101B-9397-08002B2CF9AE}" pid="5" name="Producer">
    <vt:lpwstr>Adobe PDF Library 18.0</vt:lpwstr>
  </property>
  <property fmtid="{D5CDD505-2E9C-101B-9397-08002B2CF9AE}" pid="6" name="ContentTypeId">
    <vt:lpwstr>0x010100DC2A90FB2D955F47A720B6D3CE6E4C9A</vt:lpwstr>
  </property>
  <property fmtid="{D5CDD505-2E9C-101B-9397-08002B2CF9AE}" pid="7" name="Order">
    <vt:r8>142200</vt:r8>
  </property>
  <property fmtid="{D5CDD505-2E9C-101B-9397-08002B2CF9AE}" pid="8" name="xd_Signature">
    <vt:bool>false</vt:bool>
  </property>
  <property fmtid="{D5CDD505-2E9C-101B-9397-08002B2CF9AE}" pid="9" name="xd_ProgID">
    <vt:lpwstr/>
  </property>
  <property fmtid="{D5CDD505-2E9C-101B-9397-08002B2CF9AE}" pid="10" name="_SourceUrl">
    <vt:lpwstr/>
  </property>
  <property fmtid="{D5CDD505-2E9C-101B-9397-08002B2CF9AE}" pid="11" name="_SharedFileIndex">
    <vt:lpwstr/>
  </property>
  <property fmtid="{D5CDD505-2E9C-101B-9397-08002B2CF9AE}" pid="12" name="ComplianceAssetId">
    <vt:lpwstr/>
  </property>
  <property fmtid="{D5CDD505-2E9C-101B-9397-08002B2CF9AE}" pid="13" name="TemplateUrl">
    <vt:lpwstr/>
  </property>
  <property fmtid="{D5CDD505-2E9C-101B-9397-08002B2CF9AE}" pid="14" name="_ExtendedDescription">
    <vt:lpwstr/>
  </property>
  <property fmtid="{D5CDD505-2E9C-101B-9397-08002B2CF9AE}" pid="15" name="TriggerFlowInfo">
    <vt:lpwstr/>
  </property>
  <property fmtid="{D5CDD505-2E9C-101B-9397-08002B2CF9AE}" pid="16" name="MediaServiceImageTags">
    <vt:lpwstr/>
  </property>
</Properties>
</file>