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FDA"/>
    <a:srgbClr val="CE5C43"/>
    <a:srgbClr val="CF5C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905" autoAdjust="0"/>
  </p:normalViewPr>
  <p:slideViewPr>
    <p:cSldViewPr>
      <p:cViewPr varScale="1">
        <p:scale>
          <a:sx n="78" d="100"/>
          <a:sy n="78" d="100"/>
        </p:scale>
        <p:origin x="164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A47E4-2651-4A42-8FAC-9563ACAE4C7A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568F3-253A-4739-8E12-EC8B78A3872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13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dirty="0"/>
              <a:t>Participants should assume </a:t>
            </a:r>
            <a:r>
              <a:rPr lang="en-GB" sz="1200" b="0" i="0" noProof="0" dirty="0"/>
              <a:t>81% is the correct statistic</a:t>
            </a:r>
            <a:endParaRPr lang="en-GB" b="0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3568F3-253A-4739-8E12-EC8B78A3872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557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dirty="0"/>
              <a:t>See Facilitation Guide for instructions.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3568F3-253A-4739-8E12-EC8B78A3872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6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See facilitation guide for example narrative. </a:t>
            </a:r>
            <a:endParaRPr lang="en-KE" dirty="0"/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3568F3-253A-4739-8E12-EC8B78A3872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96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err="1"/>
              <a:t>See</a:t>
            </a:r>
            <a:r>
              <a:rPr lang="es-AR" dirty="0"/>
              <a:t> </a:t>
            </a:r>
            <a:r>
              <a:rPr lang="es-AR" dirty="0" err="1"/>
              <a:t>Facilitation</a:t>
            </a:r>
            <a:r>
              <a:rPr lang="es-AR" dirty="0"/>
              <a:t> Guide </a:t>
            </a:r>
            <a:r>
              <a:rPr lang="es-AR" dirty="0" err="1"/>
              <a:t>for</a:t>
            </a:r>
            <a:r>
              <a:rPr lang="es-AR" dirty="0"/>
              <a:t> </a:t>
            </a:r>
            <a:r>
              <a:rPr lang="es-AR" dirty="0" err="1"/>
              <a:t>instructions</a:t>
            </a:r>
            <a:r>
              <a:rPr lang="es-AR"/>
              <a:t>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3568F3-253A-4739-8E12-EC8B78A3872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16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See facilitation guide for instructions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3568F3-253A-4739-8E12-EC8B78A3872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18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EC5C3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EC5C3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EC5C3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82"/>
            <a:ext cx="10692002" cy="6959993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8109255" y="1602663"/>
            <a:ext cx="1235075" cy="4047490"/>
          </a:xfrm>
          <a:custGeom>
            <a:avLst/>
            <a:gdLst/>
            <a:ahLst/>
            <a:cxnLst/>
            <a:rect l="l" t="t" r="r" b="b"/>
            <a:pathLst>
              <a:path w="1235075" h="4047490">
                <a:moveTo>
                  <a:pt x="385470" y="3854716"/>
                </a:moveTo>
                <a:lnTo>
                  <a:pt x="380377" y="3810520"/>
                </a:lnTo>
                <a:lnTo>
                  <a:pt x="365887" y="3769957"/>
                </a:lnTo>
                <a:lnTo>
                  <a:pt x="343128" y="3734168"/>
                </a:lnTo>
                <a:lnTo>
                  <a:pt x="313283" y="3704323"/>
                </a:lnTo>
                <a:lnTo>
                  <a:pt x="277507" y="3681565"/>
                </a:lnTo>
                <a:lnTo>
                  <a:pt x="236943" y="3667061"/>
                </a:lnTo>
                <a:lnTo>
                  <a:pt x="192747" y="3661968"/>
                </a:lnTo>
                <a:lnTo>
                  <a:pt x="148551" y="3667061"/>
                </a:lnTo>
                <a:lnTo>
                  <a:pt x="107975" y="3681565"/>
                </a:lnTo>
                <a:lnTo>
                  <a:pt x="72186" y="3704323"/>
                </a:lnTo>
                <a:lnTo>
                  <a:pt x="42341" y="3734168"/>
                </a:lnTo>
                <a:lnTo>
                  <a:pt x="19596" y="3769957"/>
                </a:lnTo>
                <a:lnTo>
                  <a:pt x="5092" y="3810520"/>
                </a:lnTo>
                <a:lnTo>
                  <a:pt x="0" y="3854716"/>
                </a:lnTo>
                <a:lnTo>
                  <a:pt x="5092" y="3898912"/>
                </a:lnTo>
                <a:lnTo>
                  <a:pt x="19596" y="3939476"/>
                </a:lnTo>
                <a:lnTo>
                  <a:pt x="42341" y="3975265"/>
                </a:lnTo>
                <a:lnTo>
                  <a:pt x="72186" y="4005122"/>
                </a:lnTo>
                <a:lnTo>
                  <a:pt x="107975" y="4027868"/>
                </a:lnTo>
                <a:lnTo>
                  <a:pt x="148551" y="4042372"/>
                </a:lnTo>
                <a:lnTo>
                  <a:pt x="192747" y="4047464"/>
                </a:lnTo>
                <a:lnTo>
                  <a:pt x="236943" y="4042372"/>
                </a:lnTo>
                <a:lnTo>
                  <a:pt x="277507" y="4027868"/>
                </a:lnTo>
                <a:lnTo>
                  <a:pt x="313283" y="4005122"/>
                </a:lnTo>
                <a:lnTo>
                  <a:pt x="343128" y="3975265"/>
                </a:lnTo>
                <a:lnTo>
                  <a:pt x="365887" y="3939476"/>
                </a:lnTo>
                <a:lnTo>
                  <a:pt x="380377" y="3898912"/>
                </a:lnTo>
                <a:lnTo>
                  <a:pt x="385470" y="3854716"/>
                </a:lnTo>
                <a:close/>
              </a:path>
              <a:path w="1235075" h="4047490">
                <a:moveTo>
                  <a:pt x="1234490" y="192747"/>
                </a:moveTo>
                <a:lnTo>
                  <a:pt x="1229398" y="148551"/>
                </a:lnTo>
                <a:lnTo>
                  <a:pt x="1214894" y="107988"/>
                </a:lnTo>
                <a:lnTo>
                  <a:pt x="1192149" y="72199"/>
                </a:lnTo>
                <a:lnTo>
                  <a:pt x="1162304" y="42354"/>
                </a:lnTo>
                <a:lnTo>
                  <a:pt x="1126515" y="19596"/>
                </a:lnTo>
                <a:lnTo>
                  <a:pt x="1085938" y="5092"/>
                </a:lnTo>
                <a:lnTo>
                  <a:pt x="1041742" y="0"/>
                </a:lnTo>
                <a:lnTo>
                  <a:pt x="997546" y="5092"/>
                </a:lnTo>
                <a:lnTo>
                  <a:pt x="956983" y="19596"/>
                </a:lnTo>
                <a:lnTo>
                  <a:pt x="921207" y="42354"/>
                </a:lnTo>
                <a:lnTo>
                  <a:pt x="891362" y="72199"/>
                </a:lnTo>
                <a:lnTo>
                  <a:pt x="868603" y="107988"/>
                </a:lnTo>
                <a:lnTo>
                  <a:pt x="854113" y="148551"/>
                </a:lnTo>
                <a:lnTo>
                  <a:pt x="849020" y="192747"/>
                </a:lnTo>
                <a:lnTo>
                  <a:pt x="854113" y="236943"/>
                </a:lnTo>
                <a:lnTo>
                  <a:pt x="868603" y="277507"/>
                </a:lnTo>
                <a:lnTo>
                  <a:pt x="891362" y="313296"/>
                </a:lnTo>
                <a:lnTo>
                  <a:pt x="921207" y="343141"/>
                </a:lnTo>
                <a:lnTo>
                  <a:pt x="956983" y="365899"/>
                </a:lnTo>
                <a:lnTo>
                  <a:pt x="997546" y="380403"/>
                </a:lnTo>
                <a:lnTo>
                  <a:pt x="1041742" y="385495"/>
                </a:lnTo>
                <a:lnTo>
                  <a:pt x="1085938" y="380403"/>
                </a:lnTo>
                <a:lnTo>
                  <a:pt x="1126515" y="365899"/>
                </a:lnTo>
                <a:lnTo>
                  <a:pt x="1162304" y="343141"/>
                </a:lnTo>
                <a:lnTo>
                  <a:pt x="1192149" y="313296"/>
                </a:lnTo>
                <a:lnTo>
                  <a:pt x="1214894" y="277507"/>
                </a:lnTo>
                <a:lnTo>
                  <a:pt x="1229398" y="236943"/>
                </a:lnTo>
                <a:lnTo>
                  <a:pt x="1234490" y="192747"/>
                </a:lnTo>
                <a:close/>
              </a:path>
            </a:pathLst>
          </a:custGeom>
          <a:solidFill>
            <a:srgbClr val="EBE7DD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972832" y="4559248"/>
            <a:ext cx="424180" cy="212090"/>
          </a:xfrm>
          <a:custGeom>
            <a:avLst/>
            <a:gdLst/>
            <a:ahLst/>
            <a:cxnLst/>
            <a:rect l="l" t="t" r="r" b="b"/>
            <a:pathLst>
              <a:path w="424179" h="212089">
                <a:moveTo>
                  <a:pt x="423799" y="212039"/>
                </a:moveTo>
                <a:lnTo>
                  <a:pt x="418214" y="163420"/>
                </a:lnTo>
                <a:lnTo>
                  <a:pt x="402302" y="118789"/>
                </a:lnTo>
                <a:lnTo>
                  <a:pt x="377326" y="79419"/>
                </a:lnTo>
                <a:lnTo>
                  <a:pt x="344549" y="46582"/>
                </a:lnTo>
                <a:lnTo>
                  <a:pt x="305233" y="21551"/>
                </a:lnTo>
                <a:lnTo>
                  <a:pt x="260642" y="5600"/>
                </a:lnTo>
                <a:lnTo>
                  <a:pt x="212039" y="0"/>
                </a:lnTo>
                <a:lnTo>
                  <a:pt x="163420" y="5600"/>
                </a:lnTo>
                <a:lnTo>
                  <a:pt x="118789" y="21551"/>
                </a:lnTo>
                <a:lnTo>
                  <a:pt x="79419" y="46582"/>
                </a:lnTo>
                <a:lnTo>
                  <a:pt x="46582" y="79419"/>
                </a:lnTo>
                <a:lnTo>
                  <a:pt x="21551" y="118789"/>
                </a:lnTo>
                <a:lnTo>
                  <a:pt x="5600" y="163420"/>
                </a:lnTo>
                <a:lnTo>
                  <a:pt x="0" y="212039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8515159" y="1583366"/>
            <a:ext cx="1272540" cy="424180"/>
          </a:xfrm>
          <a:custGeom>
            <a:avLst/>
            <a:gdLst/>
            <a:ahLst/>
            <a:cxnLst/>
            <a:rect l="l" t="t" r="r" b="b"/>
            <a:pathLst>
              <a:path w="1272540" h="424180">
                <a:moveTo>
                  <a:pt x="1272247" y="212039"/>
                </a:moveTo>
                <a:lnTo>
                  <a:pt x="1266647" y="163420"/>
                </a:lnTo>
                <a:lnTo>
                  <a:pt x="1250696" y="118789"/>
                </a:lnTo>
                <a:lnTo>
                  <a:pt x="1225665" y="79419"/>
                </a:lnTo>
                <a:lnTo>
                  <a:pt x="1192828" y="46582"/>
                </a:lnTo>
                <a:lnTo>
                  <a:pt x="1153458" y="21551"/>
                </a:lnTo>
                <a:lnTo>
                  <a:pt x="1108827" y="5600"/>
                </a:lnTo>
                <a:lnTo>
                  <a:pt x="1060208" y="0"/>
                </a:lnTo>
                <a:lnTo>
                  <a:pt x="1011589" y="5600"/>
                </a:lnTo>
                <a:lnTo>
                  <a:pt x="966958" y="21551"/>
                </a:lnTo>
                <a:lnTo>
                  <a:pt x="927588" y="46582"/>
                </a:lnTo>
                <a:lnTo>
                  <a:pt x="894751" y="79419"/>
                </a:lnTo>
                <a:lnTo>
                  <a:pt x="869721" y="118789"/>
                </a:lnTo>
                <a:lnTo>
                  <a:pt x="853769" y="163420"/>
                </a:lnTo>
                <a:lnTo>
                  <a:pt x="848169" y="212039"/>
                </a:lnTo>
                <a:lnTo>
                  <a:pt x="842568" y="260658"/>
                </a:lnTo>
                <a:lnTo>
                  <a:pt x="826615" y="305288"/>
                </a:lnTo>
                <a:lnTo>
                  <a:pt x="801583" y="344659"/>
                </a:lnTo>
                <a:lnTo>
                  <a:pt x="768744" y="377495"/>
                </a:lnTo>
                <a:lnTo>
                  <a:pt x="729374" y="402526"/>
                </a:lnTo>
                <a:lnTo>
                  <a:pt x="684745" y="418478"/>
                </a:lnTo>
                <a:lnTo>
                  <a:pt x="636130" y="424078"/>
                </a:lnTo>
                <a:lnTo>
                  <a:pt x="587511" y="418478"/>
                </a:lnTo>
                <a:lnTo>
                  <a:pt x="542880" y="402526"/>
                </a:lnTo>
                <a:lnTo>
                  <a:pt x="503510" y="377495"/>
                </a:lnTo>
                <a:lnTo>
                  <a:pt x="470673" y="344659"/>
                </a:lnTo>
                <a:lnTo>
                  <a:pt x="445642" y="305288"/>
                </a:lnTo>
                <a:lnTo>
                  <a:pt x="429691" y="260658"/>
                </a:lnTo>
                <a:lnTo>
                  <a:pt x="424091" y="212039"/>
                </a:lnTo>
                <a:lnTo>
                  <a:pt x="418490" y="163420"/>
                </a:lnTo>
                <a:lnTo>
                  <a:pt x="402537" y="118789"/>
                </a:lnTo>
                <a:lnTo>
                  <a:pt x="377504" y="79419"/>
                </a:lnTo>
                <a:lnTo>
                  <a:pt x="344666" y="46582"/>
                </a:lnTo>
                <a:lnTo>
                  <a:pt x="305296" y="21551"/>
                </a:lnTo>
                <a:lnTo>
                  <a:pt x="260666" y="5600"/>
                </a:lnTo>
                <a:lnTo>
                  <a:pt x="212051" y="0"/>
                </a:lnTo>
                <a:lnTo>
                  <a:pt x="163432" y="5600"/>
                </a:lnTo>
                <a:lnTo>
                  <a:pt x="118799" y="21551"/>
                </a:lnTo>
                <a:lnTo>
                  <a:pt x="79426" y="46582"/>
                </a:lnTo>
                <a:lnTo>
                  <a:pt x="46587" y="79419"/>
                </a:lnTo>
                <a:lnTo>
                  <a:pt x="21554" y="118789"/>
                </a:lnTo>
                <a:lnTo>
                  <a:pt x="5600" y="163420"/>
                </a:lnTo>
                <a:lnTo>
                  <a:pt x="0" y="212039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939596" y="2585525"/>
            <a:ext cx="848360" cy="424180"/>
          </a:xfrm>
          <a:custGeom>
            <a:avLst/>
            <a:gdLst/>
            <a:ahLst/>
            <a:cxnLst/>
            <a:rect l="l" t="t" r="r" b="b"/>
            <a:pathLst>
              <a:path w="848359" h="424180">
                <a:moveTo>
                  <a:pt x="0" y="212039"/>
                </a:moveTo>
                <a:lnTo>
                  <a:pt x="5600" y="163420"/>
                </a:lnTo>
                <a:lnTo>
                  <a:pt x="21551" y="118789"/>
                </a:lnTo>
                <a:lnTo>
                  <a:pt x="46582" y="79419"/>
                </a:lnTo>
                <a:lnTo>
                  <a:pt x="79419" y="46582"/>
                </a:lnTo>
                <a:lnTo>
                  <a:pt x="118789" y="21551"/>
                </a:lnTo>
                <a:lnTo>
                  <a:pt x="163420" y="5600"/>
                </a:lnTo>
                <a:lnTo>
                  <a:pt x="212039" y="0"/>
                </a:lnTo>
                <a:lnTo>
                  <a:pt x="260658" y="5600"/>
                </a:lnTo>
                <a:lnTo>
                  <a:pt x="305288" y="21551"/>
                </a:lnTo>
                <a:lnTo>
                  <a:pt x="344659" y="46582"/>
                </a:lnTo>
                <a:lnTo>
                  <a:pt x="377495" y="79419"/>
                </a:lnTo>
                <a:lnTo>
                  <a:pt x="402526" y="118789"/>
                </a:lnTo>
                <a:lnTo>
                  <a:pt x="418478" y="163420"/>
                </a:lnTo>
                <a:lnTo>
                  <a:pt x="424078" y="212039"/>
                </a:lnTo>
                <a:lnTo>
                  <a:pt x="429678" y="260658"/>
                </a:lnTo>
                <a:lnTo>
                  <a:pt x="445630" y="305288"/>
                </a:lnTo>
                <a:lnTo>
                  <a:pt x="470660" y="344659"/>
                </a:lnTo>
                <a:lnTo>
                  <a:pt x="503497" y="377495"/>
                </a:lnTo>
                <a:lnTo>
                  <a:pt x="542867" y="402526"/>
                </a:lnTo>
                <a:lnTo>
                  <a:pt x="587498" y="418478"/>
                </a:lnTo>
                <a:lnTo>
                  <a:pt x="636117" y="424078"/>
                </a:lnTo>
                <a:lnTo>
                  <a:pt x="684726" y="418478"/>
                </a:lnTo>
                <a:lnTo>
                  <a:pt x="729332" y="402526"/>
                </a:lnTo>
                <a:lnTo>
                  <a:pt x="768667" y="377495"/>
                </a:lnTo>
                <a:lnTo>
                  <a:pt x="801466" y="344659"/>
                </a:lnTo>
                <a:lnTo>
                  <a:pt x="826462" y="305288"/>
                </a:lnTo>
                <a:lnTo>
                  <a:pt x="842388" y="260658"/>
                </a:lnTo>
                <a:lnTo>
                  <a:pt x="847979" y="212039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7687335" y="868019"/>
            <a:ext cx="1657350" cy="2122805"/>
          </a:xfrm>
          <a:custGeom>
            <a:avLst/>
            <a:gdLst/>
            <a:ahLst/>
            <a:cxnLst/>
            <a:rect l="l" t="t" r="r" b="b"/>
            <a:pathLst>
              <a:path w="1657350" h="2122805">
                <a:moveTo>
                  <a:pt x="385470" y="192747"/>
                </a:moveTo>
                <a:lnTo>
                  <a:pt x="380390" y="148551"/>
                </a:lnTo>
                <a:lnTo>
                  <a:pt x="365887" y="107988"/>
                </a:lnTo>
                <a:lnTo>
                  <a:pt x="343128" y="72199"/>
                </a:lnTo>
                <a:lnTo>
                  <a:pt x="313283" y="42341"/>
                </a:lnTo>
                <a:lnTo>
                  <a:pt x="277495" y="19583"/>
                </a:lnTo>
                <a:lnTo>
                  <a:pt x="236931" y="5092"/>
                </a:lnTo>
                <a:lnTo>
                  <a:pt x="192722" y="0"/>
                </a:lnTo>
                <a:lnTo>
                  <a:pt x="148539" y="5092"/>
                </a:lnTo>
                <a:lnTo>
                  <a:pt x="107975" y="19583"/>
                </a:lnTo>
                <a:lnTo>
                  <a:pt x="72186" y="42341"/>
                </a:lnTo>
                <a:lnTo>
                  <a:pt x="42341" y="72199"/>
                </a:lnTo>
                <a:lnTo>
                  <a:pt x="19596" y="107988"/>
                </a:lnTo>
                <a:lnTo>
                  <a:pt x="5092" y="148551"/>
                </a:lnTo>
                <a:lnTo>
                  <a:pt x="0" y="192747"/>
                </a:lnTo>
                <a:lnTo>
                  <a:pt x="5092" y="236931"/>
                </a:lnTo>
                <a:lnTo>
                  <a:pt x="19596" y="277507"/>
                </a:lnTo>
                <a:lnTo>
                  <a:pt x="42341" y="313296"/>
                </a:lnTo>
                <a:lnTo>
                  <a:pt x="72186" y="343141"/>
                </a:lnTo>
                <a:lnTo>
                  <a:pt x="107975" y="365899"/>
                </a:lnTo>
                <a:lnTo>
                  <a:pt x="148539" y="380403"/>
                </a:lnTo>
                <a:lnTo>
                  <a:pt x="192722" y="385495"/>
                </a:lnTo>
                <a:lnTo>
                  <a:pt x="236931" y="380403"/>
                </a:lnTo>
                <a:lnTo>
                  <a:pt x="277495" y="365899"/>
                </a:lnTo>
                <a:lnTo>
                  <a:pt x="313283" y="343141"/>
                </a:lnTo>
                <a:lnTo>
                  <a:pt x="343128" y="313296"/>
                </a:lnTo>
                <a:lnTo>
                  <a:pt x="365887" y="277507"/>
                </a:lnTo>
                <a:lnTo>
                  <a:pt x="380390" y="236931"/>
                </a:lnTo>
                <a:lnTo>
                  <a:pt x="385470" y="192747"/>
                </a:lnTo>
                <a:close/>
              </a:path>
              <a:path w="1657350" h="2122805">
                <a:moveTo>
                  <a:pt x="1656765" y="1929549"/>
                </a:moveTo>
                <a:lnTo>
                  <a:pt x="1651673" y="1885365"/>
                </a:lnTo>
                <a:lnTo>
                  <a:pt x="1637169" y="1844789"/>
                </a:lnTo>
                <a:lnTo>
                  <a:pt x="1614424" y="1809000"/>
                </a:lnTo>
                <a:lnTo>
                  <a:pt x="1584579" y="1779155"/>
                </a:lnTo>
                <a:lnTo>
                  <a:pt x="1548790" y="1756397"/>
                </a:lnTo>
                <a:lnTo>
                  <a:pt x="1508213" y="1741893"/>
                </a:lnTo>
                <a:lnTo>
                  <a:pt x="1464017" y="1736801"/>
                </a:lnTo>
                <a:lnTo>
                  <a:pt x="1419821" y="1741893"/>
                </a:lnTo>
                <a:lnTo>
                  <a:pt x="1379258" y="1756397"/>
                </a:lnTo>
                <a:lnTo>
                  <a:pt x="1343469" y="1779155"/>
                </a:lnTo>
                <a:lnTo>
                  <a:pt x="1313624" y="1809000"/>
                </a:lnTo>
                <a:lnTo>
                  <a:pt x="1290878" y="1844789"/>
                </a:lnTo>
                <a:lnTo>
                  <a:pt x="1276375" y="1885365"/>
                </a:lnTo>
                <a:lnTo>
                  <a:pt x="1271295" y="1929549"/>
                </a:lnTo>
                <a:lnTo>
                  <a:pt x="1276375" y="1973745"/>
                </a:lnTo>
                <a:lnTo>
                  <a:pt x="1290878" y="2014308"/>
                </a:lnTo>
                <a:lnTo>
                  <a:pt x="1313624" y="2050097"/>
                </a:lnTo>
                <a:lnTo>
                  <a:pt x="1343469" y="2079955"/>
                </a:lnTo>
                <a:lnTo>
                  <a:pt x="1379258" y="2102700"/>
                </a:lnTo>
                <a:lnTo>
                  <a:pt x="1419821" y="2117204"/>
                </a:lnTo>
                <a:lnTo>
                  <a:pt x="1464017" y="2122297"/>
                </a:lnTo>
                <a:lnTo>
                  <a:pt x="1508213" y="2117204"/>
                </a:lnTo>
                <a:lnTo>
                  <a:pt x="1548790" y="2102700"/>
                </a:lnTo>
                <a:lnTo>
                  <a:pt x="1584579" y="2079955"/>
                </a:lnTo>
                <a:lnTo>
                  <a:pt x="1614424" y="2050097"/>
                </a:lnTo>
                <a:lnTo>
                  <a:pt x="1637169" y="2014308"/>
                </a:lnTo>
                <a:lnTo>
                  <a:pt x="1651673" y="1973745"/>
                </a:lnTo>
                <a:lnTo>
                  <a:pt x="1656765" y="1929549"/>
                </a:lnTo>
                <a:close/>
              </a:path>
            </a:pathLst>
          </a:custGeom>
          <a:solidFill>
            <a:srgbClr val="EB5C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6396633" y="4559248"/>
            <a:ext cx="2120265" cy="424180"/>
          </a:xfrm>
          <a:custGeom>
            <a:avLst/>
            <a:gdLst/>
            <a:ahLst/>
            <a:cxnLst/>
            <a:rect l="l" t="t" r="r" b="b"/>
            <a:pathLst>
              <a:path w="2120265" h="424179">
                <a:moveTo>
                  <a:pt x="2120112" y="212039"/>
                </a:moveTo>
                <a:lnTo>
                  <a:pt x="2114512" y="260658"/>
                </a:lnTo>
                <a:lnTo>
                  <a:pt x="2098560" y="305288"/>
                </a:lnTo>
                <a:lnTo>
                  <a:pt x="2073530" y="344659"/>
                </a:lnTo>
                <a:lnTo>
                  <a:pt x="2040693" y="377495"/>
                </a:lnTo>
                <a:lnTo>
                  <a:pt x="2001323" y="402526"/>
                </a:lnTo>
                <a:lnTo>
                  <a:pt x="1956692" y="418478"/>
                </a:lnTo>
                <a:lnTo>
                  <a:pt x="1908073" y="424078"/>
                </a:lnTo>
                <a:lnTo>
                  <a:pt x="1859454" y="418478"/>
                </a:lnTo>
                <a:lnTo>
                  <a:pt x="1814823" y="402526"/>
                </a:lnTo>
                <a:lnTo>
                  <a:pt x="1775453" y="377495"/>
                </a:lnTo>
                <a:lnTo>
                  <a:pt x="1742616" y="344659"/>
                </a:lnTo>
                <a:lnTo>
                  <a:pt x="1717585" y="305288"/>
                </a:lnTo>
                <a:lnTo>
                  <a:pt x="1701634" y="260658"/>
                </a:lnTo>
                <a:lnTo>
                  <a:pt x="1696034" y="212039"/>
                </a:lnTo>
                <a:lnTo>
                  <a:pt x="1690434" y="163420"/>
                </a:lnTo>
                <a:lnTo>
                  <a:pt x="1674482" y="118789"/>
                </a:lnTo>
                <a:lnTo>
                  <a:pt x="1649451" y="79419"/>
                </a:lnTo>
                <a:lnTo>
                  <a:pt x="1616614" y="46582"/>
                </a:lnTo>
                <a:lnTo>
                  <a:pt x="1577244" y="21551"/>
                </a:lnTo>
                <a:lnTo>
                  <a:pt x="1532613" y="5600"/>
                </a:lnTo>
                <a:lnTo>
                  <a:pt x="1483995" y="0"/>
                </a:lnTo>
                <a:lnTo>
                  <a:pt x="1435376" y="5600"/>
                </a:lnTo>
                <a:lnTo>
                  <a:pt x="1390745" y="21551"/>
                </a:lnTo>
                <a:lnTo>
                  <a:pt x="1351375" y="46582"/>
                </a:lnTo>
                <a:lnTo>
                  <a:pt x="1318538" y="79419"/>
                </a:lnTo>
                <a:lnTo>
                  <a:pt x="1293507" y="118789"/>
                </a:lnTo>
                <a:lnTo>
                  <a:pt x="1277555" y="163420"/>
                </a:lnTo>
                <a:lnTo>
                  <a:pt x="1271955" y="212039"/>
                </a:lnTo>
                <a:lnTo>
                  <a:pt x="1266355" y="260658"/>
                </a:lnTo>
                <a:lnTo>
                  <a:pt x="1250401" y="305288"/>
                </a:lnTo>
                <a:lnTo>
                  <a:pt x="1225369" y="344659"/>
                </a:lnTo>
                <a:lnTo>
                  <a:pt x="1192531" y="377495"/>
                </a:lnTo>
                <a:lnTo>
                  <a:pt x="1153160" y="402526"/>
                </a:lnTo>
                <a:lnTo>
                  <a:pt x="1108531" y="418478"/>
                </a:lnTo>
                <a:lnTo>
                  <a:pt x="1059916" y="424078"/>
                </a:lnTo>
                <a:lnTo>
                  <a:pt x="1011297" y="418478"/>
                </a:lnTo>
                <a:lnTo>
                  <a:pt x="966664" y="402526"/>
                </a:lnTo>
                <a:lnTo>
                  <a:pt x="927291" y="377495"/>
                </a:lnTo>
                <a:lnTo>
                  <a:pt x="894452" y="344659"/>
                </a:lnTo>
                <a:lnTo>
                  <a:pt x="869419" y="305288"/>
                </a:lnTo>
                <a:lnTo>
                  <a:pt x="853465" y="260658"/>
                </a:lnTo>
                <a:lnTo>
                  <a:pt x="847864" y="212039"/>
                </a:lnTo>
                <a:lnTo>
                  <a:pt x="842265" y="163420"/>
                </a:lnTo>
                <a:lnTo>
                  <a:pt x="826315" y="118789"/>
                </a:lnTo>
                <a:lnTo>
                  <a:pt x="801287" y="79419"/>
                </a:lnTo>
                <a:lnTo>
                  <a:pt x="768453" y="46582"/>
                </a:lnTo>
                <a:lnTo>
                  <a:pt x="729085" y="21551"/>
                </a:lnTo>
                <a:lnTo>
                  <a:pt x="684456" y="5600"/>
                </a:lnTo>
                <a:lnTo>
                  <a:pt x="635838" y="0"/>
                </a:lnTo>
                <a:lnTo>
                  <a:pt x="587214" y="5600"/>
                </a:lnTo>
                <a:lnTo>
                  <a:pt x="542580" y="21551"/>
                </a:lnTo>
                <a:lnTo>
                  <a:pt x="503207" y="46582"/>
                </a:lnTo>
                <a:lnTo>
                  <a:pt x="470369" y="79419"/>
                </a:lnTo>
                <a:lnTo>
                  <a:pt x="445338" y="118789"/>
                </a:lnTo>
                <a:lnTo>
                  <a:pt x="429386" y="163420"/>
                </a:lnTo>
                <a:lnTo>
                  <a:pt x="423786" y="212039"/>
                </a:lnTo>
                <a:lnTo>
                  <a:pt x="418186" y="260658"/>
                </a:lnTo>
                <a:lnTo>
                  <a:pt x="402237" y="305288"/>
                </a:lnTo>
                <a:lnTo>
                  <a:pt x="377208" y="344659"/>
                </a:lnTo>
                <a:lnTo>
                  <a:pt x="344374" y="377495"/>
                </a:lnTo>
                <a:lnTo>
                  <a:pt x="305007" y="402526"/>
                </a:lnTo>
                <a:lnTo>
                  <a:pt x="260377" y="418478"/>
                </a:lnTo>
                <a:lnTo>
                  <a:pt x="211759" y="424078"/>
                </a:lnTo>
                <a:lnTo>
                  <a:pt x="163152" y="418478"/>
                </a:lnTo>
                <a:lnTo>
                  <a:pt x="118559" y="402526"/>
                </a:lnTo>
                <a:lnTo>
                  <a:pt x="79244" y="377495"/>
                </a:lnTo>
                <a:lnTo>
                  <a:pt x="46468" y="344659"/>
                </a:lnTo>
                <a:lnTo>
                  <a:pt x="21494" y="305288"/>
                </a:lnTo>
                <a:lnTo>
                  <a:pt x="5583" y="260658"/>
                </a:lnTo>
                <a:lnTo>
                  <a:pt x="0" y="212039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7669148" y="5248384"/>
            <a:ext cx="2118360" cy="424180"/>
          </a:xfrm>
          <a:custGeom>
            <a:avLst/>
            <a:gdLst/>
            <a:ahLst/>
            <a:cxnLst/>
            <a:rect l="l" t="t" r="r" b="b"/>
            <a:pathLst>
              <a:path w="2118359" h="424179">
                <a:moveTo>
                  <a:pt x="2118258" y="212039"/>
                </a:moveTo>
                <a:lnTo>
                  <a:pt x="2112658" y="260658"/>
                </a:lnTo>
                <a:lnTo>
                  <a:pt x="2096706" y="305288"/>
                </a:lnTo>
                <a:lnTo>
                  <a:pt x="2071675" y="344659"/>
                </a:lnTo>
                <a:lnTo>
                  <a:pt x="2038839" y="377495"/>
                </a:lnTo>
                <a:lnTo>
                  <a:pt x="1999468" y="402526"/>
                </a:lnTo>
                <a:lnTo>
                  <a:pt x="1954838" y="418478"/>
                </a:lnTo>
                <a:lnTo>
                  <a:pt x="1906219" y="424078"/>
                </a:lnTo>
                <a:lnTo>
                  <a:pt x="1857600" y="418478"/>
                </a:lnTo>
                <a:lnTo>
                  <a:pt x="1812969" y="402526"/>
                </a:lnTo>
                <a:lnTo>
                  <a:pt x="1773599" y="377495"/>
                </a:lnTo>
                <a:lnTo>
                  <a:pt x="1740762" y="344659"/>
                </a:lnTo>
                <a:lnTo>
                  <a:pt x="1715731" y="305288"/>
                </a:lnTo>
                <a:lnTo>
                  <a:pt x="1699780" y="260658"/>
                </a:lnTo>
                <a:lnTo>
                  <a:pt x="1694180" y="212039"/>
                </a:lnTo>
                <a:lnTo>
                  <a:pt x="1688579" y="163420"/>
                </a:lnTo>
                <a:lnTo>
                  <a:pt x="1672625" y="118789"/>
                </a:lnTo>
                <a:lnTo>
                  <a:pt x="1647593" y="79419"/>
                </a:lnTo>
                <a:lnTo>
                  <a:pt x="1614755" y="46582"/>
                </a:lnTo>
                <a:lnTo>
                  <a:pt x="1575385" y="21551"/>
                </a:lnTo>
                <a:lnTo>
                  <a:pt x="1530755" y="5600"/>
                </a:lnTo>
                <a:lnTo>
                  <a:pt x="1482140" y="0"/>
                </a:lnTo>
                <a:lnTo>
                  <a:pt x="1433521" y="5600"/>
                </a:lnTo>
                <a:lnTo>
                  <a:pt x="1388891" y="21551"/>
                </a:lnTo>
                <a:lnTo>
                  <a:pt x="1349520" y="46582"/>
                </a:lnTo>
                <a:lnTo>
                  <a:pt x="1316684" y="79419"/>
                </a:lnTo>
                <a:lnTo>
                  <a:pt x="1291653" y="118789"/>
                </a:lnTo>
                <a:lnTo>
                  <a:pt x="1275701" y="163420"/>
                </a:lnTo>
                <a:lnTo>
                  <a:pt x="1270101" y="212039"/>
                </a:lnTo>
                <a:lnTo>
                  <a:pt x="1264500" y="260658"/>
                </a:lnTo>
                <a:lnTo>
                  <a:pt x="1248547" y="305288"/>
                </a:lnTo>
                <a:lnTo>
                  <a:pt x="1223515" y="344659"/>
                </a:lnTo>
                <a:lnTo>
                  <a:pt x="1190677" y="377495"/>
                </a:lnTo>
                <a:lnTo>
                  <a:pt x="1151306" y="402526"/>
                </a:lnTo>
                <a:lnTo>
                  <a:pt x="1106677" y="418478"/>
                </a:lnTo>
                <a:lnTo>
                  <a:pt x="1058062" y="424078"/>
                </a:lnTo>
                <a:lnTo>
                  <a:pt x="1009442" y="418478"/>
                </a:lnTo>
                <a:lnTo>
                  <a:pt x="964810" y="402526"/>
                </a:lnTo>
                <a:lnTo>
                  <a:pt x="925437" y="377495"/>
                </a:lnTo>
                <a:lnTo>
                  <a:pt x="892597" y="344659"/>
                </a:lnTo>
                <a:lnTo>
                  <a:pt x="867564" y="305288"/>
                </a:lnTo>
                <a:lnTo>
                  <a:pt x="851611" y="260658"/>
                </a:lnTo>
                <a:lnTo>
                  <a:pt x="846010" y="212039"/>
                </a:lnTo>
                <a:lnTo>
                  <a:pt x="840411" y="163420"/>
                </a:lnTo>
                <a:lnTo>
                  <a:pt x="824461" y="118789"/>
                </a:lnTo>
                <a:lnTo>
                  <a:pt x="799433" y="79419"/>
                </a:lnTo>
                <a:lnTo>
                  <a:pt x="766598" y="46582"/>
                </a:lnTo>
                <a:lnTo>
                  <a:pt x="727231" y="21551"/>
                </a:lnTo>
                <a:lnTo>
                  <a:pt x="682602" y="5600"/>
                </a:lnTo>
                <a:lnTo>
                  <a:pt x="633984" y="0"/>
                </a:lnTo>
                <a:lnTo>
                  <a:pt x="585360" y="5600"/>
                </a:lnTo>
                <a:lnTo>
                  <a:pt x="540726" y="21551"/>
                </a:lnTo>
                <a:lnTo>
                  <a:pt x="501353" y="46582"/>
                </a:lnTo>
                <a:lnTo>
                  <a:pt x="468515" y="79419"/>
                </a:lnTo>
                <a:lnTo>
                  <a:pt x="443484" y="118789"/>
                </a:lnTo>
                <a:lnTo>
                  <a:pt x="427532" y="163420"/>
                </a:lnTo>
                <a:lnTo>
                  <a:pt x="421932" y="212039"/>
                </a:lnTo>
                <a:lnTo>
                  <a:pt x="416332" y="260658"/>
                </a:lnTo>
                <a:lnTo>
                  <a:pt x="400382" y="305288"/>
                </a:lnTo>
                <a:lnTo>
                  <a:pt x="375354" y="344659"/>
                </a:lnTo>
                <a:lnTo>
                  <a:pt x="342520" y="377495"/>
                </a:lnTo>
                <a:lnTo>
                  <a:pt x="303152" y="402526"/>
                </a:lnTo>
                <a:lnTo>
                  <a:pt x="258523" y="418478"/>
                </a:lnTo>
                <a:lnTo>
                  <a:pt x="209905" y="424078"/>
                </a:lnTo>
                <a:lnTo>
                  <a:pt x="161400" y="418538"/>
                </a:lnTo>
                <a:lnTo>
                  <a:pt x="117073" y="402740"/>
                </a:lnTo>
                <a:lnTo>
                  <a:pt x="78120" y="377921"/>
                </a:lnTo>
                <a:lnTo>
                  <a:pt x="45738" y="345316"/>
                </a:lnTo>
                <a:lnTo>
                  <a:pt x="21126" y="306159"/>
                </a:lnTo>
                <a:lnTo>
                  <a:pt x="5481" y="261685"/>
                </a:lnTo>
                <a:lnTo>
                  <a:pt x="0" y="213131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7687504" y="4572150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192747" y="0"/>
                </a:moveTo>
                <a:lnTo>
                  <a:pt x="148548" y="5091"/>
                </a:lnTo>
                <a:lnTo>
                  <a:pt x="107976" y="19593"/>
                </a:lnTo>
                <a:lnTo>
                  <a:pt x="72188" y="42348"/>
                </a:lnTo>
                <a:lnTo>
                  <a:pt x="42340" y="72199"/>
                </a:lnTo>
                <a:lnTo>
                  <a:pt x="19588" y="107987"/>
                </a:lnTo>
                <a:lnTo>
                  <a:pt x="5089" y="148556"/>
                </a:lnTo>
                <a:lnTo>
                  <a:pt x="0" y="192747"/>
                </a:lnTo>
                <a:lnTo>
                  <a:pt x="5089" y="236939"/>
                </a:lnTo>
                <a:lnTo>
                  <a:pt x="19588" y="277507"/>
                </a:lnTo>
                <a:lnTo>
                  <a:pt x="42340" y="313296"/>
                </a:lnTo>
                <a:lnTo>
                  <a:pt x="72188" y="343147"/>
                </a:lnTo>
                <a:lnTo>
                  <a:pt x="107976" y="365902"/>
                </a:lnTo>
                <a:lnTo>
                  <a:pt x="148548" y="380404"/>
                </a:lnTo>
                <a:lnTo>
                  <a:pt x="192747" y="385495"/>
                </a:lnTo>
                <a:lnTo>
                  <a:pt x="236937" y="380404"/>
                </a:lnTo>
                <a:lnTo>
                  <a:pt x="277502" y="365902"/>
                </a:lnTo>
                <a:lnTo>
                  <a:pt x="313286" y="343147"/>
                </a:lnTo>
                <a:lnTo>
                  <a:pt x="343131" y="313296"/>
                </a:lnTo>
                <a:lnTo>
                  <a:pt x="365882" y="277507"/>
                </a:lnTo>
                <a:lnTo>
                  <a:pt x="380380" y="236939"/>
                </a:lnTo>
                <a:lnTo>
                  <a:pt x="385470" y="192747"/>
                </a:lnTo>
                <a:lnTo>
                  <a:pt x="380380" y="148556"/>
                </a:lnTo>
                <a:lnTo>
                  <a:pt x="365882" y="107987"/>
                </a:lnTo>
                <a:lnTo>
                  <a:pt x="343131" y="72199"/>
                </a:lnTo>
                <a:lnTo>
                  <a:pt x="313286" y="42348"/>
                </a:lnTo>
                <a:lnTo>
                  <a:pt x="277502" y="19593"/>
                </a:lnTo>
                <a:lnTo>
                  <a:pt x="236937" y="5091"/>
                </a:lnTo>
                <a:lnTo>
                  <a:pt x="192747" y="0"/>
                </a:lnTo>
                <a:close/>
              </a:path>
            </a:pathLst>
          </a:custGeom>
          <a:solidFill>
            <a:srgbClr val="EB5C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6839224" y="4000177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192747" y="0"/>
                </a:moveTo>
                <a:lnTo>
                  <a:pt x="148548" y="5091"/>
                </a:lnTo>
                <a:lnTo>
                  <a:pt x="107976" y="19593"/>
                </a:lnTo>
                <a:lnTo>
                  <a:pt x="72188" y="42348"/>
                </a:lnTo>
                <a:lnTo>
                  <a:pt x="42340" y="72199"/>
                </a:lnTo>
                <a:lnTo>
                  <a:pt x="19588" y="107987"/>
                </a:lnTo>
                <a:lnTo>
                  <a:pt x="5089" y="148556"/>
                </a:lnTo>
                <a:lnTo>
                  <a:pt x="0" y="192747"/>
                </a:lnTo>
                <a:lnTo>
                  <a:pt x="5089" y="236939"/>
                </a:lnTo>
                <a:lnTo>
                  <a:pt x="19588" y="277507"/>
                </a:lnTo>
                <a:lnTo>
                  <a:pt x="42340" y="313296"/>
                </a:lnTo>
                <a:lnTo>
                  <a:pt x="72188" y="343147"/>
                </a:lnTo>
                <a:lnTo>
                  <a:pt x="107976" y="365902"/>
                </a:lnTo>
                <a:lnTo>
                  <a:pt x="148548" y="380404"/>
                </a:lnTo>
                <a:lnTo>
                  <a:pt x="192747" y="385495"/>
                </a:lnTo>
                <a:lnTo>
                  <a:pt x="236937" y="380404"/>
                </a:lnTo>
                <a:lnTo>
                  <a:pt x="277502" y="365902"/>
                </a:lnTo>
                <a:lnTo>
                  <a:pt x="313286" y="343147"/>
                </a:lnTo>
                <a:lnTo>
                  <a:pt x="343131" y="313296"/>
                </a:lnTo>
                <a:lnTo>
                  <a:pt x="365882" y="277507"/>
                </a:lnTo>
                <a:lnTo>
                  <a:pt x="380380" y="236939"/>
                </a:lnTo>
                <a:lnTo>
                  <a:pt x="385470" y="192747"/>
                </a:lnTo>
                <a:lnTo>
                  <a:pt x="380380" y="148556"/>
                </a:lnTo>
                <a:lnTo>
                  <a:pt x="365882" y="107987"/>
                </a:lnTo>
                <a:lnTo>
                  <a:pt x="343131" y="72199"/>
                </a:lnTo>
                <a:lnTo>
                  <a:pt x="313286" y="42348"/>
                </a:lnTo>
                <a:lnTo>
                  <a:pt x="277502" y="19593"/>
                </a:lnTo>
                <a:lnTo>
                  <a:pt x="236937" y="5091"/>
                </a:lnTo>
                <a:lnTo>
                  <a:pt x="192747" y="0"/>
                </a:lnTo>
                <a:close/>
              </a:path>
            </a:pathLst>
          </a:custGeom>
          <a:solidFill>
            <a:srgbClr val="EBE7DD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972831" y="5249463"/>
            <a:ext cx="2118360" cy="424180"/>
          </a:xfrm>
          <a:custGeom>
            <a:avLst/>
            <a:gdLst/>
            <a:ahLst/>
            <a:cxnLst/>
            <a:rect l="l" t="t" r="r" b="b"/>
            <a:pathLst>
              <a:path w="2118359" h="424179">
                <a:moveTo>
                  <a:pt x="2118258" y="210959"/>
                </a:moveTo>
                <a:lnTo>
                  <a:pt x="2109278" y="259950"/>
                </a:lnTo>
                <a:lnTo>
                  <a:pt x="2091409" y="304273"/>
                </a:lnTo>
                <a:lnTo>
                  <a:pt x="2065783" y="343021"/>
                </a:lnTo>
                <a:lnTo>
                  <a:pt x="2033532" y="375285"/>
                </a:lnTo>
                <a:lnTo>
                  <a:pt x="1995788" y="400157"/>
                </a:lnTo>
                <a:lnTo>
                  <a:pt x="1953685" y="416729"/>
                </a:lnTo>
                <a:lnTo>
                  <a:pt x="1908352" y="424091"/>
                </a:lnTo>
                <a:lnTo>
                  <a:pt x="1859786" y="420433"/>
                </a:lnTo>
                <a:lnTo>
                  <a:pt x="1815177" y="405236"/>
                </a:lnTo>
                <a:lnTo>
                  <a:pt x="1775807" y="380095"/>
                </a:lnTo>
                <a:lnTo>
                  <a:pt x="1742955" y="346609"/>
                </a:lnTo>
                <a:lnTo>
                  <a:pt x="1717904" y="306375"/>
                </a:lnTo>
                <a:lnTo>
                  <a:pt x="1701934" y="260990"/>
                </a:lnTo>
                <a:lnTo>
                  <a:pt x="1696326" y="212051"/>
                </a:lnTo>
                <a:lnTo>
                  <a:pt x="1690726" y="163432"/>
                </a:lnTo>
                <a:lnTo>
                  <a:pt x="1674774" y="118799"/>
                </a:lnTo>
                <a:lnTo>
                  <a:pt x="1649742" y="79426"/>
                </a:lnTo>
                <a:lnTo>
                  <a:pt x="1616904" y="46587"/>
                </a:lnTo>
                <a:lnTo>
                  <a:pt x="1577532" y="21554"/>
                </a:lnTo>
                <a:lnTo>
                  <a:pt x="1532897" y="5600"/>
                </a:lnTo>
                <a:lnTo>
                  <a:pt x="1484274" y="0"/>
                </a:lnTo>
                <a:lnTo>
                  <a:pt x="1435660" y="5600"/>
                </a:lnTo>
                <a:lnTo>
                  <a:pt x="1391032" y="21554"/>
                </a:lnTo>
                <a:lnTo>
                  <a:pt x="1351664" y="46587"/>
                </a:lnTo>
                <a:lnTo>
                  <a:pt x="1318829" y="79426"/>
                </a:lnTo>
                <a:lnTo>
                  <a:pt x="1293799" y="118799"/>
                </a:lnTo>
                <a:lnTo>
                  <a:pt x="1277847" y="163432"/>
                </a:lnTo>
                <a:lnTo>
                  <a:pt x="1272247" y="212051"/>
                </a:lnTo>
                <a:lnTo>
                  <a:pt x="1266647" y="260666"/>
                </a:lnTo>
                <a:lnTo>
                  <a:pt x="1250693" y="305296"/>
                </a:lnTo>
                <a:lnTo>
                  <a:pt x="1225660" y="344666"/>
                </a:lnTo>
                <a:lnTo>
                  <a:pt x="1192820" y="377504"/>
                </a:lnTo>
                <a:lnTo>
                  <a:pt x="1153448" y="402537"/>
                </a:lnTo>
                <a:lnTo>
                  <a:pt x="1108815" y="418490"/>
                </a:lnTo>
                <a:lnTo>
                  <a:pt x="1060196" y="424091"/>
                </a:lnTo>
                <a:lnTo>
                  <a:pt x="1011581" y="418490"/>
                </a:lnTo>
                <a:lnTo>
                  <a:pt x="966951" y="402537"/>
                </a:lnTo>
                <a:lnTo>
                  <a:pt x="927581" y="377504"/>
                </a:lnTo>
                <a:lnTo>
                  <a:pt x="894743" y="344666"/>
                </a:lnTo>
                <a:lnTo>
                  <a:pt x="869710" y="305296"/>
                </a:lnTo>
                <a:lnTo>
                  <a:pt x="853757" y="260666"/>
                </a:lnTo>
                <a:lnTo>
                  <a:pt x="848156" y="212051"/>
                </a:lnTo>
                <a:lnTo>
                  <a:pt x="842556" y="163432"/>
                </a:lnTo>
                <a:lnTo>
                  <a:pt x="826605" y="118799"/>
                </a:lnTo>
                <a:lnTo>
                  <a:pt x="801574" y="79426"/>
                </a:lnTo>
                <a:lnTo>
                  <a:pt x="768737" y="46587"/>
                </a:lnTo>
                <a:lnTo>
                  <a:pt x="729367" y="21554"/>
                </a:lnTo>
                <a:lnTo>
                  <a:pt x="684736" y="5600"/>
                </a:lnTo>
                <a:lnTo>
                  <a:pt x="636117" y="0"/>
                </a:lnTo>
                <a:lnTo>
                  <a:pt x="587498" y="5600"/>
                </a:lnTo>
                <a:lnTo>
                  <a:pt x="542867" y="21554"/>
                </a:lnTo>
                <a:lnTo>
                  <a:pt x="503497" y="46587"/>
                </a:lnTo>
                <a:lnTo>
                  <a:pt x="470660" y="79426"/>
                </a:lnTo>
                <a:lnTo>
                  <a:pt x="445630" y="118799"/>
                </a:lnTo>
                <a:lnTo>
                  <a:pt x="429678" y="163432"/>
                </a:lnTo>
                <a:lnTo>
                  <a:pt x="424078" y="212051"/>
                </a:lnTo>
                <a:lnTo>
                  <a:pt x="418478" y="260666"/>
                </a:lnTo>
                <a:lnTo>
                  <a:pt x="402526" y="305296"/>
                </a:lnTo>
                <a:lnTo>
                  <a:pt x="377496" y="344666"/>
                </a:lnTo>
                <a:lnTo>
                  <a:pt x="344661" y="377504"/>
                </a:lnTo>
                <a:lnTo>
                  <a:pt x="305293" y="402537"/>
                </a:lnTo>
                <a:lnTo>
                  <a:pt x="260666" y="418490"/>
                </a:lnTo>
                <a:lnTo>
                  <a:pt x="212051" y="424091"/>
                </a:lnTo>
                <a:lnTo>
                  <a:pt x="163428" y="418490"/>
                </a:lnTo>
                <a:lnTo>
                  <a:pt x="118794" y="402537"/>
                </a:lnTo>
                <a:lnTo>
                  <a:pt x="79421" y="377504"/>
                </a:lnTo>
                <a:lnTo>
                  <a:pt x="46583" y="344666"/>
                </a:lnTo>
                <a:lnTo>
                  <a:pt x="21552" y="305296"/>
                </a:lnTo>
                <a:lnTo>
                  <a:pt x="5600" y="260666"/>
                </a:lnTo>
                <a:lnTo>
                  <a:pt x="0" y="212051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971767" y="5827833"/>
            <a:ext cx="2120900" cy="424180"/>
          </a:xfrm>
          <a:custGeom>
            <a:avLst/>
            <a:gdLst/>
            <a:ahLst/>
            <a:cxnLst/>
            <a:rect l="l" t="t" r="r" b="b"/>
            <a:pathLst>
              <a:path w="2120900" h="424179">
                <a:moveTo>
                  <a:pt x="2120392" y="212039"/>
                </a:moveTo>
                <a:lnTo>
                  <a:pt x="2114791" y="260658"/>
                </a:lnTo>
                <a:lnTo>
                  <a:pt x="2098840" y="305288"/>
                </a:lnTo>
                <a:lnTo>
                  <a:pt x="2073809" y="344659"/>
                </a:lnTo>
                <a:lnTo>
                  <a:pt x="2040972" y="377495"/>
                </a:lnTo>
                <a:lnTo>
                  <a:pt x="2001602" y="402526"/>
                </a:lnTo>
                <a:lnTo>
                  <a:pt x="1956971" y="418478"/>
                </a:lnTo>
                <a:lnTo>
                  <a:pt x="1908352" y="424078"/>
                </a:lnTo>
                <a:lnTo>
                  <a:pt x="1859733" y="418478"/>
                </a:lnTo>
                <a:lnTo>
                  <a:pt x="1815103" y="402526"/>
                </a:lnTo>
                <a:lnTo>
                  <a:pt x="1775732" y="377495"/>
                </a:lnTo>
                <a:lnTo>
                  <a:pt x="1742896" y="344659"/>
                </a:lnTo>
                <a:lnTo>
                  <a:pt x="1717865" y="305288"/>
                </a:lnTo>
                <a:lnTo>
                  <a:pt x="1701913" y="260658"/>
                </a:lnTo>
                <a:lnTo>
                  <a:pt x="1696313" y="212039"/>
                </a:lnTo>
                <a:lnTo>
                  <a:pt x="1690713" y="163420"/>
                </a:lnTo>
                <a:lnTo>
                  <a:pt x="1674761" y="118789"/>
                </a:lnTo>
                <a:lnTo>
                  <a:pt x="1649731" y="79419"/>
                </a:lnTo>
                <a:lnTo>
                  <a:pt x="1616894" y="46582"/>
                </a:lnTo>
                <a:lnTo>
                  <a:pt x="1577524" y="21551"/>
                </a:lnTo>
                <a:lnTo>
                  <a:pt x="1532893" y="5600"/>
                </a:lnTo>
                <a:lnTo>
                  <a:pt x="1484274" y="0"/>
                </a:lnTo>
                <a:lnTo>
                  <a:pt x="1435655" y="5600"/>
                </a:lnTo>
                <a:lnTo>
                  <a:pt x="1391024" y="21551"/>
                </a:lnTo>
                <a:lnTo>
                  <a:pt x="1351654" y="46582"/>
                </a:lnTo>
                <a:lnTo>
                  <a:pt x="1318817" y="79419"/>
                </a:lnTo>
                <a:lnTo>
                  <a:pt x="1293786" y="118789"/>
                </a:lnTo>
                <a:lnTo>
                  <a:pt x="1277835" y="163420"/>
                </a:lnTo>
                <a:lnTo>
                  <a:pt x="1272235" y="212039"/>
                </a:lnTo>
                <a:lnTo>
                  <a:pt x="1266634" y="260658"/>
                </a:lnTo>
                <a:lnTo>
                  <a:pt x="1250681" y="305288"/>
                </a:lnTo>
                <a:lnTo>
                  <a:pt x="1225648" y="344659"/>
                </a:lnTo>
                <a:lnTo>
                  <a:pt x="1192810" y="377495"/>
                </a:lnTo>
                <a:lnTo>
                  <a:pt x="1153440" y="402526"/>
                </a:lnTo>
                <a:lnTo>
                  <a:pt x="1108810" y="418478"/>
                </a:lnTo>
                <a:lnTo>
                  <a:pt x="1060196" y="424078"/>
                </a:lnTo>
                <a:lnTo>
                  <a:pt x="1011576" y="418478"/>
                </a:lnTo>
                <a:lnTo>
                  <a:pt x="966943" y="402526"/>
                </a:lnTo>
                <a:lnTo>
                  <a:pt x="927571" y="377495"/>
                </a:lnTo>
                <a:lnTo>
                  <a:pt x="894731" y="344659"/>
                </a:lnTo>
                <a:lnTo>
                  <a:pt x="869698" y="305288"/>
                </a:lnTo>
                <a:lnTo>
                  <a:pt x="853744" y="260658"/>
                </a:lnTo>
                <a:lnTo>
                  <a:pt x="848144" y="212039"/>
                </a:lnTo>
                <a:lnTo>
                  <a:pt x="842544" y="163420"/>
                </a:lnTo>
                <a:lnTo>
                  <a:pt x="826594" y="118789"/>
                </a:lnTo>
                <a:lnTo>
                  <a:pt x="801566" y="79419"/>
                </a:lnTo>
                <a:lnTo>
                  <a:pt x="768732" y="46582"/>
                </a:lnTo>
                <a:lnTo>
                  <a:pt x="729364" y="21551"/>
                </a:lnTo>
                <a:lnTo>
                  <a:pt x="684735" y="5600"/>
                </a:lnTo>
                <a:lnTo>
                  <a:pt x="636117" y="0"/>
                </a:lnTo>
                <a:lnTo>
                  <a:pt x="587498" y="5600"/>
                </a:lnTo>
                <a:lnTo>
                  <a:pt x="542865" y="21551"/>
                </a:lnTo>
                <a:lnTo>
                  <a:pt x="503492" y="46582"/>
                </a:lnTo>
                <a:lnTo>
                  <a:pt x="470653" y="79419"/>
                </a:lnTo>
                <a:lnTo>
                  <a:pt x="445620" y="118789"/>
                </a:lnTo>
                <a:lnTo>
                  <a:pt x="429666" y="163420"/>
                </a:lnTo>
                <a:lnTo>
                  <a:pt x="424065" y="212039"/>
                </a:lnTo>
                <a:lnTo>
                  <a:pt x="418466" y="260658"/>
                </a:lnTo>
                <a:lnTo>
                  <a:pt x="402516" y="305288"/>
                </a:lnTo>
                <a:lnTo>
                  <a:pt x="377488" y="344659"/>
                </a:lnTo>
                <a:lnTo>
                  <a:pt x="344654" y="377495"/>
                </a:lnTo>
                <a:lnTo>
                  <a:pt x="305286" y="402526"/>
                </a:lnTo>
                <a:lnTo>
                  <a:pt x="260657" y="418478"/>
                </a:lnTo>
                <a:lnTo>
                  <a:pt x="212039" y="424078"/>
                </a:lnTo>
                <a:lnTo>
                  <a:pt x="163416" y="418478"/>
                </a:lnTo>
                <a:lnTo>
                  <a:pt x="118783" y="402526"/>
                </a:lnTo>
                <a:lnTo>
                  <a:pt x="79413" y="377495"/>
                </a:lnTo>
                <a:lnTo>
                  <a:pt x="46578" y="344659"/>
                </a:lnTo>
                <a:lnTo>
                  <a:pt x="21549" y="305288"/>
                </a:lnTo>
                <a:lnTo>
                  <a:pt x="5599" y="260658"/>
                </a:lnTo>
                <a:lnTo>
                  <a:pt x="0" y="212039"/>
                </a:lnTo>
              </a:path>
            </a:pathLst>
          </a:custGeom>
          <a:ln w="38100">
            <a:solidFill>
              <a:srgbClr val="EBE7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5992135" y="5847124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192747" y="0"/>
                </a:moveTo>
                <a:lnTo>
                  <a:pt x="148548" y="5091"/>
                </a:lnTo>
                <a:lnTo>
                  <a:pt x="107976" y="19593"/>
                </a:lnTo>
                <a:lnTo>
                  <a:pt x="72188" y="42348"/>
                </a:lnTo>
                <a:lnTo>
                  <a:pt x="42340" y="72199"/>
                </a:lnTo>
                <a:lnTo>
                  <a:pt x="19588" y="107987"/>
                </a:lnTo>
                <a:lnTo>
                  <a:pt x="5089" y="148556"/>
                </a:lnTo>
                <a:lnTo>
                  <a:pt x="0" y="192747"/>
                </a:lnTo>
                <a:lnTo>
                  <a:pt x="5089" y="236939"/>
                </a:lnTo>
                <a:lnTo>
                  <a:pt x="19588" y="277507"/>
                </a:lnTo>
                <a:lnTo>
                  <a:pt x="42340" y="313296"/>
                </a:lnTo>
                <a:lnTo>
                  <a:pt x="72188" y="343147"/>
                </a:lnTo>
                <a:lnTo>
                  <a:pt x="107976" y="365902"/>
                </a:lnTo>
                <a:lnTo>
                  <a:pt x="148548" y="380404"/>
                </a:lnTo>
                <a:lnTo>
                  <a:pt x="192747" y="385495"/>
                </a:lnTo>
                <a:lnTo>
                  <a:pt x="236937" y="380404"/>
                </a:lnTo>
                <a:lnTo>
                  <a:pt x="277502" y="365902"/>
                </a:lnTo>
                <a:lnTo>
                  <a:pt x="313286" y="343147"/>
                </a:lnTo>
                <a:lnTo>
                  <a:pt x="343131" y="313296"/>
                </a:lnTo>
                <a:lnTo>
                  <a:pt x="365882" y="277507"/>
                </a:lnTo>
                <a:lnTo>
                  <a:pt x="380380" y="236939"/>
                </a:lnTo>
                <a:lnTo>
                  <a:pt x="385470" y="192747"/>
                </a:lnTo>
                <a:lnTo>
                  <a:pt x="380380" y="148556"/>
                </a:lnTo>
                <a:lnTo>
                  <a:pt x="365882" y="107987"/>
                </a:lnTo>
                <a:lnTo>
                  <a:pt x="343131" y="72199"/>
                </a:lnTo>
                <a:lnTo>
                  <a:pt x="313286" y="42348"/>
                </a:lnTo>
                <a:lnTo>
                  <a:pt x="277502" y="19593"/>
                </a:lnTo>
                <a:lnTo>
                  <a:pt x="236937" y="5091"/>
                </a:lnTo>
                <a:lnTo>
                  <a:pt x="192747" y="0"/>
                </a:lnTo>
                <a:close/>
              </a:path>
            </a:pathLst>
          </a:custGeom>
          <a:solidFill>
            <a:srgbClr val="EB5C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7243859" y="848718"/>
            <a:ext cx="2120900" cy="424180"/>
          </a:xfrm>
          <a:custGeom>
            <a:avLst/>
            <a:gdLst/>
            <a:ahLst/>
            <a:cxnLst/>
            <a:rect l="l" t="t" r="r" b="b"/>
            <a:pathLst>
              <a:path w="2120900" h="424180">
                <a:moveTo>
                  <a:pt x="0" y="212039"/>
                </a:moveTo>
                <a:lnTo>
                  <a:pt x="5600" y="163420"/>
                </a:lnTo>
                <a:lnTo>
                  <a:pt x="21551" y="118789"/>
                </a:lnTo>
                <a:lnTo>
                  <a:pt x="46582" y="79419"/>
                </a:lnTo>
                <a:lnTo>
                  <a:pt x="79419" y="46582"/>
                </a:lnTo>
                <a:lnTo>
                  <a:pt x="118789" y="21551"/>
                </a:lnTo>
                <a:lnTo>
                  <a:pt x="163420" y="5600"/>
                </a:lnTo>
                <a:lnTo>
                  <a:pt x="212039" y="0"/>
                </a:lnTo>
                <a:lnTo>
                  <a:pt x="260658" y="5600"/>
                </a:lnTo>
                <a:lnTo>
                  <a:pt x="305288" y="21551"/>
                </a:lnTo>
                <a:lnTo>
                  <a:pt x="344659" y="46582"/>
                </a:lnTo>
                <a:lnTo>
                  <a:pt x="377495" y="79419"/>
                </a:lnTo>
                <a:lnTo>
                  <a:pt x="402526" y="118789"/>
                </a:lnTo>
                <a:lnTo>
                  <a:pt x="418478" y="163420"/>
                </a:lnTo>
                <a:lnTo>
                  <a:pt x="424078" y="212039"/>
                </a:lnTo>
                <a:lnTo>
                  <a:pt x="429678" y="260658"/>
                </a:lnTo>
                <a:lnTo>
                  <a:pt x="445630" y="305288"/>
                </a:lnTo>
                <a:lnTo>
                  <a:pt x="470660" y="344659"/>
                </a:lnTo>
                <a:lnTo>
                  <a:pt x="503497" y="377495"/>
                </a:lnTo>
                <a:lnTo>
                  <a:pt x="542867" y="402526"/>
                </a:lnTo>
                <a:lnTo>
                  <a:pt x="587498" y="418478"/>
                </a:lnTo>
                <a:lnTo>
                  <a:pt x="636117" y="424078"/>
                </a:lnTo>
                <a:lnTo>
                  <a:pt x="684736" y="418478"/>
                </a:lnTo>
                <a:lnTo>
                  <a:pt x="729367" y="402526"/>
                </a:lnTo>
                <a:lnTo>
                  <a:pt x="768737" y="377495"/>
                </a:lnTo>
                <a:lnTo>
                  <a:pt x="801574" y="344659"/>
                </a:lnTo>
                <a:lnTo>
                  <a:pt x="826605" y="305288"/>
                </a:lnTo>
                <a:lnTo>
                  <a:pt x="842556" y="260658"/>
                </a:lnTo>
                <a:lnTo>
                  <a:pt x="848156" y="212039"/>
                </a:lnTo>
                <a:lnTo>
                  <a:pt x="853757" y="163420"/>
                </a:lnTo>
                <a:lnTo>
                  <a:pt x="869710" y="118789"/>
                </a:lnTo>
                <a:lnTo>
                  <a:pt x="894743" y="79419"/>
                </a:lnTo>
                <a:lnTo>
                  <a:pt x="927581" y="46582"/>
                </a:lnTo>
                <a:lnTo>
                  <a:pt x="966951" y="21551"/>
                </a:lnTo>
                <a:lnTo>
                  <a:pt x="1011581" y="5600"/>
                </a:lnTo>
                <a:lnTo>
                  <a:pt x="1060196" y="0"/>
                </a:lnTo>
                <a:lnTo>
                  <a:pt x="1108815" y="5600"/>
                </a:lnTo>
                <a:lnTo>
                  <a:pt x="1153448" y="21551"/>
                </a:lnTo>
                <a:lnTo>
                  <a:pt x="1192820" y="46582"/>
                </a:lnTo>
                <a:lnTo>
                  <a:pt x="1225660" y="79419"/>
                </a:lnTo>
                <a:lnTo>
                  <a:pt x="1250693" y="118789"/>
                </a:lnTo>
                <a:lnTo>
                  <a:pt x="1266647" y="163420"/>
                </a:lnTo>
                <a:lnTo>
                  <a:pt x="1272247" y="212039"/>
                </a:lnTo>
                <a:lnTo>
                  <a:pt x="1277847" y="260658"/>
                </a:lnTo>
                <a:lnTo>
                  <a:pt x="1293799" y="305288"/>
                </a:lnTo>
                <a:lnTo>
                  <a:pt x="1318829" y="344659"/>
                </a:lnTo>
                <a:lnTo>
                  <a:pt x="1351664" y="377495"/>
                </a:lnTo>
                <a:lnTo>
                  <a:pt x="1391032" y="402526"/>
                </a:lnTo>
                <a:lnTo>
                  <a:pt x="1435660" y="418478"/>
                </a:lnTo>
                <a:lnTo>
                  <a:pt x="1484274" y="424078"/>
                </a:lnTo>
                <a:lnTo>
                  <a:pt x="1532897" y="418478"/>
                </a:lnTo>
                <a:lnTo>
                  <a:pt x="1577532" y="402526"/>
                </a:lnTo>
                <a:lnTo>
                  <a:pt x="1616904" y="377495"/>
                </a:lnTo>
                <a:lnTo>
                  <a:pt x="1649742" y="344659"/>
                </a:lnTo>
                <a:lnTo>
                  <a:pt x="1674774" y="305288"/>
                </a:lnTo>
                <a:lnTo>
                  <a:pt x="1690726" y="260658"/>
                </a:lnTo>
                <a:lnTo>
                  <a:pt x="1696326" y="212039"/>
                </a:lnTo>
                <a:lnTo>
                  <a:pt x="1701925" y="163420"/>
                </a:lnTo>
                <a:lnTo>
                  <a:pt x="1717875" y="118789"/>
                </a:lnTo>
                <a:lnTo>
                  <a:pt x="1742903" y="79419"/>
                </a:lnTo>
                <a:lnTo>
                  <a:pt x="1775737" y="46582"/>
                </a:lnTo>
                <a:lnTo>
                  <a:pt x="1815105" y="21551"/>
                </a:lnTo>
                <a:lnTo>
                  <a:pt x="1859734" y="5600"/>
                </a:lnTo>
                <a:lnTo>
                  <a:pt x="1908352" y="0"/>
                </a:lnTo>
                <a:lnTo>
                  <a:pt x="1956975" y="5600"/>
                </a:lnTo>
                <a:lnTo>
                  <a:pt x="2001608" y="21551"/>
                </a:lnTo>
                <a:lnTo>
                  <a:pt x="2040978" y="46582"/>
                </a:lnTo>
                <a:lnTo>
                  <a:pt x="2073813" y="79419"/>
                </a:lnTo>
                <a:lnTo>
                  <a:pt x="2098842" y="118789"/>
                </a:lnTo>
                <a:lnTo>
                  <a:pt x="2114792" y="163420"/>
                </a:lnTo>
                <a:lnTo>
                  <a:pt x="2120392" y="212039"/>
                </a:lnTo>
              </a:path>
            </a:pathLst>
          </a:custGeom>
          <a:ln w="38100">
            <a:solidFill>
              <a:srgbClr val="EBE7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7243271" y="3227118"/>
            <a:ext cx="1696720" cy="424180"/>
          </a:xfrm>
          <a:custGeom>
            <a:avLst/>
            <a:gdLst/>
            <a:ahLst/>
            <a:cxnLst/>
            <a:rect l="l" t="t" r="r" b="b"/>
            <a:pathLst>
              <a:path w="1696720" h="424179">
                <a:moveTo>
                  <a:pt x="1696326" y="212039"/>
                </a:moveTo>
                <a:lnTo>
                  <a:pt x="1690726" y="163420"/>
                </a:lnTo>
                <a:lnTo>
                  <a:pt x="1674774" y="118789"/>
                </a:lnTo>
                <a:lnTo>
                  <a:pt x="1649743" y="79419"/>
                </a:lnTo>
                <a:lnTo>
                  <a:pt x="1616907" y="46582"/>
                </a:lnTo>
                <a:lnTo>
                  <a:pt x="1577536" y="21551"/>
                </a:lnTo>
                <a:lnTo>
                  <a:pt x="1532905" y="5600"/>
                </a:lnTo>
                <a:lnTo>
                  <a:pt x="1484287" y="0"/>
                </a:lnTo>
                <a:lnTo>
                  <a:pt x="1435668" y="5600"/>
                </a:lnTo>
                <a:lnTo>
                  <a:pt x="1391037" y="21551"/>
                </a:lnTo>
                <a:lnTo>
                  <a:pt x="1351667" y="46582"/>
                </a:lnTo>
                <a:lnTo>
                  <a:pt x="1318830" y="79419"/>
                </a:lnTo>
                <a:lnTo>
                  <a:pt x="1293799" y="118789"/>
                </a:lnTo>
                <a:lnTo>
                  <a:pt x="1277847" y="163420"/>
                </a:lnTo>
                <a:lnTo>
                  <a:pt x="1272247" y="212039"/>
                </a:lnTo>
                <a:lnTo>
                  <a:pt x="1266647" y="260658"/>
                </a:lnTo>
                <a:lnTo>
                  <a:pt x="1250696" y="305288"/>
                </a:lnTo>
                <a:lnTo>
                  <a:pt x="1225665" y="344659"/>
                </a:lnTo>
                <a:lnTo>
                  <a:pt x="1192828" y="377495"/>
                </a:lnTo>
                <a:lnTo>
                  <a:pt x="1153458" y="402526"/>
                </a:lnTo>
                <a:lnTo>
                  <a:pt x="1108827" y="418478"/>
                </a:lnTo>
                <a:lnTo>
                  <a:pt x="1060208" y="424078"/>
                </a:lnTo>
                <a:lnTo>
                  <a:pt x="1011589" y="418478"/>
                </a:lnTo>
                <a:lnTo>
                  <a:pt x="966958" y="402526"/>
                </a:lnTo>
                <a:lnTo>
                  <a:pt x="927588" y="377495"/>
                </a:lnTo>
                <a:lnTo>
                  <a:pt x="894751" y="344659"/>
                </a:lnTo>
                <a:lnTo>
                  <a:pt x="869721" y="305288"/>
                </a:lnTo>
                <a:lnTo>
                  <a:pt x="853769" y="260658"/>
                </a:lnTo>
                <a:lnTo>
                  <a:pt x="848169" y="212039"/>
                </a:lnTo>
                <a:lnTo>
                  <a:pt x="842568" y="163420"/>
                </a:lnTo>
                <a:lnTo>
                  <a:pt x="826615" y="118789"/>
                </a:lnTo>
                <a:lnTo>
                  <a:pt x="801583" y="79419"/>
                </a:lnTo>
                <a:lnTo>
                  <a:pt x="768744" y="46582"/>
                </a:lnTo>
                <a:lnTo>
                  <a:pt x="729374" y="21551"/>
                </a:lnTo>
                <a:lnTo>
                  <a:pt x="684745" y="5600"/>
                </a:lnTo>
                <a:lnTo>
                  <a:pt x="636130" y="0"/>
                </a:lnTo>
                <a:lnTo>
                  <a:pt x="587510" y="5600"/>
                </a:lnTo>
                <a:lnTo>
                  <a:pt x="542878" y="21551"/>
                </a:lnTo>
                <a:lnTo>
                  <a:pt x="503505" y="46582"/>
                </a:lnTo>
                <a:lnTo>
                  <a:pt x="470665" y="79419"/>
                </a:lnTo>
                <a:lnTo>
                  <a:pt x="445632" y="118789"/>
                </a:lnTo>
                <a:lnTo>
                  <a:pt x="429679" y="163420"/>
                </a:lnTo>
                <a:lnTo>
                  <a:pt x="424078" y="212039"/>
                </a:lnTo>
                <a:lnTo>
                  <a:pt x="418479" y="260658"/>
                </a:lnTo>
                <a:lnTo>
                  <a:pt x="402529" y="305288"/>
                </a:lnTo>
                <a:lnTo>
                  <a:pt x="377500" y="344659"/>
                </a:lnTo>
                <a:lnTo>
                  <a:pt x="344666" y="377495"/>
                </a:lnTo>
                <a:lnTo>
                  <a:pt x="305299" y="402526"/>
                </a:lnTo>
                <a:lnTo>
                  <a:pt x="260670" y="418478"/>
                </a:lnTo>
                <a:lnTo>
                  <a:pt x="212051" y="424078"/>
                </a:lnTo>
                <a:lnTo>
                  <a:pt x="163428" y="418478"/>
                </a:lnTo>
                <a:lnTo>
                  <a:pt x="118794" y="402526"/>
                </a:lnTo>
                <a:lnTo>
                  <a:pt x="79421" y="377495"/>
                </a:lnTo>
                <a:lnTo>
                  <a:pt x="46583" y="344659"/>
                </a:lnTo>
                <a:lnTo>
                  <a:pt x="21552" y="305288"/>
                </a:lnTo>
                <a:lnTo>
                  <a:pt x="5600" y="260658"/>
                </a:lnTo>
                <a:lnTo>
                  <a:pt x="0" y="212039"/>
                </a:lnTo>
              </a:path>
            </a:pathLst>
          </a:custGeom>
          <a:ln w="38100">
            <a:solidFill>
              <a:srgbClr val="EBE7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7263306" y="3246409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192747" y="0"/>
                </a:moveTo>
                <a:lnTo>
                  <a:pt x="148548" y="5091"/>
                </a:lnTo>
                <a:lnTo>
                  <a:pt x="107976" y="19593"/>
                </a:lnTo>
                <a:lnTo>
                  <a:pt x="72188" y="42348"/>
                </a:lnTo>
                <a:lnTo>
                  <a:pt x="42340" y="72199"/>
                </a:lnTo>
                <a:lnTo>
                  <a:pt x="19588" y="107987"/>
                </a:lnTo>
                <a:lnTo>
                  <a:pt x="5089" y="148556"/>
                </a:lnTo>
                <a:lnTo>
                  <a:pt x="0" y="192747"/>
                </a:lnTo>
                <a:lnTo>
                  <a:pt x="5089" y="236939"/>
                </a:lnTo>
                <a:lnTo>
                  <a:pt x="19588" y="277507"/>
                </a:lnTo>
                <a:lnTo>
                  <a:pt x="42340" y="313296"/>
                </a:lnTo>
                <a:lnTo>
                  <a:pt x="72188" y="343147"/>
                </a:lnTo>
                <a:lnTo>
                  <a:pt x="107976" y="365902"/>
                </a:lnTo>
                <a:lnTo>
                  <a:pt x="148548" y="380404"/>
                </a:lnTo>
                <a:lnTo>
                  <a:pt x="192747" y="385495"/>
                </a:lnTo>
                <a:lnTo>
                  <a:pt x="236937" y="380404"/>
                </a:lnTo>
                <a:lnTo>
                  <a:pt x="277502" y="365902"/>
                </a:lnTo>
                <a:lnTo>
                  <a:pt x="313286" y="343147"/>
                </a:lnTo>
                <a:lnTo>
                  <a:pt x="343131" y="313296"/>
                </a:lnTo>
                <a:lnTo>
                  <a:pt x="365882" y="277507"/>
                </a:lnTo>
                <a:lnTo>
                  <a:pt x="380380" y="236939"/>
                </a:lnTo>
                <a:lnTo>
                  <a:pt x="385470" y="192747"/>
                </a:lnTo>
                <a:lnTo>
                  <a:pt x="380380" y="148556"/>
                </a:lnTo>
                <a:lnTo>
                  <a:pt x="365882" y="107987"/>
                </a:lnTo>
                <a:lnTo>
                  <a:pt x="343131" y="72199"/>
                </a:lnTo>
                <a:lnTo>
                  <a:pt x="313286" y="42348"/>
                </a:lnTo>
                <a:lnTo>
                  <a:pt x="277502" y="19593"/>
                </a:lnTo>
                <a:lnTo>
                  <a:pt x="236937" y="5091"/>
                </a:lnTo>
                <a:lnTo>
                  <a:pt x="192747" y="0"/>
                </a:lnTo>
                <a:close/>
              </a:path>
            </a:pathLst>
          </a:custGeom>
          <a:solidFill>
            <a:srgbClr val="EB5C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8535476" y="868023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80">
                <a:moveTo>
                  <a:pt x="192747" y="0"/>
                </a:moveTo>
                <a:lnTo>
                  <a:pt x="148556" y="5089"/>
                </a:lnTo>
                <a:lnTo>
                  <a:pt x="107987" y="19588"/>
                </a:lnTo>
                <a:lnTo>
                  <a:pt x="72199" y="42338"/>
                </a:lnTo>
                <a:lnTo>
                  <a:pt x="42348" y="72183"/>
                </a:lnTo>
                <a:lnTo>
                  <a:pt x="19593" y="107967"/>
                </a:lnTo>
                <a:lnTo>
                  <a:pt x="5091" y="148532"/>
                </a:lnTo>
                <a:lnTo>
                  <a:pt x="0" y="192722"/>
                </a:lnTo>
                <a:lnTo>
                  <a:pt x="5091" y="236921"/>
                </a:lnTo>
                <a:lnTo>
                  <a:pt x="19593" y="277493"/>
                </a:lnTo>
                <a:lnTo>
                  <a:pt x="42348" y="313281"/>
                </a:lnTo>
                <a:lnTo>
                  <a:pt x="72199" y="343129"/>
                </a:lnTo>
                <a:lnTo>
                  <a:pt x="107987" y="365881"/>
                </a:lnTo>
                <a:lnTo>
                  <a:pt x="148556" y="380380"/>
                </a:lnTo>
                <a:lnTo>
                  <a:pt x="192747" y="385470"/>
                </a:lnTo>
                <a:lnTo>
                  <a:pt x="236939" y="380380"/>
                </a:lnTo>
                <a:lnTo>
                  <a:pt x="277507" y="365881"/>
                </a:lnTo>
                <a:lnTo>
                  <a:pt x="313296" y="343129"/>
                </a:lnTo>
                <a:lnTo>
                  <a:pt x="343147" y="313281"/>
                </a:lnTo>
                <a:lnTo>
                  <a:pt x="365902" y="277493"/>
                </a:lnTo>
                <a:lnTo>
                  <a:pt x="380404" y="236921"/>
                </a:lnTo>
                <a:lnTo>
                  <a:pt x="385495" y="192722"/>
                </a:lnTo>
                <a:lnTo>
                  <a:pt x="380404" y="148532"/>
                </a:lnTo>
                <a:lnTo>
                  <a:pt x="365902" y="107967"/>
                </a:lnTo>
                <a:lnTo>
                  <a:pt x="343147" y="72183"/>
                </a:lnTo>
                <a:lnTo>
                  <a:pt x="313296" y="42338"/>
                </a:lnTo>
                <a:lnTo>
                  <a:pt x="277507" y="19588"/>
                </a:lnTo>
                <a:lnTo>
                  <a:pt x="236939" y="5089"/>
                </a:lnTo>
                <a:lnTo>
                  <a:pt x="192747" y="0"/>
                </a:lnTo>
                <a:close/>
              </a:path>
            </a:pathLst>
          </a:custGeom>
          <a:solidFill>
            <a:srgbClr val="EBE7DD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7687013" y="1565832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80">
                <a:moveTo>
                  <a:pt x="0" y="192747"/>
                </a:moveTo>
                <a:lnTo>
                  <a:pt x="5089" y="148556"/>
                </a:lnTo>
                <a:lnTo>
                  <a:pt x="19588" y="107987"/>
                </a:lnTo>
                <a:lnTo>
                  <a:pt x="42340" y="72199"/>
                </a:lnTo>
                <a:lnTo>
                  <a:pt x="72188" y="42348"/>
                </a:lnTo>
                <a:lnTo>
                  <a:pt x="107976" y="19593"/>
                </a:lnTo>
                <a:lnTo>
                  <a:pt x="148548" y="5091"/>
                </a:lnTo>
                <a:lnTo>
                  <a:pt x="192747" y="0"/>
                </a:lnTo>
                <a:lnTo>
                  <a:pt x="236937" y="5091"/>
                </a:lnTo>
                <a:lnTo>
                  <a:pt x="277502" y="19593"/>
                </a:lnTo>
                <a:lnTo>
                  <a:pt x="313286" y="42348"/>
                </a:lnTo>
                <a:lnTo>
                  <a:pt x="343131" y="72199"/>
                </a:lnTo>
                <a:lnTo>
                  <a:pt x="365882" y="107987"/>
                </a:lnTo>
                <a:lnTo>
                  <a:pt x="380380" y="148556"/>
                </a:lnTo>
                <a:lnTo>
                  <a:pt x="385470" y="192747"/>
                </a:lnTo>
                <a:lnTo>
                  <a:pt x="380380" y="236939"/>
                </a:lnTo>
                <a:lnTo>
                  <a:pt x="365882" y="277507"/>
                </a:lnTo>
                <a:lnTo>
                  <a:pt x="343131" y="313296"/>
                </a:lnTo>
                <a:lnTo>
                  <a:pt x="313286" y="343147"/>
                </a:lnTo>
                <a:lnTo>
                  <a:pt x="277502" y="365902"/>
                </a:lnTo>
                <a:lnTo>
                  <a:pt x="236937" y="380404"/>
                </a:lnTo>
                <a:lnTo>
                  <a:pt x="192747" y="385495"/>
                </a:lnTo>
                <a:lnTo>
                  <a:pt x="148548" y="380404"/>
                </a:lnTo>
                <a:lnTo>
                  <a:pt x="107976" y="365902"/>
                </a:lnTo>
                <a:lnTo>
                  <a:pt x="72188" y="343147"/>
                </a:lnTo>
                <a:lnTo>
                  <a:pt x="42340" y="313296"/>
                </a:lnTo>
                <a:lnTo>
                  <a:pt x="19588" y="277507"/>
                </a:lnTo>
                <a:lnTo>
                  <a:pt x="5089" y="236939"/>
                </a:lnTo>
                <a:lnTo>
                  <a:pt x="0" y="192747"/>
                </a:lnTo>
                <a:close/>
              </a:path>
            </a:pathLst>
          </a:custGeom>
          <a:ln w="4191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8746859" y="4037136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0" y="192747"/>
                </a:moveTo>
                <a:lnTo>
                  <a:pt x="5089" y="148556"/>
                </a:lnTo>
                <a:lnTo>
                  <a:pt x="19588" y="107987"/>
                </a:lnTo>
                <a:lnTo>
                  <a:pt x="42340" y="72199"/>
                </a:lnTo>
                <a:lnTo>
                  <a:pt x="72188" y="42348"/>
                </a:lnTo>
                <a:lnTo>
                  <a:pt x="107976" y="19593"/>
                </a:lnTo>
                <a:lnTo>
                  <a:pt x="148548" y="5091"/>
                </a:lnTo>
                <a:lnTo>
                  <a:pt x="192747" y="0"/>
                </a:lnTo>
                <a:lnTo>
                  <a:pt x="236937" y="5091"/>
                </a:lnTo>
                <a:lnTo>
                  <a:pt x="277502" y="19593"/>
                </a:lnTo>
                <a:lnTo>
                  <a:pt x="313286" y="42348"/>
                </a:lnTo>
                <a:lnTo>
                  <a:pt x="343131" y="72199"/>
                </a:lnTo>
                <a:lnTo>
                  <a:pt x="365882" y="107987"/>
                </a:lnTo>
                <a:lnTo>
                  <a:pt x="380380" y="148556"/>
                </a:lnTo>
                <a:lnTo>
                  <a:pt x="385470" y="192747"/>
                </a:lnTo>
                <a:lnTo>
                  <a:pt x="380380" y="236939"/>
                </a:lnTo>
                <a:lnTo>
                  <a:pt x="365882" y="277507"/>
                </a:lnTo>
                <a:lnTo>
                  <a:pt x="343131" y="313296"/>
                </a:lnTo>
                <a:lnTo>
                  <a:pt x="313286" y="343147"/>
                </a:lnTo>
                <a:lnTo>
                  <a:pt x="277502" y="365902"/>
                </a:lnTo>
                <a:lnTo>
                  <a:pt x="236937" y="380404"/>
                </a:lnTo>
                <a:lnTo>
                  <a:pt x="192747" y="385495"/>
                </a:lnTo>
                <a:lnTo>
                  <a:pt x="148548" y="380404"/>
                </a:lnTo>
                <a:lnTo>
                  <a:pt x="107976" y="365902"/>
                </a:lnTo>
                <a:lnTo>
                  <a:pt x="72188" y="343147"/>
                </a:lnTo>
                <a:lnTo>
                  <a:pt x="42340" y="313296"/>
                </a:lnTo>
                <a:lnTo>
                  <a:pt x="19588" y="277507"/>
                </a:lnTo>
                <a:lnTo>
                  <a:pt x="5089" y="236939"/>
                </a:lnTo>
                <a:lnTo>
                  <a:pt x="0" y="192747"/>
                </a:lnTo>
                <a:close/>
              </a:path>
            </a:pathLst>
          </a:custGeom>
          <a:ln w="4191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8965555" y="5883948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0" y="192747"/>
                </a:moveTo>
                <a:lnTo>
                  <a:pt x="5089" y="148556"/>
                </a:lnTo>
                <a:lnTo>
                  <a:pt x="19588" y="107987"/>
                </a:lnTo>
                <a:lnTo>
                  <a:pt x="42340" y="72199"/>
                </a:lnTo>
                <a:lnTo>
                  <a:pt x="72188" y="42348"/>
                </a:lnTo>
                <a:lnTo>
                  <a:pt x="107976" y="19593"/>
                </a:lnTo>
                <a:lnTo>
                  <a:pt x="148548" y="5091"/>
                </a:lnTo>
                <a:lnTo>
                  <a:pt x="192747" y="0"/>
                </a:lnTo>
                <a:lnTo>
                  <a:pt x="236937" y="5091"/>
                </a:lnTo>
                <a:lnTo>
                  <a:pt x="277502" y="19593"/>
                </a:lnTo>
                <a:lnTo>
                  <a:pt x="313286" y="42348"/>
                </a:lnTo>
                <a:lnTo>
                  <a:pt x="343131" y="72199"/>
                </a:lnTo>
                <a:lnTo>
                  <a:pt x="365882" y="107987"/>
                </a:lnTo>
                <a:lnTo>
                  <a:pt x="380380" y="148556"/>
                </a:lnTo>
                <a:lnTo>
                  <a:pt x="385470" y="192747"/>
                </a:lnTo>
                <a:lnTo>
                  <a:pt x="380380" y="236939"/>
                </a:lnTo>
                <a:lnTo>
                  <a:pt x="365882" y="277507"/>
                </a:lnTo>
                <a:lnTo>
                  <a:pt x="343131" y="313296"/>
                </a:lnTo>
                <a:lnTo>
                  <a:pt x="313286" y="343147"/>
                </a:lnTo>
                <a:lnTo>
                  <a:pt x="277502" y="365902"/>
                </a:lnTo>
                <a:lnTo>
                  <a:pt x="236937" y="380404"/>
                </a:lnTo>
                <a:lnTo>
                  <a:pt x="192747" y="385495"/>
                </a:lnTo>
                <a:lnTo>
                  <a:pt x="148548" y="380404"/>
                </a:lnTo>
                <a:lnTo>
                  <a:pt x="107976" y="365902"/>
                </a:lnTo>
                <a:lnTo>
                  <a:pt x="72188" y="343147"/>
                </a:lnTo>
                <a:lnTo>
                  <a:pt x="42340" y="313296"/>
                </a:lnTo>
                <a:lnTo>
                  <a:pt x="19588" y="277507"/>
                </a:lnTo>
                <a:lnTo>
                  <a:pt x="5089" y="236939"/>
                </a:lnTo>
                <a:lnTo>
                  <a:pt x="0" y="192747"/>
                </a:lnTo>
                <a:close/>
              </a:path>
            </a:pathLst>
          </a:custGeom>
          <a:ln w="4191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6380219" y="3246409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192747" y="0"/>
                </a:moveTo>
                <a:lnTo>
                  <a:pt x="148548" y="5091"/>
                </a:lnTo>
                <a:lnTo>
                  <a:pt x="107976" y="19593"/>
                </a:lnTo>
                <a:lnTo>
                  <a:pt x="72188" y="42348"/>
                </a:lnTo>
                <a:lnTo>
                  <a:pt x="42340" y="72199"/>
                </a:lnTo>
                <a:lnTo>
                  <a:pt x="19588" y="107987"/>
                </a:lnTo>
                <a:lnTo>
                  <a:pt x="5089" y="148556"/>
                </a:lnTo>
                <a:lnTo>
                  <a:pt x="0" y="192747"/>
                </a:lnTo>
                <a:lnTo>
                  <a:pt x="5089" y="236939"/>
                </a:lnTo>
                <a:lnTo>
                  <a:pt x="19588" y="277507"/>
                </a:lnTo>
                <a:lnTo>
                  <a:pt x="42340" y="313296"/>
                </a:lnTo>
                <a:lnTo>
                  <a:pt x="72188" y="343147"/>
                </a:lnTo>
                <a:lnTo>
                  <a:pt x="107976" y="365902"/>
                </a:lnTo>
                <a:lnTo>
                  <a:pt x="148548" y="380404"/>
                </a:lnTo>
                <a:lnTo>
                  <a:pt x="192747" y="385495"/>
                </a:lnTo>
                <a:lnTo>
                  <a:pt x="236937" y="380404"/>
                </a:lnTo>
                <a:lnTo>
                  <a:pt x="277502" y="365902"/>
                </a:lnTo>
                <a:lnTo>
                  <a:pt x="313286" y="343147"/>
                </a:lnTo>
                <a:lnTo>
                  <a:pt x="343131" y="313296"/>
                </a:lnTo>
                <a:lnTo>
                  <a:pt x="365882" y="277507"/>
                </a:lnTo>
                <a:lnTo>
                  <a:pt x="380380" y="236939"/>
                </a:lnTo>
                <a:lnTo>
                  <a:pt x="385470" y="192747"/>
                </a:lnTo>
                <a:lnTo>
                  <a:pt x="380380" y="148556"/>
                </a:lnTo>
                <a:lnTo>
                  <a:pt x="365882" y="107987"/>
                </a:lnTo>
                <a:lnTo>
                  <a:pt x="343131" y="72199"/>
                </a:lnTo>
                <a:lnTo>
                  <a:pt x="313286" y="42348"/>
                </a:lnTo>
                <a:lnTo>
                  <a:pt x="277502" y="19593"/>
                </a:lnTo>
                <a:lnTo>
                  <a:pt x="236937" y="5091"/>
                </a:lnTo>
                <a:lnTo>
                  <a:pt x="192747" y="0"/>
                </a:lnTo>
                <a:close/>
              </a:path>
            </a:pathLst>
          </a:custGeom>
          <a:solidFill>
            <a:srgbClr val="EBE7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7687013" y="2263658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80">
                <a:moveTo>
                  <a:pt x="0" y="192747"/>
                </a:moveTo>
                <a:lnTo>
                  <a:pt x="5089" y="148556"/>
                </a:lnTo>
                <a:lnTo>
                  <a:pt x="19588" y="107987"/>
                </a:lnTo>
                <a:lnTo>
                  <a:pt x="42340" y="72199"/>
                </a:lnTo>
                <a:lnTo>
                  <a:pt x="72188" y="42348"/>
                </a:lnTo>
                <a:lnTo>
                  <a:pt x="107976" y="19593"/>
                </a:lnTo>
                <a:lnTo>
                  <a:pt x="148548" y="5091"/>
                </a:lnTo>
                <a:lnTo>
                  <a:pt x="192747" y="0"/>
                </a:lnTo>
                <a:lnTo>
                  <a:pt x="236937" y="5091"/>
                </a:lnTo>
                <a:lnTo>
                  <a:pt x="277502" y="19593"/>
                </a:lnTo>
                <a:lnTo>
                  <a:pt x="313286" y="42348"/>
                </a:lnTo>
                <a:lnTo>
                  <a:pt x="343131" y="72199"/>
                </a:lnTo>
                <a:lnTo>
                  <a:pt x="365882" y="107987"/>
                </a:lnTo>
                <a:lnTo>
                  <a:pt x="380380" y="148556"/>
                </a:lnTo>
                <a:lnTo>
                  <a:pt x="385470" y="192747"/>
                </a:lnTo>
                <a:lnTo>
                  <a:pt x="380380" y="236939"/>
                </a:lnTo>
                <a:lnTo>
                  <a:pt x="365882" y="277507"/>
                </a:lnTo>
                <a:lnTo>
                  <a:pt x="343131" y="313296"/>
                </a:lnTo>
                <a:lnTo>
                  <a:pt x="313286" y="343147"/>
                </a:lnTo>
                <a:lnTo>
                  <a:pt x="277502" y="365902"/>
                </a:lnTo>
                <a:lnTo>
                  <a:pt x="236937" y="380404"/>
                </a:lnTo>
                <a:lnTo>
                  <a:pt x="192747" y="385495"/>
                </a:lnTo>
                <a:lnTo>
                  <a:pt x="148548" y="380404"/>
                </a:lnTo>
                <a:lnTo>
                  <a:pt x="107976" y="365902"/>
                </a:lnTo>
                <a:lnTo>
                  <a:pt x="72188" y="343147"/>
                </a:lnTo>
                <a:lnTo>
                  <a:pt x="42340" y="313296"/>
                </a:lnTo>
                <a:lnTo>
                  <a:pt x="19588" y="277507"/>
                </a:lnTo>
                <a:lnTo>
                  <a:pt x="5089" y="236939"/>
                </a:lnTo>
                <a:lnTo>
                  <a:pt x="0" y="192747"/>
                </a:lnTo>
                <a:close/>
              </a:path>
            </a:pathLst>
          </a:custGeom>
          <a:ln w="41910">
            <a:solidFill>
              <a:srgbClr val="EBE7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6839224" y="5269843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79">
                <a:moveTo>
                  <a:pt x="192747" y="0"/>
                </a:moveTo>
                <a:lnTo>
                  <a:pt x="148548" y="5091"/>
                </a:lnTo>
                <a:lnTo>
                  <a:pt x="107976" y="19593"/>
                </a:lnTo>
                <a:lnTo>
                  <a:pt x="72188" y="42348"/>
                </a:lnTo>
                <a:lnTo>
                  <a:pt x="42340" y="72199"/>
                </a:lnTo>
                <a:lnTo>
                  <a:pt x="19588" y="107987"/>
                </a:lnTo>
                <a:lnTo>
                  <a:pt x="5089" y="148556"/>
                </a:lnTo>
                <a:lnTo>
                  <a:pt x="0" y="192747"/>
                </a:lnTo>
                <a:lnTo>
                  <a:pt x="5089" y="236939"/>
                </a:lnTo>
                <a:lnTo>
                  <a:pt x="19588" y="277507"/>
                </a:lnTo>
                <a:lnTo>
                  <a:pt x="42340" y="313296"/>
                </a:lnTo>
                <a:lnTo>
                  <a:pt x="72188" y="343147"/>
                </a:lnTo>
                <a:lnTo>
                  <a:pt x="107976" y="365902"/>
                </a:lnTo>
                <a:lnTo>
                  <a:pt x="148548" y="380404"/>
                </a:lnTo>
                <a:lnTo>
                  <a:pt x="192747" y="385495"/>
                </a:lnTo>
                <a:lnTo>
                  <a:pt x="236937" y="380404"/>
                </a:lnTo>
                <a:lnTo>
                  <a:pt x="277502" y="365902"/>
                </a:lnTo>
                <a:lnTo>
                  <a:pt x="313286" y="343147"/>
                </a:lnTo>
                <a:lnTo>
                  <a:pt x="343131" y="313296"/>
                </a:lnTo>
                <a:lnTo>
                  <a:pt x="365882" y="277507"/>
                </a:lnTo>
                <a:lnTo>
                  <a:pt x="380380" y="236939"/>
                </a:lnTo>
                <a:lnTo>
                  <a:pt x="385470" y="192747"/>
                </a:lnTo>
                <a:lnTo>
                  <a:pt x="380380" y="148556"/>
                </a:lnTo>
                <a:lnTo>
                  <a:pt x="365882" y="107987"/>
                </a:lnTo>
                <a:lnTo>
                  <a:pt x="343131" y="72199"/>
                </a:lnTo>
                <a:lnTo>
                  <a:pt x="313286" y="42348"/>
                </a:lnTo>
                <a:lnTo>
                  <a:pt x="277502" y="19593"/>
                </a:lnTo>
                <a:lnTo>
                  <a:pt x="236937" y="5091"/>
                </a:lnTo>
                <a:lnTo>
                  <a:pt x="192747" y="0"/>
                </a:lnTo>
                <a:close/>
              </a:path>
            </a:pathLst>
          </a:custGeom>
          <a:solidFill>
            <a:srgbClr val="EBE7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5972832" y="4771287"/>
            <a:ext cx="0" cy="690245"/>
          </a:xfrm>
          <a:custGeom>
            <a:avLst/>
            <a:gdLst/>
            <a:ahLst/>
            <a:cxnLst/>
            <a:rect l="l" t="t" r="r" b="b"/>
            <a:pathLst>
              <a:path h="690245">
                <a:moveTo>
                  <a:pt x="0" y="0"/>
                </a:moveTo>
                <a:lnTo>
                  <a:pt x="0" y="690219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7243293" y="1052487"/>
            <a:ext cx="0" cy="2386965"/>
          </a:xfrm>
          <a:custGeom>
            <a:avLst/>
            <a:gdLst/>
            <a:ahLst/>
            <a:cxnLst/>
            <a:rect l="l" t="t" r="r" b="b"/>
            <a:pathLst>
              <a:path h="2386965">
                <a:moveTo>
                  <a:pt x="0" y="0"/>
                </a:moveTo>
                <a:lnTo>
                  <a:pt x="0" y="2386672"/>
                </a:lnTo>
              </a:path>
            </a:pathLst>
          </a:custGeom>
          <a:ln w="38100">
            <a:solidFill>
              <a:srgbClr val="EBE7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9787407" y="1795405"/>
            <a:ext cx="635" cy="1002665"/>
          </a:xfrm>
          <a:custGeom>
            <a:avLst/>
            <a:gdLst/>
            <a:ahLst/>
            <a:cxnLst/>
            <a:rect l="l" t="t" r="r" b="b"/>
            <a:pathLst>
              <a:path w="634" h="1002664">
                <a:moveTo>
                  <a:pt x="0" y="0"/>
                </a:moveTo>
                <a:lnTo>
                  <a:pt x="177" y="1002157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8516746" y="4192789"/>
            <a:ext cx="0" cy="579120"/>
          </a:xfrm>
          <a:custGeom>
            <a:avLst/>
            <a:gdLst/>
            <a:ahLst/>
            <a:cxnLst/>
            <a:rect l="l" t="t" r="r" b="b"/>
            <a:pathLst>
              <a:path h="579120">
                <a:moveTo>
                  <a:pt x="0" y="578497"/>
                </a:moveTo>
                <a:lnTo>
                  <a:pt x="0" y="0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6396353" y="3980752"/>
            <a:ext cx="2120900" cy="424180"/>
          </a:xfrm>
          <a:custGeom>
            <a:avLst/>
            <a:gdLst/>
            <a:ahLst/>
            <a:cxnLst/>
            <a:rect l="l" t="t" r="r" b="b"/>
            <a:pathLst>
              <a:path w="2120900" h="424179">
                <a:moveTo>
                  <a:pt x="2120392" y="212039"/>
                </a:moveTo>
                <a:lnTo>
                  <a:pt x="2114348" y="261137"/>
                </a:lnTo>
                <a:lnTo>
                  <a:pt x="2097362" y="305370"/>
                </a:lnTo>
                <a:lnTo>
                  <a:pt x="2071150" y="343895"/>
                </a:lnTo>
                <a:lnTo>
                  <a:pt x="2037427" y="375871"/>
                </a:lnTo>
                <a:lnTo>
                  <a:pt x="1997909" y="400454"/>
                </a:lnTo>
                <a:lnTo>
                  <a:pt x="1954312" y="416804"/>
                </a:lnTo>
                <a:lnTo>
                  <a:pt x="1908352" y="424078"/>
                </a:lnTo>
                <a:lnTo>
                  <a:pt x="1859785" y="420421"/>
                </a:lnTo>
                <a:lnTo>
                  <a:pt x="1815175" y="405225"/>
                </a:lnTo>
                <a:lnTo>
                  <a:pt x="1775802" y="380087"/>
                </a:lnTo>
                <a:lnTo>
                  <a:pt x="1742948" y="346602"/>
                </a:lnTo>
                <a:lnTo>
                  <a:pt x="1717894" y="306368"/>
                </a:lnTo>
                <a:lnTo>
                  <a:pt x="1701922" y="260981"/>
                </a:lnTo>
                <a:lnTo>
                  <a:pt x="1696313" y="212039"/>
                </a:lnTo>
                <a:lnTo>
                  <a:pt x="1690713" y="163420"/>
                </a:lnTo>
                <a:lnTo>
                  <a:pt x="1674761" y="118789"/>
                </a:lnTo>
                <a:lnTo>
                  <a:pt x="1649731" y="79419"/>
                </a:lnTo>
                <a:lnTo>
                  <a:pt x="1616894" y="46582"/>
                </a:lnTo>
                <a:lnTo>
                  <a:pt x="1577524" y="21551"/>
                </a:lnTo>
                <a:lnTo>
                  <a:pt x="1532893" y="5600"/>
                </a:lnTo>
                <a:lnTo>
                  <a:pt x="1484274" y="0"/>
                </a:lnTo>
                <a:lnTo>
                  <a:pt x="1435655" y="5600"/>
                </a:lnTo>
                <a:lnTo>
                  <a:pt x="1391024" y="21551"/>
                </a:lnTo>
                <a:lnTo>
                  <a:pt x="1351654" y="46582"/>
                </a:lnTo>
                <a:lnTo>
                  <a:pt x="1318817" y="79419"/>
                </a:lnTo>
                <a:lnTo>
                  <a:pt x="1293786" y="118789"/>
                </a:lnTo>
                <a:lnTo>
                  <a:pt x="1277835" y="163420"/>
                </a:lnTo>
                <a:lnTo>
                  <a:pt x="1272235" y="212039"/>
                </a:lnTo>
                <a:lnTo>
                  <a:pt x="1266634" y="260658"/>
                </a:lnTo>
                <a:lnTo>
                  <a:pt x="1250681" y="305288"/>
                </a:lnTo>
                <a:lnTo>
                  <a:pt x="1225648" y="344659"/>
                </a:lnTo>
                <a:lnTo>
                  <a:pt x="1192810" y="377495"/>
                </a:lnTo>
                <a:lnTo>
                  <a:pt x="1153440" y="402526"/>
                </a:lnTo>
                <a:lnTo>
                  <a:pt x="1108810" y="418478"/>
                </a:lnTo>
                <a:lnTo>
                  <a:pt x="1060196" y="424078"/>
                </a:lnTo>
                <a:lnTo>
                  <a:pt x="1011576" y="418478"/>
                </a:lnTo>
                <a:lnTo>
                  <a:pt x="966943" y="402526"/>
                </a:lnTo>
                <a:lnTo>
                  <a:pt x="927571" y="377495"/>
                </a:lnTo>
                <a:lnTo>
                  <a:pt x="894731" y="344659"/>
                </a:lnTo>
                <a:lnTo>
                  <a:pt x="869698" y="305288"/>
                </a:lnTo>
                <a:lnTo>
                  <a:pt x="853744" y="260658"/>
                </a:lnTo>
                <a:lnTo>
                  <a:pt x="848144" y="212039"/>
                </a:lnTo>
                <a:lnTo>
                  <a:pt x="842544" y="163420"/>
                </a:lnTo>
                <a:lnTo>
                  <a:pt x="826594" y="118789"/>
                </a:lnTo>
                <a:lnTo>
                  <a:pt x="801566" y="79419"/>
                </a:lnTo>
                <a:lnTo>
                  <a:pt x="768732" y="46582"/>
                </a:lnTo>
                <a:lnTo>
                  <a:pt x="729364" y="21551"/>
                </a:lnTo>
                <a:lnTo>
                  <a:pt x="684735" y="5600"/>
                </a:lnTo>
                <a:lnTo>
                  <a:pt x="636117" y="0"/>
                </a:lnTo>
                <a:lnTo>
                  <a:pt x="587494" y="5600"/>
                </a:lnTo>
                <a:lnTo>
                  <a:pt x="542859" y="21551"/>
                </a:lnTo>
                <a:lnTo>
                  <a:pt x="503487" y="46582"/>
                </a:lnTo>
                <a:lnTo>
                  <a:pt x="470649" y="79419"/>
                </a:lnTo>
                <a:lnTo>
                  <a:pt x="445617" y="118789"/>
                </a:lnTo>
                <a:lnTo>
                  <a:pt x="429665" y="163420"/>
                </a:lnTo>
                <a:lnTo>
                  <a:pt x="424065" y="212039"/>
                </a:lnTo>
                <a:lnTo>
                  <a:pt x="418466" y="260658"/>
                </a:lnTo>
                <a:lnTo>
                  <a:pt x="402516" y="305288"/>
                </a:lnTo>
                <a:lnTo>
                  <a:pt x="377488" y="344659"/>
                </a:lnTo>
                <a:lnTo>
                  <a:pt x="344654" y="377495"/>
                </a:lnTo>
                <a:lnTo>
                  <a:pt x="305286" y="402526"/>
                </a:lnTo>
                <a:lnTo>
                  <a:pt x="260657" y="418478"/>
                </a:lnTo>
                <a:lnTo>
                  <a:pt x="212039" y="424078"/>
                </a:lnTo>
                <a:lnTo>
                  <a:pt x="163416" y="418478"/>
                </a:lnTo>
                <a:lnTo>
                  <a:pt x="118783" y="402526"/>
                </a:lnTo>
                <a:lnTo>
                  <a:pt x="79413" y="377495"/>
                </a:lnTo>
                <a:lnTo>
                  <a:pt x="46578" y="344659"/>
                </a:lnTo>
                <a:lnTo>
                  <a:pt x="21549" y="305288"/>
                </a:lnTo>
                <a:lnTo>
                  <a:pt x="5599" y="260658"/>
                </a:lnTo>
                <a:lnTo>
                  <a:pt x="0" y="212039"/>
                </a:lnTo>
              </a:path>
            </a:pathLst>
          </a:custGeom>
          <a:ln w="38100">
            <a:solidFill>
              <a:srgbClr val="EBE7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8939596" y="2797564"/>
            <a:ext cx="0" cy="1239520"/>
          </a:xfrm>
          <a:custGeom>
            <a:avLst/>
            <a:gdLst/>
            <a:ahLst/>
            <a:cxnLst/>
            <a:rect l="l" t="t" r="r" b="b"/>
            <a:pathLst>
              <a:path h="1239520">
                <a:moveTo>
                  <a:pt x="0" y="0"/>
                </a:moveTo>
                <a:lnTo>
                  <a:pt x="0" y="1239418"/>
                </a:lnTo>
              </a:path>
            </a:pathLst>
          </a:custGeom>
          <a:ln w="38100">
            <a:solidFill>
              <a:srgbClr val="EB5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5971045" y="2244072"/>
            <a:ext cx="1272540" cy="424180"/>
          </a:xfrm>
          <a:custGeom>
            <a:avLst/>
            <a:gdLst/>
            <a:ahLst/>
            <a:cxnLst/>
            <a:rect l="l" t="t" r="r" b="b"/>
            <a:pathLst>
              <a:path w="1272540" h="424180">
                <a:moveTo>
                  <a:pt x="1272247" y="212039"/>
                </a:moveTo>
                <a:lnTo>
                  <a:pt x="1266647" y="260658"/>
                </a:lnTo>
                <a:lnTo>
                  <a:pt x="1250696" y="305288"/>
                </a:lnTo>
                <a:lnTo>
                  <a:pt x="1225665" y="344659"/>
                </a:lnTo>
                <a:lnTo>
                  <a:pt x="1192828" y="377495"/>
                </a:lnTo>
                <a:lnTo>
                  <a:pt x="1153458" y="402526"/>
                </a:lnTo>
                <a:lnTo>
                  <a:pt x="1108827" y="418478"/>
                </a:lnTo>
                <a:lnTo>
                  <a:pt x="1060208" y="424078"/>
                </a:lnTo>
                <a:lnTo>
                  <a:pt x="1011589" y="418478"/>
                </a:lnTo>
                <a:lnTo>
                  <a:pt x="966958" y="402526"/>
                </a:lnTo>
                <a:lnTo>
                  <a:pt x="927588" y="377495"/>
                </a:lnTo>
                <a:lnTo>
                  <a:pt x="894751" y="344659"/>
                </a:lnTo>
                <a:lnTo>
                  <a:pt x="869721" y="305288"/>
                </a:lnTo>
                <a:lnTo>
                  <a:pt x="853769" y="260658"/>
                </a:lnTo>
                <a:lnTo>
                  <a:pt x="848169" y="212039"/>
                </a:lnTo>
                <a:lnTo>
                  <a:pt x="842568" y="163420"/>
                </a:lnTo>
                <a:lnTo>
                  <a:pt x="826615" y="118789"/>
                </a:lnTo>
                <a:lnTo>
                  <a:pt x="801583" y="79419"/>
                </a:lnTo>
                <a:lnTo>
                  <a:pt x="768744" y="46582"/>
                </a:lnTo>
                <a:lnTo>
                  <a:pt x="729374" y="21551"/>
                </a:lnTo>
                <a:lnTo>
                  <a:pt x="684745" y="5600"/>
                </a:lnTo>
                <a:lnTo>
                  <a:pt x="636130" y="0"/>
                </a:lnTo>
                <a:lnTo>
                  <a:pt x="587511" y="5600"/>
                </a:lnTo>
                <a:lnTo>
                  <a:pt x="542880" y="21551"/>
                </a:lnTo>
                <a:lnTo>
                  <a:pt x="503510" y="46582"/>
                </a:lnTo>
                <a:lnTo>
                  <a:pt x="470673" y="79419"/>
                </a:lnTo>
                <a:lnTo>
                  <a:pt x="445642" y="118789"/>
                </a:lnTo>
                <a:lnTo>
                  <a:pt x="429691" y="163420"/>
                </a:lnTo>
                <a:lnTo>
                  <a:pt x="424091" y="212039"/>
                </a:lnTo>
                <a:lnTo>
                  <a:pt x="418490" y="260658"/>
                </a:lnTo>
                <a:lnTo>
                  <a:pt x="402537" y="305288"/>
                </a:lnTo>
                <a:lnTo>
                  <a:pt x="377504" y="344659"/>
                </a:lnTo>
                <a:lnTo>
                  <a:pt x="344666" y="377495"/>
                </a:lnTo>
                <a:lnTo>
                  <a:pt x="305296" y="402526"/>
                </a:lnTo>
                <a:lnTo>
                  <a:pt x="260666" y="418478"/>
                </a:lnTo>
                <a:lnTo>
                  <a:pt x="212051" y="424078"/>
                </a:lnTo>
                <a:lnTo>
                  <a:pt x="163432" y="418478"/>
                </a:lnTo>
                <a:lnTo>
                  <a:pt x="118799" y="402526"/>
                </a:lnTo>
                <a:lnTo>
                  <a:pt x="79426" y="377495"/>
                </a:lnTo>
                <a:lnTo>
                  <a:pt x="46587" y="344659"/>
                </a:lnTo>
                <a:lnTo>
                  <a:pt x="21554" y="305288"/>
                </a:lnTo>
                <a:lnTo>
                  <a:pt x="5600" y="260658"/>
                </a:lnTo>
                <a:lnTo>
                  <a:pt x="0" y="212039"/>
                </a:lnTo>
              </a:path>
            </a:pathLst>
          </a:custGeom>
          <a:ln w="38100">
            <a:solidFill>
              <a:srgbClr val="EBE7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6838063" y="2263658"/>
            <a:ext cx="386080" cy="386080"/>
          </a:xfrm>
          <a:custGeom>
            <a:avLst/>
            <a:gdLst/>
            <a:ahLst/>
            <a:cxnLst/>
            <a:rect l="l" t="t" r="r" b="b"/>
            <a:pathLst>
              <a:path w="386079" h="386080">
                <a:moveTo>
                  <a:pt x="192747" y="0"/>
                </a:moveTo>
                <a:lnTo>
                  <a:pt x="148548" y="5091"/>
                </a:lnTo>
                <a:lnTo>
                  <a:pt x="107976" y="19593"/>
                </a:lnTo>
                <a:lnTo>
                  <a:pt x="72188" y="42348"/>
                </a:lnTo>
                <a:lnTo>
                  <a:pt x="42340" y="72199"/>
                </a:lnTo>
                <a:lnTo>
                  <a:pt x="19588" y="107987"/>
                </a:lnTo>
                <a:lnTo>
                  <a:pt x="5089" y="148556"/>
                </a:lnTo>
                <a:lnTo>
                  <a:pt x="0" y="192747"/>
                </a:lnTo>
                <a:lnTo>
                  <a:pt x="5089" y="236939"/>
                </a:lnTo>
                <a:lnTo>
                  <a:pt x="19588" y="277507"/>
                </a:lnTo>
                <a:lnTo>
                  <a:pt x="42340" y="313296"/>
                </a:lnTo>
                <a:lnTo>
                  <a:pt x="72188" y="343147"/>
                </a:lnTo>
                <a:lnTo>
                  <a:pt x="107976" y="365902"/>
                </a:lnTo>
                <a:lnTo>
                  <a:pt x="148548" y="380404"/>
                </a:lnTo>
                <a:lnTo>
                  <a:pt x="192747" y="385495"/>
                </a:lnTo>
                <a:lnTo>
                  <a:pt x="236937" y="380404"/>
                </a:lnTo>
                <a:lnTo>
                  <a:pt x="277502" y="365902"/>
                </a:lnTo>
                <a:lnTo>
                  <a:pt x="313286" y="343147"/>
                </a:lnTo>
                <a:lnTo>
                  <a:pt x="343131" y="313296"/>
                </a:lnTo>
                <a:lnTo>
                  <a:pt x="365882" y="277507"/>
                </a:lnTo>
                <a:lnTo>
                  <a:pt x="380380" y="236939"/>
                </a:lnTo>
                <a:lnTo>
                  <a:pt x="385470" y="192747"/>
                </a:lnTo>
                <a:lnTo>
                  <a:pt x="380380" y="148556"/>
                </a:lnTo>
                <a:lnTo>
                  <a:pt x="365882" y="107987"/>
                </a:lnTo>
                <a:lnTo>
                  <a:pt x="343131" y="72199"/>
                </a:lnTo>
                <a:lnTo>
                  <a:pt x="313286" y="42348"/>
                </a:lnTo>
                <a:lnTo>
                  <a:pt x="277502" y="19593"/>
                </a:lnTo>
                <a:lnTo>
                  <a:pt x="236937" y="5091"/>
                </a:lnTo>
                <a:lnTo>
                  <a:pt x="192747" y="0"/>
                </a:lnTo>
                <a:close/>
              </a:path>
            </a:pathLst>
          </a:custGeom>
          <a:solidFill>
            <a:srgbClr val="EB5C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EC5C3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EC5C3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26" y="7136320"/>
            <a:ext cx="297180" cy="238125"/>
          </a:xfrm>
          <a:custGeom>
            <a:avLst/>
            <a:gdLst/>
            <a:ahLst/>
            <a:cxnLst/>
            <a:rect l="l" t="t" r="r" b="b"/>
            <a:pathLst>
              <a:path w="297180" h="238125">
                <a:moveTo>
                  <a:pt x="296786" y="54999"/>
                </a:moveTo>
                <a:lnTo>
                  <a:pt x="287447" y="61297"/>
                </a:lnTo>
                <a:lnTo>
                  <a:pt x="275031" y="63804"/>
                </a:lnTo>
                <a:lnTo>
                  <a:pt x="262615" y="61297"/>
                </a:lnTo>
                <a:lnTo>
                  <a:pt x="252474" y="54459"/>
                </a:lnTo>
                <a:lnTo>
                  <a:pt x="245636" y="44318"/>
                </a:lnTo>
                <a:lnTo>
                  <a:pt x="243128" y="31902"/>
                </a:lnTo>
                <a:lnTo>
                  <a:pt x="240622" y="19486"/>
                </a:lnTo>
                <a:lnTo>
                  <a:pt x="233787" y="9345"/>
                </a:lnTo>
                <a:lnTo>
                  <a:pt x="223647" y="2507"/>
                </a:lnTo>
                <a:lnTo>
                  <a:pt x="211226" y="0"/>
                </a:lnTo>
                <a:lnTo>
                  <a:pt x="198812" y="2507"/>
                </a:lnTo>
                <a:lnTo>
                  <a:pt x="188675" y="9345"/>
                </a:lnTo>
                <a:lnTo>
                  <a:pt x="181842" y="19486"/>
                </a:lnTo>
                <a:lnTo>
                  <a:pt x="179336" y="31902"/>
                </a:lnTo>
                <a:lnTo>
                  <a:pt x="176829" y="44318"/>
                </a:lnTo>
                <a:lnTo>
                  <a:pt x="169991" y="54459"/>
                </a:lnTo>
                <a:lnTo>
                  <a:pt x="159850" y="61297"/>
                </a:lnTo>
                <a:lnTo>
                  <a:pt x="147434" y="63804"/>
                </a:lnTo>
                <a:lnTo>
                  <a:pt x="135018" y="61297"/>
                </a:lnTo>
                <a:lnTo>
                  <a:pt x="124877" y="54459"/>
                </a:lnTo>
                <a:lnTo>
                  <a:pt x="118039" y="44318"/>
                </a:lnTo>
                <a:lnTo>
                  <a:pt x="115531" y="31902"/>
                </a:lnTo>
                <a:lnTo>
                  <a:pt x="113024" y="19486"/>
                </a:lnTo>
                <a:lnTo>
                  <a:pt x="106186" y="9345"/>
                </a:lnTo>
                <a:lnTo>
                  <a:pt x="96045" y="2507"/>
                </a:lnTo>
                <a:lnTo>
                  <a:pt x="83629" y="0"/>
                </a:lnTo>
                <a:lnTo>
                  <a:pt x="71213" y="2507"/>
                </a:lnTo>
                <a:lnTo>
                  <a:pt x="61072" y="9345"/>
                </a:lnTo>
                <a:lnTo>
                  <a:pt x="54234" y="19486"/>
                </a:lnTo>
                <a:lnTo>
                  <a:pt x="51727" y="31902"/>
                </a:lnTo>
                <a:lnTo>
                  <a:pt x="49221" y="44318"/>
                </a:lnTo>
                <a:lnTo>
                  <a:pt x="42387" y="54459"/>
                </a:lnTo>
                <a:lnTo>
                  <a:pt x="32251" y="61297"/>
                </a:lnTo>
                <a:lnTo>
                  <a:pt x="19837" y="63804"/>
                </a:lnTo>
                <a:lnTo>
                  <a:pt x="7416" y="61297"/>
                </a:lnTo>
                <a:lnTo>
                  <a:pt x="0" y="56296"/>
                </a:lnTo>
              </a:path>
              <a:path w="297180" h="238125">
                <a:moveTo>
                  <a:pt x="296786" y="142011"/>
                </a:moveTo>
                <a:lnTo>
                  <a:pt x="287447" y="148306"/>
                </a:lnTo>
                <a:lnTo>
                  <a:pt x="275031" y="150812"/>
                </a:lnTo>
                <a:lnTo>
                  <a:pt x="262615" y="148306"/>
                </a:lnTo>
                <a:lnTo>
                  <a:pt x="252474" y="141471"/>
                </a:lnTo>
                <a:lnTo>
                  <a:pt x="245636" y="131331"/>
                </a:lnTo>
                <a:lnTo>
                  <a:pt x="243128" y="118910"/>
                </a:lnTo>
                <a:lnTo>
                  <a:pt x="240622" y="106494"/>
                </a:lnTo>
                <a:lnTo>
                  <a:pt x="233787" y="96353"/>
                </a:lnTo>
                <a:lnTo>
                  <a:pt x="223647" y="89515"/>
                </a:lnTo>
                <a:lnTo>
                  <a:pt x="211226" y="87007"/>
                </a:lnTo>
                <a:lnTo>
                  <a:pt x="198812" y="89515"/>
                </a:lnTo>
                <a:lnTo>
                  <a:pt x="188675" y="96353"/>
                </a:lnTo>
                <a:lnTo>
                  <a:pt x="181842" y="106494"/>
                </a:lnTo>
                <a:lnTo>
                  <a:pt x="179336" y="118910"/>
                </a:lnTo>
                <a:lnTo>
                  <a:pt x="176829" y="131331"/>
                </a:lnTo>
                <a:lnTo>
                  <a:pt x="169991" y="141471"/>
                </a:lnTo>
                <a:lnTo>
                  <a:pt x="159850" y="148306"/>
                </a:lnTo>
                <a:lnTo>
                  <a:pt x="147434" y="150812"/>
                </a:lnTo>
                <a:lnTo>
                  <a:pt x="135018" y="148306"/>
                </a:lnTo>
                <a:lnTo>
                  <a:pt x="124877" y="141471"/>
                </a:lnTo>
                <a:lnTo>
                  <a:pt x="118039" y="131331"/>
                </a:lnTo>
                <a:lnTo>
                  <a:pt x="115531" y="118910"/>
                </a:lnTo>
                <a:lnTo>
                  <a:pt x="113024" y="106494"/>
                </a:lnTo>
                <a:lnTo>
                  <a:pt x="106186" y="96353"/>
                </a:lnTo>
                <a:lnTo>
                  <a:pt x="96045" y="89515"/>
                </a:lnTo>
                <a:lnTo>
                  <a:pt x="83629" y="87007"/>
                </a:lnTo>
                <a:lnTo>
                  <a:pt x="71213" y="89515"/>
                </a:lnTo>
                <a:lnTo>
                  <a:pt x="61072" y="96353"/>
                </a:lnTo>
                <a:lnTo>
                  <a:pt x="54234" y="106494"/>
                </a:lnTo>
                <a:lnTo>
                  <a:pt x="51727" y="118910"/>
                </a:lnTo>
                <a:lnTo>
                  <a:pt x="49221" y="131331"/>
                </a:lnTo>
                <a:lnTo>
                  <a:pt x="42387" y="141471"/>
                </a:lnTo>
                <a:lnTo>
                  <a:pt x="32251" y="148306"/>
                </a:lnTo>
                <a:lnTo>
                  <a:pt x="19837" y="150812"/>
                </a:lnTo>
                <a:lnTo>
                  <a:pt x="7416" y="148306"/>
                </a:lnTo>
                <a:lnTo>
                  <a:pt x="0" y="143307"/>
                </a:lnTo>
              </a:path>
              <a:path w="297180" h="238125">
                <a:moveTo>
                  <a:pt x="296786" y="229021"/>
                </a:moveTo>
                <a:lnTo>
                  <a:pt x="287447" y="235314"/>
                </a:lnTo>
                <a:lnTo>
                  <a:pt x="275031" y="237820"/>
                </a:lnTo>
                <a:lnTo>
                  <a:pt x="262615" y="235314"/>
                </a:lnTo>
                <a:lnTo>
                  <a:pt x="252474" y="228480"/>
                </a:lnTo>
                <a:lnTo>
                  <a:pt x="245636" y="218344"/>
                </a:lnTo>
                <a:lnTo>
                  <a:pt x="243128" y="205930"/>
                </a:lnTo>
                <a:lnTo>
                  <a:pt x="240622" y="193509"/>
                </a:lnTo>
                <a:lnTo>
                  <a:pt x="233787" y="183368"/>
                </a:lnTo>
                <a:lnTo>
                  <a:pt x="223647" y="176533"/>
                </a:lnTo>
                <a:lnTo>
                  <a:pt x="211226" y="174028"/>
                </a:lnTo>
                <a:lnTo>
                  <a:pt x="198812" y="176533"/>
                </a:lnTo>
                <a:lnTo>
                  <a:pt x="188675" y="183368"/>
                </a:lnTo>
                <a:lnTo>
                  <a:pt x="181842" y="193509"/>
                </a:lnTo>
                <a:lnTo>
                  <a:pt x="179336" y="205930"/>
                </a:lnTo>
                <a:lnTo>
                  <a:pt x="176829" y="218344"/>
                </a:lnTo>
                <a:lnTo>
                  <a:pt x="169991" y="228480"/>
                </a:lnTo>
                <a:lnTo>
                  <a:pt x="159850" y="235314"/>
                </a:lnTo>
                <a:lnTo>
                  <a:pt x="147434" y="237820"/>
                </a:lnTo>
                <a:lnTo>
                  <a:pt x="135018" y="235314"/>
                </a:lnTo>
                <a:lnTo>
                  <a:pt x="124877" y="228480"/>
                </a:lnTo>
                <a:lnTo>
                  <a:pt x="118039" y="218344"/>
                </a:lnTo>
                <a:lnTo>
                  <a:pt x="115531" y="205930"/>
                </a:lnTo>
                <a:lnTo>
                  <a:pt x="113024" y="193509"/>
                </a:lnTo>
                <a:lnTo>
                  <a:pt x="106186" y="183368"/>
                </a:lnTo>
                <a:lnTo>
                  <a:pt x="96045" y="176533"/>
                </a:lnTo>
                <a:lnTo>
                  <a:pt x="83629" y="174028"/>
                </a:lnTo>
                <a:lnTo>
                  <a:pt x="71213" y="176533"/>
                </a:lnTo>
                <a:lnTo>
                  <a:pt x="61072" y="183368"/>
                </a:lnTo>
                <a:lnTo>
                  <a:pt x="54234" y="193509"/>
                </a:lnTo>
                <a:lnTo>
                  <a:pt x="51727" y="205930"/>
                </a:lnTo>
                <a:lnTo>
                  <a:pt x="49221" y="218344"/>
                </a:lnTo>
                <a:lnTo>
                  <a:pt x="42387" y="228480"/>
                </a:lnTo>
                <a:lnTo>
                  <a:pt x="32251" y="235314"/>
                </a:lnTo>
                <a:lnTo>
                  <a:pt x="19837" y="237820"/>
                </a:lnTo>
                <a:lnTo>
                  <a:pt x="7416" y="235314"/>
                </a:lnTo>
                <a:lnTo>
                  <a:pt x="0" y="230316"/>
                </a:lnTo>
              </a:path>
            </a:pathLst>
          </a:custGeom>
          <a:ln w="10515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73126" y="7138796"/>
            <a:ext cx="180975" cy="229235"/>
          </a:xfrm>
          <a:custGeom>
            <a:avLst/>
            <a:gdLst/>
            <a:ahLst/>
            <a:cxnLst/>
            <a:rect l="l" t="t" r="r" b="b"/>
            <a:pathLst>
              <a:path w="180975" h="229234">
                <a:moveTo>
                  <a:pt x="52717" y="202577"/>
                </a:moveTo>
                <a:lnTo>
                  <a:pt x="50647" y="192316"/>
                </a:lnTo>
                <a:lnTo>
                  <a:pt x="44996" y="183946"/>
                </a:lnTo>
                <a:lnTo>
                  <a:pt x="36614" y="178295"/>
                </a:lnTo>
                <a:lnTo>
                  <a:pt x="26365" y="176212"/>
                </a:lnTo>
                <a:lnTo>
                  <a:pt x="16090" y="178295"/>
                </a:lnTo>
                <a:lnTo>
                  <a:pt x="7721" y="183946"/>
                </a:lnTo>
                <a:lnTo>
                  <a:pt x="2070" y="192316"/>
                </a:lnTo>
                <a:lnTo>
                  <a:pt x="0" y="202577"/>
                </a:lnTo>
                <a:lnTo>
                  <a:pt x="2070" y="212839"/>
                </a:lnTo>
                <a:lnTo>
                  <a:pt x="7721" y="221221"/>
                </a:lnTo>
                <a:lnTo>
                  <a:pt x="16090" y="226872"/>
                </a:lnTo>
                <a:lnTo>
                  <a:pt x="26365" y="228942"/>
                </a:lnTo>
                <a:lnTo>
                  <a:pt x="36614" y="226872"/>
                </a:lnTo>
                <a:lnTo>
                  <a:pt x="44996" y="221221"/>
                </a:lnTo>
                <a:lnTo>
                  <a:pt x="50647" y="212839"/>
                </a:lnTo>
                <a:lnTo>
                  <a:pt x="52717" y="202577"/>
                </a:lnTo>
                <a:close/>
              </a:path>
              <a:path w="180975" h="229234">
                <a:moveTo>
                  <a:pt x="117030" y="120256"/>
                </a:moveTo>
                <a:lnTo>
                  <a:pt x="114960" y="109994"/>
                </a:lnTo>
                <a:lnTo>
                  <a:pt x="109308" y="101625"/>
                </a:lnTo>
                <a:lnTo>
                  <a:pt x="100939" y="95973"/>
                </a:lnTo>
                <a:lnTo>
                  <a:pt x="90678" y="93891"/>
                </a:lnTo>
                <a:lnTo>
                  <a:pt x="80416" y="95973"/>
                </a:lnTo>
                <a:lnTo>
                  <a:pt x="72034" y="101625"/>
                </a:lnTo>
                <a:lnTo>
                  <a:pt x="66382" y="109994"/>
                </a:lnTo>
                <a:lnTo>
                  <a:pt x="64312" y="120256"/>
                </a:lnTo>
                <a:lnTo>
                  <a:pt x="66382" y="130517"/>
                </a:lnTo>
                <a:lnTo>
                  <a:pt x="72034" y="138899"/>
                </a:lnTo>
                <a:lnTo>
                  <a:pt x="80416" y="144551"/>
                </a:lnTo>
                <a:lnTo>
                  <a:pt x="90678" y="146621"/>
                </a:lnTo>
                <a:lnTo>
                  <a:pt x="100939" y="144551"/>
                </a:lnTo>
                <a:lnTo>
                  <a:pt x="109308" y="138899"/>
                </a:lnTo>
                <a:lnTo>
                  <a:pt x="114960" y="130517"/>
                </a:lnTo>
                <a:lnTo>
                  <a:pt x="117030" y="120256"/>
                </a:lnTo>
                <a:close/>
              </a:path>
              <a:path w="180975" h="229234">
                <a:moveTo>
                  <a:pt x="180670" y="26365"/>
                </a:moveTo>
                <a:lnTo>
                  <a:pt x="178600" y="16103"/>
                </a:lnTo>
                <a:lnTo>
                  <a:pt x="172948" y="7721"/>
                </a:lnTo>
                <a:lnTo>
                  <a:pt x="164566" y="2070"/>
                </a:lnTo>
                <a:lnTo>
                  <a:pt x="154317" y="0"/>
                </a:lnTo>
                <a:lnTo>
                  <a:pt x="144043" y="2070"/>
                </a:lnTo>
                <a:lnTo>
                  <a:pt x="135661" y="7721"/>
                </a:lnTo>
                <a:lnTo>
                  <a:pt x="130022" y="16103"/>
                </a:lnTo>
                <a:lnTo>
                  <a:pt x="127952" y="26365"/>
                </a:lnTo>
                <a:lnTo>
                  <a:pt x="130022" y="36626"/>
                </a:lnTo>
                <a:lnTo>
                  <a:pt x="135661" y="45008"/>
                </a:lnTo>
                <a:lnTo>
                  <a:pt x="144043" y="50660"/>
                </a:lnTo>
                <a:lnTo>
                  <a:pt x="154317" y="52730"/>
                </a:lnTo>
                <a:lnTo>
                  <a:pt x="164566" y="50660"/>
                </a:lnTo>
                <a:lnTo>
                  <a:pt x="172948" y="45008"/>
                </a:lnTo>
                <a:lnTo>
                  <a:pt x="178600" y="36626"/>
                </a:lnTo>
                <a:lnTo>
                  <a:pt x="180670" y="26365"/>
                </a:lnTo>
                <a:close/>
              </a:path>
            </a:pathLst>
          </a:custGeom>
          <a:solidFill>
            <a:srgbClr val="EC5C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7299" y="684055"/>
            <a:ext cx="7600315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81899" y="2489830"/>
            <a:ext cx="8508365" cy="3360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411619" y="7180208"/>
            <a:ext cx="1087120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EC5C3E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8.png"/><Relationship Id="rId7" Type="http://schemas.openxmlformats.org/officeDocument/2006/relationships/image" Target="../media/image2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26" Type="http://schemas.openxmlformats.org/officeDocument/2006/relationships/image" Target="../media/image84.png"/><Relationship Id="rId39" Type="http://schemas.openxmlformats.org/officeDocument/2006/relationships/image" Target="../media/image97.png"/><Relationship Id="rId21" Type="http://schemas.openxmlformats.org/officeDocument/2006/relationships/image" Target="../media/image79.png"/><Relationship Id="rId34" Type="http://schemas.openxmlformats.org/officeDocument/2006/relationships/image" Target="../media/image92.png"/><Relationship Id="rId42" Type="http://schemas.openxmlformats.org/officeDocument/2006/relationships/image" Target="../media/image100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29" Type="http://schemas.openxmlformats.org/officeDocument/2006/relationships/image" Target="../media/image87.png"/><Relationship Id="rId41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24" Type="http://schemas.openxmlformats.org/officeDocument/2006/relationships/image" Target="../media/image82.png"/><Relationship Id="rId32" Type="http://schemas.openxmlformats.org/officeDocument/2006/relationships/image" Target="../media/image90.png"/><Relationship Id="rId37" Type="http://schemas.openxmlformats.org/officeDocument/2006/relationships/image" Target="../media/image95.png"/><Relationship Id="rId40" Type="http://schemas.openxmlformats.org/officeDocument/2006/relationships/image" Target="../media/image98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28" Type="http://schemas.openxmlformats.org/officeDocument/2006/relationships/image" Target="../media/image86.png"/><Relationship Id="rId36" Type="http://schemas.openxmlformats.org/officeDocument/2006/relationships/image" Target="../media/image94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31" Type="http://schemas.openxmlformats.org/officeDocument/2006/relationships/image" Target="../media/image89.png"/><Relationship Id="rId44" Type="http://schemas.openxmlformats.org/officeDocument/2006/relationships/image" Target="../media/image1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Relationship Id="rId22" Type="http://schemas.openxmlformats.org/officeDocument/2006/relationships/image" Target="../media/image80.png"/><Relationship Id="rId27" Type="http://schemas.openxmlformats.org/officeDocument/2006/relationships/image" Target="../media/image85.png"/><Relationship Id="rId30" Type="http://schemas.openxmlformats.org/officeDocument/2006/relationships/image" Target="../media/image88.png"/><Relationship Id="rId35" Type="http://schemas.openxmlformats.org/officeDocument/2006/relationships/image" Target="../media/image93.png"/><Relationship Id="rId43" Type="http://schemas.openxmlformats.org/officeDocument/2006/relationships/image" Target="../media/image25.png"/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5" Type="http://schemas.openxmlformats.org/officeDocument/2006/relationships/image" Target="../media/image83.png"/><Relationship Id="rId33" Type="http://schemas.openxmlformats.org/officeDocument/2006/relationships/image" Target="../media/image91.png"/><Relationship Id="rId38" Type="http://schemas.openxmlformats.org/officeDocument/2006/relationships/image" Target="../media/image9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cohaesio.ca/triangulation-in-research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4" Type="http://schemas.openxmlformats.org/officeDocument/2006/relationships/image" Target="../media/image10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106.png"/><Relationship Id="rId3" Type="http://schemas.openxmlformats.org/officeDocument/2006/relationships/image" Target="../media/image7.png"/><Relationship Id="rId21" Type="http://schemas.openxmlformats.org/officeDocument/2006/relationships/hyperlink" Target="mailto:nicolas.alvarez@nrc.no" TargetMode="External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105.png"/><Relationship Id="rId16" Type="http://schemas.openxmlformats.org/officeDocument/2006/relationships/image" Target="../media/image20.png"/><Relationship Id="rId20" Type="http://schemas.openxmlformats.org/officeDocument/2006/relationships/image" Target="../media/image10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107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hyperlink" Target="https://www.nrc.no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25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E0EB5F-569E-B872-066F-C0B303D0D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" y="373"/>
            <a:ext cx="10692406" cy="7562103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227C82B-FFC8-2248-294A-571EC2F59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3877" y="207302"/>
            <a:ext cx="10014970" cy="678521"/>
          </a:xfrm>
          <a:prstGeom prst="rect">
            <a:avLst/>
          </a:prstGeom>
        </p:spPr>
      </p:pic>
      <p:sp>
        <p:nvSpPr>
          <p:cNvPr id="3" name="object 42">
            <a:extLst>
              <a:ext uri="{FF2B5EF4-FFF2-40B4-BE49-F238E27FC236}">
                <a16:creationId xmlns:a16="http://schemas.microsoft.com/office/drawing/2014/main" id="{DFF540DE-8610-72EE-FCE7-4DA9EBE71558}"/>
              </a:ext>
            </a:extLst>
          </p:cNvPr>
          <p:cNvSpPr txBox="1"/>
          <p:nvPr/>
        </p:nvSpPr>
        <p:spPr>
          <a:xfrm>
            <a:off x="707299" y="1199925"/>
            <a:ext cx="113897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5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</a:t>
            </a:r>
            <a:r>
              <a:rPr sz="1800" b="1" spc="4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800" b="1" spc="45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3</a:t>
            </a:r>
            <a:endParaRPr sz="1800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grpSp>
        <p:nvGrpSpPr>
          <p:cNvPr id="4" name="object 43">
            <a:extLst>
              <a:ext uri="{FF2B5EF4-FFF2-40B4-BE49-F238E27FC236}">
                <a16:creationId xmlns:a16="http://schemas.microsoft.com/office/drawing/2014/main" id="{ABE74967-077F-740B-C527-0DFB62D54CA4}"/>
              </a:ext>
            </a:extLst>
          </p:cNvPr>
          <p:cNvGrpSpPr/>
          <p:nvPr/>
        </p:nvGrpSpPr>
        <p:grpSpPr>
          <a:xfrm>
            <a:off x="719999" y="315951"/>
            <a:ext cx="9246870" cy="1283970"/>
            <a:chOff x="719999" y="315951"/>
            <a:chExt cx="9246870" cy="1283970"/>
          </a:xfrm>
        </p:grpSpPr>
        <p:sp>
          <p:nvSpPr>
            <p:cNvPr id="5" name="object 44">
              <a:extLst>
                <a:ext uri="{FF2B5EF4-FFF2-40B4-BE49-F238E27FC236}">
                  <a16:creationId xmlns:a16="http://schemas.microsoft.com/office/drawing/2014/main" id="{262BED61-484F-7C78-6D01-E945A82998A8}"/>
                </a:ext>
              </a:extLst>
            </p:cNvPr>
            <p:cNvSpPr/>
            <p:nvPr/>
          </p:nvSpPr>
          <p:spPr>
            <a:xfrm>
              <a:off x="719999" y="1593005"/>
              <a:ext cx="1062355" cy="0"/>
            </a:xfrm>
            <a:custGeom>
              <a:avLst/>
              <a:gdLst/>
              <a:ahLst/>
              <a:cxnLst/>
              <a:rect l="l" t="t" r="r" b="b"/>
              <a:pathLst>
                <a:path w="1062355">
                  <a:moveTo>
                    <a:pt x="0" y="0"/>
                  </a:moveTo>
                  <a:lnTo>
                    <a:pt x="1061999" y="0"/>
                  </a:lnTo>
                </a:path>
              </a:pathLst>
            </a:custGeom>
            <a:ln w="12700">
              <a:solidFill>
                <a:srgbClr val="FF5A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5">
              <a:extLst>
                <a:ext uri="{FF2B5EF4-FFF2-40B4-BE49-F238E27FC236}">
                  <a16:creationId xmlns:a16="http://schemas.microsoft.com/office/drawing/2014/main" id="{74D3F611-E40A-4532-DD55-2A4E3D63FE56}"/>
                </a:ext>
              </a:extLst>
            </p:cNvPr>
            <p:cNvSpPr/>
            <p:nvPr/>
          </p:nvSpPr>
          <p:spPr>
            <a:xfrm>
              <a:off x="9823437" y="423572"/>
              <a:ext cx="143510" cy="287020"/>
            </a:xfrm>
            <a:custGeom>
              <a:avLst/>
              <a:gdLst/>
              <a:ahLst/>
              <a:cxnLst/>
              <a:rect l="l" t="t" r="r" b="b"/>
              <a:pathLst>
                <a:path w="143509" h="287020">
                  <a:moveTo>
                    <a:pt x="143433" y="0"/>
                  </a:moveTo>
                  <a:lnTo>
                    <a:pt x="0" y="143433"/>
                  </a:lnTo>
                  <a:lnTo>
                    <a:pt x="143433" y="286867"/>
                  </a:lnTo>
                  <a:lnTo>
                    <a:pt x="143433" y="0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46">
              <a:extLst>
                <a:ext uri="{FF2B5EF4-FFF2-40B4-BE49-F238E27FC236}">
                  <a16:creationId xmlns:a16="http://schemas.microsoft.com/office/drawing/2014/main" id="{DC4B86DD-5EE2-2EA6-BF20-AC10F4095663}"/>
                </a:ext>
              </a:extLst>
            </p:cNvPr>
            <p:cNvSpPr/>
            <p:nvPr/>
          </p:nvSpPr>
          <p:spPr>
            <a:xfrm>
              <a:off x="9207872" y="315951"/>
              <a:ext cx="502284" cy="502284"/>
            </a:xfrm>
            <a:custGeom>
              <a:avLst/>
              <a:gdLst/>
              <a:ahLst/>
              <a:cxnLst/>
              <a:rect l="l" t="t" r="r" b="b"/>
              <a:pathLst>
                <a:path w="502284" h="502284">
                  <a:moveTo>
                    <a:pt x="251066" y="0"/>
                  </a:moveTo>
                  <a:lnTo>
                    <a:pt x="205937" y="4045"/>
                  </a:lnTo>
                  <a:lnTo>
                    <a:pt x="163461" y="15707"/>
                  </a:lnTo>
                  <a:lnTo>
                    <a:pt x="124348" y="34278"/>
                  </a:lnTo>
                  <a:lnTo>
                    <a:pt x="89308" y="59048"/>
                  </a:lnTo>
                  <a:lnTo>
                    <a:pt x="59048" y="89308"/>
                  </a:lnTo>
                  <a:lnTo>
                    <a:pt x="34278" y="124348"/>
                  </a:lnTo>
                  <a:lnTo>
                    <a:pt x="15707" y="163461"/>
                  </a:lnTo>
                  <a:lnTo>
                    <a:pt x="4045" y="205937"/>
                  </a:lnTo>
                  <a:lnTo>
                    <a:pt x="0" y="251066"/>
                  </a:lnTo>
                  <a:lnTo>
                    <a:pt x="4045" y="296191"/>
                  </a:lnTo>
                  <a:lnTo>
                    <a:pt x="15707" y="338662"/>
                  </a:lnTo>
                  <a:lnTo>
                    <a:pt x="34278" y="377771"/>
                  </a:lnTo>
                  <a:lnTo>
                    <a:pt x="59048" y="412808"/>
                  </a:lnTo>
                  <a:lnTo>
                    <a:pt x="89308" y="443065"/>
                  </a:lnTo>
                  <a:lnTo>
                    <a:pt x="124348" y="467832"/>
                  </a:lnTo>
                  <a:lnTo>
                    <a:pt x="163461" y="486401"/>
                  </a:lnTo>
                  <a:lnTo>
                    <a:pt x="205937" y="498062"/>
                  </a:lnTo>
                  <a:lnTo>
                    <a:pt x="251066" y="502107"/>
                  </a:lnTo>
                  <a:lnTo>
                    <a:pt x="296191" y="498062"/>
                  </a:lnTo>
                  <a:lnTo>
                    <a:pt x="338662" y="486401"/>
                  </a:lnTo>
                  <a:lnTo>
                    <a:pt x="377771" y="467832"/>
                  </a:lnTo>
                  <a:lnTo>
                    <a:pt x="412808" y="443065"/>
                  </a:lnTo>
                  <a:lnTo>
                    <a:pt x="443065" y="412808"/>
                  </a:lnTo>
                  <a:lnTo>
                    <a:pt x="467832" y="377771"/>
                  </a:lnTo>
                  <a:lnTo>
                    <a:pt x="486401" y="338662"/>
                  </a:lnTo>
                  <a:lnTo>
                    <a:pt x="498062" y="296191"/>
                  </a:lnTo>
                  <a:lnTo>
                    <a:pt x="502107" y="251066"/>
                  </a:lnTo>
                  <a:lnTo>
                    <a:pt x="498062" y="205937"/>
                  </a:lnTo>
                  <a:lnTo>
                    <a:pt x="486401" y="163461"/>
                  </a:lnTo>
                  <a:lnTo>
                    <a:pt x="467832" y="124348"/>
                  </a:lnTo>
                  <a:lnTo>
                    <a:pt x="443065" y="89308"/>
                  </a:lnTo>
                  <a:lnTo>
                    <a:pt x="412808" y="59048"/>
                  </a:lnTo>
                  <a:lnTo>
                    <a:pt x="377771" y="34278"/>
                  </a:lnTo>
                  <a:lnTo>
                    <a:pt x="338662" y="15707"/>
                  </a:lnTo>
                  <a:lnTo>
                    <a:pt x="296191" y="4045"/>
                  </a:lnTo>
                  <a:lnTo>
                    <a:pt x="251066" y="0"/>
                  </a:lnTo>
                  <a:close/>
                </a:path>
              </a:pathLst>
            </a:custGeom>
            <a:solidFill>
              <a:srgbClr val="F6F3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47">
              <a:extLst>
                <a:ext uri="{FF2B5EF4-FFF2-40B4-BE49-F238E27FC236}">
                  <a16:creationId xmlns:a16="http://schemas.microsoft.com/office/drawing/2014/main" id="{FDCBCE6D-B0AB-46B3-40C0-DD794829F22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87203" y="495294"/>
              <a:ext cx="143433" cy="143433"/>
            </a:xfrm>
            <a:prstGeom prst="rect">
              <a:avLst/>
            </a:prstGeom>
          </p:spPr>
        </p:pic>
      </p:grpSp>
      <p:sp>
        <p:nvSpPr>
          <p:cNvPr id="9" name="object 48" descr="$PPTXTitle">
            <a:extLst>
              <a:ext uri="{FF2B5EF4-FFF2-40B4-BE49-F238E27FC236}">
                <a16:creationId xmlns:a16="http://schemas.microsoft.com/office/drawing/2014/main" id="{67B4A2EA-2916-4DFF-FAAD-112FB234D3CB}"/>
              </a:ext>
            </a:extLst>
          </p:cNvPr>
          <p:cNvSpPr txBox="1">
            <a:spLocks/>
          </p:cNvSpPr>
          <p:nvPr/>
        </p:nvSpPr>
        <p:spPr>
          <a:xfrm>
            <a:off x="707298" y="1745529"/>
            <a:ext cx="2886801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spcBef>
                <a:spcPts val="100"/>
              </a:spcBef>
            </a:pPr>
            <a:r>
              <a:rPr lang="en-US" sz="3400" spc="-10" dirty="0">
                <a:latin typeface="Roboto Medium" panose="02000000000000000000" pitchFamily="2" charset="0"/>
                <a:ea typeface="Roboto Medium" panose="02000000000000000000" pitchFamily="2" charset="0"/>
              </a:rPr>
              <a:t>Critically </a:t>
            </a:r>
            <a:r>
              <a:rPr lang="en-US" sz="3400" dirty="0">
                <a:latin typeface="Roboto Medium" panose="02000000000000000000" pitchFamily="2" charset="0"/>
                <a:ea typeface="Roboto Medium" panose="02000000000000000000" pitchFamily="2" charset="0"/>
              </a:rPr>
              <a:t>engaging</a:t>
            </a:r>
            <a:r>
              <a:rPr lang="en-US" sz="3400" spc="-140" dirty="0">
                <a:latin typeface="Roboto Medium" panose="02000000000000000000" pitchFamily="2" charset="0"/>
                <a:ea typeface="Roboto Medium" panose="02000000000000000000" pitchFamily="2" charset="0"/>
              </a:rPr>
              <a:t> </a:t>
            </a:r>
            <a:r>
              <a:rPr lang="en-US" sz="3400" spc="-20" dirty="0">
                <a:latin typeface="Roboto Medium" panose="02000000000000000000" pitchFamily="2" charset="0"/>
                <a:ea typeface="Roboto Medium" panose="02000000000000000000" pitchFamily="2" charset="0"/>
              </a:rPr>
              <a:t>data</a:t>
            </a:r>
            <a:endParaRPr lang="en-US" sz="3400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grpSp>
        <p:nvGrpSpPr>
          <p:cNvPr id="10" name="object 49">
            <a:extLst>
              <a:ext uri="{FF2B5EF4-FFF2-40B4-BE49-F238E27FC236}">
                <a16:creationId xmlns:a16="http://schemas.microsoft.com/office/drawing/2014/main" id="{3F70C3DF-20E8-2C6A-70FB-7AF6E5EC9ACD}"/>
              </a:ext>
            </a:extLst>
          </p:cNvPr>
          <p:cNvGrpSpPr/>
          <p:nvPr/>
        </p:nvGrpSpPr>
        <p:grpSpPr>
          <a:xfrm>
            <a:off x="722325" y="6699148"/>
            <a:ext cx="525780" cy="525780"/>
            <a:chOff x="722325" y="6699148"/>
            <a:chExt cx="525780" cy="525780"/>
          </a:xfrm>
        </p:grpSpPr>
        <p:sp>
          <p:nvSpPr>
            <p:cNvPr id="11" name="object 50">
              <a:extLst>
                <a:ext uri="{FF2B5EF4-FFF2-40B4-BE49-F238E27FC236}">
                  <a16:creationId xmlns:a16="http://schemas.microsoft.com/office/drawing/2014/main" id="{B4354375-A1F6-A480-37F1-5BAB735CBDF7}"/>
                </a:ext>
              </a:extLst>
            </p:cNvPr>
            <p:cNvSpPr/>
            <p:nvPr/>
          </p:nvSpPr>
          <p:spPr>
            <a:xfrm>
              <a:off x="722325" y="6699148"/>
              <a:ext cx="525780" cy="525780"/>
            </a:xfrm>
            <a:custGeom>
              <a:avLst/>
              <a:gdLst/>
              <a:ahLst/>
              <a:cxnLst/>
              <a:rect l="l" t="t" r="r" b="b"/>
              <a:pathLst>
                <a:path w="525780" h="525779">
                  <a:moveTo>
                    <a:pt x="525538" y="0"/>
                  </a:moveTo>
                  <a:lnTo>
                    <a:pt x="0" y="0"/>
                  </a:lnTo>
                  <a:lnTo>
                    <a:pt x="0" y="525538"/>
                  </a:lnTo>
                  <a:lnTo>
                    <a:pt x="525538" y="525538"/>
                  </a:lnTo>
                  <a:lnTo>
                    <a:pt x="525538" y="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51">
              <a:extLst>
                <a:ext uri="{FF2B5EF4-FFF2-40B4-BE49-F238E27FC236}">
                  <a16:creationId xmlns:a16="http://schemas.microsoft.com/office/drawing/2014/main" id="{06F88396-3EA0-A5CD-213E-2252CA7DB944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9418" y="6925466"/>
              <a:ext cx="135102" cy="182689"/>
            </a:xfrm>
            <a:prstGeom prst="rect">
              <a:avLst/>
            </a:prstGeom>
          </p:spPr>
        </p:pic>
        <p:pic>
          <p:nvPicPr>
            <p:cNvPr id="13" name="object 52">
              <a:extLst>
                <a:ext uri="{FF2B5EF4-FFF2-40B4-BE49-F238E27FC236}">
                  <a16:creationId xmlns:a16="http://schemas.microsoft.com/office/drawing/2014/main" id="{C1A76F22-AC9F-7872-4351-AB0F3843D645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34944" y="6921757"/>
              <a:ext cx="256047" cy="189649"/>
            </a:xfrm>
            <a:prstGeom prst="rect">
              <a:avLst/>
            </a:prstGeom>
          </p:spPr>
        </p:pic>
      </p:grpSp>
      <p:grpSp>
        <p:nvGrpSpPr>
          <p:cNvPr id="14" name="object 53">
            <a:extLst>
              <a:ext uri="{FF2B5EF4-FFF2-40B4-BE49-F238E27FC236}">
                <a16:creationId xmlns:a16="http://schemas.microsoft.com/office/drawing/2014/main" id="{D7D6DD92-BF97-5564-BA36-6F53D2B02DD2}"/>
              </a:ext>
            </a:extLst>
          </p:cNvPr>
          <p:cNvGrpSpPr/>
          <p:nvPr/>
        </p:nvGrpSpPr>
        <p:grpSpPr>
          <a:xfrm>
            <a:off x="1354641" y="6923384"/>
            <a:ext cx="940435" cy="109855"/>
            <a:chOff x="1354641" y="6923384"/>
            <a:chExt cx="940435" cy="109855"/>
          </a:xfrm>
        </p:grpSpPr>
        <p:pic>
          <p:nvPicPr>
            <p:cNvPr id="15" name="object 54">
              <a:extLst>
                <a:ext uri="{FF2B5EF4-FFF2-40B4-BE49-F238E27FC236}">
                  <a16:creationId xmlns:a16="http://schemas.microsoft.com/office/drawing/2014/main" id="{7C91CC6F-2E88-B51E-3DFE-0E3698DD0DE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54641" y="6926400"/>
              <a:ext cx="81470" cy="103987"/>
            </a:xfrm>
            <a:prstGeom prst="rect">
              <a:avLst/>
            </a:prstGeom>
          </p:spPr>
        </p:pic>
        <p:pic>
          <p:nvPicPr>
            <p:cNvPr id="16" name="object 55">
              <a:extLst>
                <a:ext uri="{FF2B5EF4-FFF2-40B4-BE49-F238E27FC236}">
                  <a16:creationId xmlns:a16="http://schemas.microsoft.com/office/drawing/2014/main" id="{2A93938F-93C2-AD43-28F0-DAA85B0E43F6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61455" y="6923384"/>
              <a:ext cx="104646" cy="109562"/>
            </a:xfrm>
            <a:prstGeom prst="rect">
              <a:avLst/>
            </a:prstGeom>
          </p:spPr>
        </p:pic>
        <p:pic>
          <p:nvPicPr>
            <p:cNvPr id="17" name="object 56">
              <a:extLst>
                <a:ext uri="{FF2B5EF4-FFF2-40B4-BE49-F238E27FC236}">
                  <a16:creationId xmlns:a16="http://schemas.microsoft.com/office/drawing/2014/main" id="{2F8DAF0C-6534-F16A-A3D6-1037B2DA96A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91637" y="6926395"/>
              <a:ext cx="239783" cy="104000"/>
            </a:xfrm>
            <a:prstGeom prst="rect">
              <a:avLst/>
            </a:prstGeom>
          </p:spPr>
        </p:pic>
        <p:pic>
          <p:nvPicPr>
            <p:cNvPr id="18" name="object 57">
              <a:extLst>
                <a:ext uri="{FF2B5EF4-FFF2-40B4-BE49-F238E27FC236}">
                  <a16:creationId xmlns:a16="http://schemas.microsoft.com/office/drawing/2014/main" id="{09E64809-40FC-62DC-F2EC-97C7FD353C3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51620" y="6923614"/>
              <a:ext cx="189410" cy="109334"/>
            </a:xfrm>
            <a:prstGeom prst="rect">
              <a:avLst/>
            </a:prstGeom>
          </p:spPr>
        </p:pic>
        <p:sp>
          <p:nvSpPr>
            <p:cNvPr id="19" name="object 58">
              <a:extLst>
                <a:ext uri="{FF2B5EF4-FFF2-40B4-BE49-F238E27FC236}">
                  <a16:creationId xmlns:a16="http://schemas.microsoft.com/office/drawing/2014/main" id="{E7D51B04-3C69-7887-6E07-A1AF70CC9BBC}"/>
                </a:ext>
              </a:extLst>
            </p:cNvPr>
            <p:cNvSpPr/>
            <p:nvPr/>
          </p:nvSpPr>
          <p:spPr>
            <a:xfrm>
              <a:off x="2069122" y="6926401"/>
              <a:ext cx="124460" cy="104139"/>
            </a:xfrm>
            <a:custGeom>
              <a:avLst/>
              <a:gdLst/>
              <a:ahLst/>
              <a:cxnLst/>
              <a:rect l="l" t="t" r="r" b="b"/>
              <a:pathLst>
                <a:path w="124460" h="104140">
                  <a:moveTo>
                    <a:pt x="13931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31" y="103987"/>
                  </a:lnTo>
                  <a:lnTo>
                    <a:pt x="13931" y="0"/>
                  </a:lnTo>
                  <a:close/>
                </a:path>
                <a:path w="124460" h="104140">
                  <a:moveTo>
                    <a:pt x="124180" y="104000"/>
                  </a:moveTo>
                  <a:lnTo>
                    <a:pt x="112610" y="72199"/>
                  </a:lnTo>
                  <a:lnTo>
                    <a:pt x="108394" y="60591"/>
                  </a:lnTo>
                  <a:lnTo>
                    <a:pt x="94462" y="22313"/>
                  </a:lnTo>
                  <a:lnTo>
                    <a:pt x="94462" y="60591"/>
                  </a:lnTo>
                  <a:lnTo>
                    <a:pt x="63360" y="60591"/>
                  </a:lnTo>
                  <a:lnTo>
                    <a:pt x="79375" y="17183"/>
                  </a:lnTo>
                  <a:lnTo>
                    <a:pt x="94462" y="60591"/>
                  </a:lnTo>
                  <a:lnTo>
                    <a:pt x="94462" y="22313"/>
                  </a:lnTo>
                  <a:lnTo>
                    <a:pt x="92595" y="17183"/>
                  </a:lnTo>
                  <a:lnTo>
                    <a:pt x="86347" y="12"/>
                  </a:lnTo>
                  <a:lnTo>
                    <a:pt x="71945" y="12"/>
                  </a:lnTo>
                  <a:lnTo>
                    <a:pt x="32258" y="104000"/>
                  </a:lnTo>
                  <a:lnTo>
                    <a:pt x="47117" y="104000"/>
                  </a:lnTo>
                  <a:lnTo>
                    <a:pt x="58724" y="72199"/>
                  </a:lnTo>
                  <a:lnTo>
                    <a:pt x="98412" y="72199"/>
                  </a:lnTo>
                  <a:lnTo>
                    <a:pt x="109550" y="104000"/>
                  </a:lnTo>
                  <a:lnTo>
                    <a:pt x="124180" y="104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59">
              <a:extLst>
                <a:ext uri="{FF2B5EF4-FFF2-40B4-BE49-F238E27FC236}">
                  <a16:creationId xmlns:a16="http://schemas.microsoft.com/office/drawing/2014/main" id="{F7E0C130-C92F-46E5-A735-2FB2170D74A7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213046" y="6926400"/>
              <a:ext cx="81470" cy="103987"/>
            </a:xfrm>
            <a:prstGeom prst="rect">
              <a:avLst/>
            </a:prstGeom>
          </p:spPr>
        </p:pic>
      </p:grpSp>
      <p:grpSp>
        <p:nvGrpSpPr>
          <p:cNvPr id="21" name="object 60">
            <a:extLst>
              <a:ext uri="{FF2B5EF4-FFF2-40B4-BE49-F238E27FC236}">
                <a16:creationId xmlns:a16="http://schemas.microsoft.com/office/drawing/2014/main" id="{D772A546-B798-54D0-0069-397437C3D25F}"/>
              </a:ext>
            </a:extLst>
          </p:cNvPr>
          <p:cNvGrpSpPr/>
          <p:nvPr/>
        </p:nvGrpSpPr>
        <p:grpSpPr>
          <a:xfrm>
            <a:off x="1354869" y="7093531"/>
            <a:ext cx="688340" cy="109855"/>
            <a:chOff x="1354869" y="7093531"/>
            <a:chExt cx="688340" cy="109855"/>
          </a:xfrm>
        </p:grpSpPr>
        <p:pic>
          <p:nvPicPr>
            <p:cNvPr id="22" name="object 61">
              <a:extLst>
                <a:ext uri="{FF2B5EF4-FFF2-40B4-BE49-F238E27FC236}">
                  <a16:creationId xmlns:a16="http://schemas.microsoft.com/office/drawing/2014/main" id="{665AFF0B-9814-BA30-742E-45003C2CE84A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54869" y="7096312"/>
              <a:ext cx="85191" cy="104000"/>
            </a:xfrm>
            <a:prstGeom prst="rect">
              <a:avLst/>
            </a:prstGeom>
          </p:spPr>
        </p:pic>
        <p:pic>
          <p:nvPicPr>
            <p:cNvPr id="23" name="object 62">
              <a:extLst>
                <a:ext uri="{FF2B5EF4-FFF2-40B4-BE49-F238E27FC236}">
                  <a16:creationId xmlns:a16="http://schemas.microsoft.com/office/drawing/2014/main" id="{D7874764-5CB3-A19B-D913-F01586B5E755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60253" y="7096313"/>
              <a:ext cx="73583" cy="104000"/>
            </a:xfrm>
            <a:prstGeom prst="rect">
              <a:avLst/>
            </a:prstGeom>
          </p:spPr>
        </p:pic>
        <p:pic>
          <p:nvPicPr>
            <p:cNvPr id="24" name="object 63">
              <a:extLst>
                <a:ext uri="{FF2B5EF4-FFF2-40B4-BE49-F238E27FC236}">
                  <a16:creationId xmlns:a16="http://schemas.microsoft.com/office/drawing/2014/main" id="{F52A2B55-7A30-53C9-4AB9-A7DA2C035910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554492" y="7096086"/>
              <a:ext cx="66852" cy="104228"/>
            </a:xfrm>
            <a:prstGeom prst="rect">
              <a:avLst/>
            </a:prstGeom>
          </p:spPr>
        </p:pic>
        <p:pic>
          <p:nvPicPr>
            <p:cNvPr id="25" name="object 64">
              <a:extLst>
                <a:ext uri="{FF2B5EF4-FFF2-40B4-BE49-F238E27FC236}">
                  <a16:creationId xmlns:a16="http://schemas.microsoft.com/office/drawing/2014/main" id="{B9AC0B10-08F7-911B-3778-32F44FAC0749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40611" y="7095856"/>
              <a:ext cx="79159" cy="106768"/>
            </a:xfrm>
            <a:prstGeom prst="rect">
              <a:avLst/>
            </a:prstGeom>
          </p:spPr>
        </p:pic>
        <p:pic>
          <p:nvPicPr>
            <p:cNvPr id="26" name="object 65">
              <a:extLst>
                <a:ext uri="{FF2B5EF4-FFF2-40B4-BE49-F238E27FC236}">
                  <a16:creationId xmlns:a16="http://schemas.microsoft.com/office/drawing/2014/main" id="{06EC74BE-7DBD-9143-3AA7-D122412D9CFE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44371" y="7093531"/>
              <a:ext cx="101904" cy="109334"/>
            </a:xfrm>
            <a:prstGeom prst="rect">
              <a:avLst/>
            </a:prstGeom>
          </p:spPr>
        </p:pic>
        <p:pic>
          <p:nvPicPr>
            <p:cNvPr id="27" name="object 66">
              <a:extLst>
                <a:ext uri="{FF2B5EF4-FFF2-40B4-BE49-F238E27FC236}">
                  <a16:creationId xmlns:a16="http://schemas.microsoft.com/office/drawing/2014/main" id="{2BEBA90A-3D08-B34C-702C-519461B41BF6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74832" y="7096313"/>
              <a:ext cx="73583" cy="104000"/>
            </a:xfrm>
            <a:prstGeom prst="rect">
              <a:avLst/>
            </a:prstGeom>
          </p:spPr>
        </p:pic>
        <p:pic>
          <p:nvPicPr>
            <p:cNvPr id="28" name="object 67">
              <a:extLst>
                <a:ext uri="{FF2B5EF4-FFF2-40B4-BE49-F238E27FC236}">
                  <a16:creationId xmlns:a16="http://schemas.microsoft.com/office/drawing/2014/main" id="{A05D69EC-40D4-D10D-BF6D-CCDC15FD19F8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09" y="7096313"/>
              <a:ext cx="73583" cy="104000"/>
            </a:xfrm>
            <a:prstGeom prst="rect">
              <a:avLst/>
            </a:prstGeom>
          </p:spPr>
        </p:pic>
      </p:grpSp>
      <p:grpSp>
        <p:nvGrpSpPr>
          <p:cNvPr id="29" name="object 68">
            <a:extLst>
              <a:ext uri="{FF2B5EF4-FFF2-40B4-BE49-F238E27FC236}">
                <a16:creationId xmlns:a16="http://schemas.microsoft.com/office/drawing/2014/main" id="{962C4483-A8FE-A08D-36C2-3C83AB8357B5}"/>
              </a:ext>
            </a:extLst>
          </p:cNvPr>
          <p:cNvGrpSpPr/>
          <p:nvPr/>
        </p:nvGrpSpPr>
        <p:grpSpPr>
          <a:xfrm>
            <a:off x="2105799" y="7093300"/>
            <a:ext cx="691515" cy="109855"/>
            <a:chOff x="2105799" y="7093300"/>
            <a:chExt cx="691515" cy="109855"/>
          </a:xfrm>
        </p:grpSpPr>
        <p:pic>
          <p:nvPicPr>
            <p:cNvPr id="30" name="object 69">
              <a:extLst>
                <a:ext uri="{FF2B5EF4-FFF2-40B4-BE49-F238E27FC236}">
                  <a16:creationId xmlns:a16="http://schemas.microsoft.com/office/drawing/2014/main" id="{1CEC6C5E-83D5-80F7-708E-A2AD18987981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105799" y="7093300"/>
              <a:ext cx="223767" cy="109791"/>
            </a:xfrm>
            <a:prstGeom prst="rect">
              <a:avLst/>
            </a:prstGeom>
          </p:spPr>
        </p:pic>
        <p:pic>
          <p:nvPicPr>
            <p:cNvPr id="31" name="object 70">
              <a:extLst>
                <a:ext uri="{FF2B5EF4-FFF2-40B4-BE49-F238E27FC236}">
                  <a16:creationId xmlns:a16="http://schemas.microsoft.com/office/drawing/2014/main" id="{BA2847AE-A27B-2B3A-9B53-1D58E053AF85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353937" y="7095856"/>
              <a:ext cx="79159" cy="106768"/>
            </a:xfrm>
            <a:prstGeom prst="rect">
              <a:avLst/>
            </a:prstGeom>
          </p:spPr>
        </p:pic>
        <p:pic>
          <p:nvPicPr>
            <p:cNvPr id="32" name="object 71">
              <a:extLst>
                <a:ext uri="{FF2B5EF4-FFF2-40B4-BE49-F238E27FC236}">
                  <a16:creationId xmlns:a16="http://schemas.microsoft.com/office/drawing/2014/main" id="{4B7892D5-8232-2C71-10C0-7ECDDC909D29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462812" y="7096317"/>
              <a:ext cx="81241" cy="103987"/>
            </a:xfrm>
            <a:prstGeom prst="rect">
              <a:avLst/>
            </a:prstGeom>
          </p:spPr>
        </p:pic>
        <p:pic>
          <p:nvPicPr>
            <p:cNvPr id="33" name="object 72">
              <a:extLst>
                <a:ext uri="{FF2B5EF4-FFF2-40B4-BE49-F238E27FC236}">
                  <a16:creationId xmlns:a16="http://schemas.microsoft.com/office/drawing/2014/main" id="{C742BB7F-17F7-E8BF-48EB-3D8781494DF6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569124" y="7093528"/>
              <a:ext cx="102133" cy="109562"/>
            </a:xfrm>
            <a:prstGeom prst="rect">
              <a:avLst/>
            </a:prstGeom>
          </p:spPr>
        </p:pic>
        <p:sp>
          <p:nvSpPr>
            <p:cNvPr id="34" name="object 73">
              <a:extLst>
                <a:ext uri="{FF2B5EF4-FFF2-40B4-BE49-F238E27FC236}">
                  <a16:creationId xmlns:a16="http://schemas.microsoft.com/office/drawing/2014/main" id="{0B9459D9-70AB-3714-D0F5-D61FE3512EE5}"/>
                </a:ext>
              </a:extLst>
            </p:cNvPr>
            <p:cNvSpPr/>
            <p:nvPr/>
          </p:nvSpPr>
          <p:spPr>
            <a:xfrm>
              <a:off x="2690977" y="7096328"/>
              <a:ext cx="106680" cy="104775"/>
            </a:xfrm>
            <a:custGeom>
              <a:avLst/>
              <a:gdLst/>
              <a:ahLst/>
              <a:cxnLst/>
              <a:rect l="l" t="t" r="r" b="b"/>
              <a:pathLst>
                <a:path w="106680" h="104775">
                  <a:moveTo>
                    <a:pt x="13944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44" y="103987"/>
                  </a:lnTo>
                  <a:lnTo>
                    <a:pt x="13944" y="0"/>
                  </a:lnTo>
                  <a:close/>
                </a:path>
                <a:path w="106680" h="104775">
                  <a:moveTo>
                    <a:pt x="106311" y="91681"/>
                  </a:moveTo>
                  <a:lnTo>
                    <a:pt x="55943" y="91681"/>
                  </a:lnTo>
                  <a:lnTo>
                    <a:pt x="55943" y="241"/>
                  </a:lnTo>
                  <a:lnTo>
                    <a:pt x="42011" y="241"/>
                  </a:lnTo>
                  <a:lnTo>
                    <a:pt x="42011" y="91681"/>
                  </a:lnTo>
                  <a:lnTo>
                    <a:pt x="42011" y="104381"/>
                  </a:lnTo>
                  <a:lnTo>
                    <a:pt x="106311" y="104381"/>
                  </a:lnTo>
                  <a:lnTo>
                    <a:pt x="106311" y="916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5" name="object 74">
            <a:extLst>
              <a:ext uri="{FF2B5EF4-FFF2-40B4-BE49-F238E27FC236}">
                <a16:creationId xmlns:a16="http://schemas.microsoft.com/office/drawing/2014/main" id="{90359986-4319-C412-0E62-B30A1A9DFBF8}"/>
              </a:ext>
            </a:extLst>
          </p:cNvPr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8703828" y="6709819"/>
            <a:ext cx="1102484" cy="322032"/>
          </a:xfrm>
          <a:prstGeom prst="rect">
            <a:avLst/>
          </a:prstGeom>
        </p:spPr>
      </p:pic>
      <p:pic>
        <p:nvPicPr>
          <p:cNvPr id="36" name="object 75">
            <a:extLst>
              <a:ext uri="{FF2B5EF4-FFF2-40B4-BE49-F238E27FC236}">
                <a16:creationId xmlns:a16="http://schemas.microsoft.com/office/drawing/2014/main" id="{45022D6B-0EC1-17D0-D4B0-4AB35BC7C1E2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8705440" y="7161849"/>
            <a:ext cx="1268604" cy="64471"/>
          </a:xfrm>
          <a:prstGeom prst="rect">
            <a:avLst/>
          </a:prstGeom>
        </p:spPr>
      </p:pic>
      <p:pic>
        <p:nvPicPr>
          <p:cNvPr id="37" name="object 76">
            <a:extLst>
              <a:ext uri="{FF2B5EF4-FFF2-40B4-BE49-F238E27FC236}">
                <a16:creationId xmlns:a16="http://schemas.microsoft.com/office/drawing/2014/main" id="{A1E6EBBC-18CE-1D54-8D03-FDE7E2D537BD}"/>
              </a:ext>
            </a:extLst>
          </p:cNvPr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8442456" y="6696830"/>
            <a:ext cx="187318" cy="206032"/>
          </a:xfrm>
          <a:prstGeom prst="rect">
            <a:avLst/>
          </a:prstGeom>
        </p:spPr>
      </p:pic>
      <p:sp>
        <p:nvSpPr>
          <p:cNvPr id="38" name="object 77">
            <a:extLst>
              <a:ext uri="{FF2B5EF4-FFF2-40B4-BE49-F238E27FC236}">
                <a16:creationId xmlns:a16="http://schemas.microsoft.com/office/drawing/2014/main" id="{588379E9-BCBB-D0FE-C34C-6B7336EEC180}"/>
              </a:ext>
            </a:extLst>
          </p:cNvPr>
          <p:cNvSpPr txBox="1"/>
          <p:nvPr/>
        </p:nvSpPr>
        <p:spPr>
          <a:xfrm>
            <a:off x="869299" y="444205"/>
            <a:ext cx="342836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Light"/>
                <a:cs typeface="Roboto Light"/>
              </a:rPr>
              <a:t>NRC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lang="es-AR" sz="1200" b="0" dirty="0">
                <a:latin typeface="Roboto Light"/>
                <a:cs typeface="Roboto Light"/>
              </a:rPr>
              <a:t>p</a:t>
            </a:r>
            <a:r>
              <a:rPr sz="1200" b="0" dirty="0" err="1">
                <a:latin typeface="Roboto Light"/>
                <a:cs typeface="Roboto Light"/>
              </a:rPr>
              <a:t>rotection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risk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analysis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skills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training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package</a:t>
            </a:r>
            <a:endParaRPr sz="1200" dirty="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Limitations</a:t>
            </a:r>
            <a:r>
              <a:rPr spc="-85" dirty="0"/>
              <a:t> </a:t>
            </a:r>
            <a:r>
              <a:rPr dirty="0"/>
              <a:t>in</a:t>
            </a:r>
            <a:r>
              <a:rPr spc="-70" dirty="0"/>
              <a:t> </a:t>
            </a:r>
            <a:r>
              <a:rPr dirty="0"/>
              <a:t>data</a:t>
            </a:r>
            <a:r>
              <a:rPr spc="-75" dirty="0"/>
              <a:t> </a:t>
            </a:r>
            <a:r>
              <a:rPr dirty="0"/>
              <a:t>collection</a:t>
            </a:r>
            <a:r>
              <a:rPr spc="-70" dirty="0"/>
              <a:t> </a:t>
            </a:r>
            <a:r>
              <a:rPr spc="-10" dirty="0"/>
              <a:t>methodologies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3299835"/>
            <a:ext cx="177927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Who</a:t>
            </a:r>
            <a:r>
              <a:rPr sz="1400" b="0" spc="-4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was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included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dirty="0">
                <a:latin typeface="Roboto Light"/>
                <a:cs typeface="Roboto Light"/>
              </a:rPr>
              <a:t>excluded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data </a:t>
            </a:r>
            <a:r>
              <a:rPr sz="1400" b="0" spc="-10" dirty="0">
                <a:latin typeface="Roboto Light"/>
                <a:cs typeface="Roboto Light"/>
              </a:rPr>
              <a:t>collection?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01376" y="3299835"/>
            <a:ext cx="188976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When</a:t>
            </a:r>
            <a:r>
              <a:rPr sz="1400" b="0" spc="-2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was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data </a:t>
            </a:r>
            <a:r>
              <a:rPr sz="1400" b="0" spc="-10" dirty="0">
                <a:latin typeface="Roboto Light"/>
                <a:cs typeface="Roboto Light"/>
              </a:rPr>
              <a:t>collected?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Could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timing </a:t>
            </a:r>
            <a:r>
              <a:rPr sz="1400" b="0" dirty="0">
                <a:latin typeface="Roboto Light"/>
                <a:cs typeface="Roboto Light"/>
              </a:rPr>
              <a:t>have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influenced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results?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13411" y="3299835"/>
            <a:ext cx="187706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What</a:t>
            </a:r>
            <a:r>
              <a:rPr sz="1400" b="0" spc="-2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missing?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Which </a:t>
            </a:r>
            <a:r>
              <a:rPr sz="1400" b="0" dirty="0">
                <a:latin typeface="Roboto Light"/>
                <a:cs typeface="Roboto Light"/>
              </a:rPr>
              <a:t>fields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details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are </a:t>
            </a:r>
            <a:r>
              <a:rPr sz="1400" b="0" spc="-10" dirty="0">
                <a:latin typeface="Roboto Light"/>
                <a:cs typeface="Roboto Light"/>
              </a:rPr>
              <a:t>incomplete?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16378" y="3299835"/>
            <a:ext cx="185166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How</a:t>
            </a:r>
            <a:r>
              <a:rPr sz="1400" b="0" spc="-3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was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data </a:t>
            </a:r>
            <a:r>
              <a:rPr sz="1400" b="0" spc="-10" dirty="0">
                <a:latin typeface="Roboto Light"/>
                <a:cs typeface="Roboto Light"/>
              </a:rPr>
              <a:t>collected?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Could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the </a:t>
            </a:r>
            <a:r>
              <a:rPr sz="1400" b="0" dirty="0">
                <a:latin typeface="Roboto Light"/>
                <a:cs typeface="Roboto Light"/>
              </a:rPr>
              <a:t>method </a:t>
            </a:r>
            <a:r>
              <a:rPr sz="1400" b="0" spc="-10" dirty="0">
                <a:latin typeface="Roboto Light"/>
                <a:cs typeface="Roboto Light"/>
              </a:rPr>
              <a:t>introduce</a:t>
            </a:r>
            <a:r>
              <a:rPr sz="1400" b="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bias?</a:t>
            </a:r>
            <a:endParaRPr sz="1400">
              <a:latin typeface="Roboto Light"/>
              <a:cs typeface="Roboto Ligh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170003" y="1977875"/>
            <a:ext cx="1055370" cy="1055370"/>
            <a:chOff x="1170003" y="1977875"/>
            <a:chExt cx="1055370" cy="1055370"/>
          </a:xfrm>
        </p:grpSpPr>
        <p:sp>
          <p:nvSpPr>
            <p:cNvPr id="8" name="object 8"/>
            <p:cNvSpPr/>
            <p:nvPr/>
          </p:nvSpPr>
          <p:spPr>
            <a:xfrm>
              <a:off x="1231167" y="2039046"/>
              <a:ext cx="932815" cy="932815"/>
            </a:xfrm>
            <a:custGeom>
              <a:avLst/>
              <a:gdLst/>
              <a:ahLst/>
              <a:cxnLst/>
              <a:rect l="l" t="t" r="r" b="b"/>
              <a:pathLst>
                <a:path w="932814" h="932814">
                  <a:moveTo>
                    <a:pt x="466394" y="0"/>
                  </a:moveTo>
                  <a:lnTo>
                    <a:pt x="418708" y="2407"/>
                  </a:lnTo>
                  <a:lnTo>
                    <a:pt x="372400" y="9475"/>
                  </a:lnTo>
                  <a:lnTo>
                    <a:pt x="327703" y="20968"/>
                  </a:lnTo>
                  <a:lnTo>
                    <a:pt x="284853" y="36651"/>
                  </a:lnTo>
                  <a:lnTo>
                    <a:pt x="244083" y="56291"/>
                  </a:lnTo>
                  <a:lnTo>
                    <a:pt x="205629" y="79653"/>
                  </a:lnTo>
                  <a:lnTo>
                    <a:pt x="169724" y="106502"/>
                  </a:lnTo>
                  <a:lnTo>
                    <a:pt x="136604" y="136604"/>
                  </a:lnTo>
                  <a:lnTo>
                    <a:pt x="106502" y="169724"/>
                  </a:lnTo>
                  <a:lnTo>
                    <a:pt x="79653" y="205629"/>
                  </a:lnTo>
                  <a:lnTo>
                    <a:pt x="56291" y="244083"/>
                  </a:lnTo>
                  <a:lnTo>
                    <a:pt x="36651" y="284853"/>
                  </a:lnTo>
                  <a:lnTo>
                    <a:pt x="20968" y="327703"/>
                  </a:lnTo>
                  <a:lnTo>
                    <a:pt x="9475" y="372400"/>
                  </a:lnTo>
                  <a:lnTo>
                    <a:pt x="2407" y="418708"/>
                  </a:lnTo>
                  <a:lnTo>
                    <a:pt x="0" y="466394"/>
                  </a:lnTo>
                  <a:lnTo>
                    <a:pt x="2407" y="514080"/>
                  </a:lnTo>
                  <a:lnTo>
                    <a:pt x="9475" y="560389"/>
                  </a:lnTo>
                  <a:lnTo>
                    <a:pt x="20968" y="605085"/>
                  </a:lnTo>
                  <a:lnTo>
                    <a:pt x="36651" y="647936"/>
                  </a:lnTo>
                  <a:lnTo>
                    <a:pt x="56291" y="688705"/>
                  </a:lnTo>
                  <a:lnTo>
                    <a:pt x="79653" y="727159"/>
                  </a:lnTo>
                  <a:lnTo>
                    <a:pt x="106502" y="763064"/>
                  </a:lnTo>
                  <a:lnTo>
                    <a:pt x="136604" y="796185"/>
                  </a:lnTo>
                  <a:lnTo>
                    <a:pt x="169724" y="826287"/>
                  </a:lnTo>
                  <a:lnTo>
                    <a:pt x="205629" y="853136"/>
                  </a:lnTo>
                  <a:lnTo>
                    <a:pt x="244083" y="876497"/>
                  </a:lnTo>
                  <a:lnTo>
                    <a:pt x="284853" y="896137"/>
                  </a:lnTo>
                  <a:lnTo>
                    <a:pt x="327703" y="911821"/>
                  </a:lnTo>
                  <a:lnTo>
                    <a:pt x="372400" y="923314"/>
                  </a:lnTo>
                  <a:lnTo>
                    <a:pt x="418708" y="930381"/>
                  </a:lnTo>
                  <a:lnTo>
                    <a:pt x="466394" y="932789"/>
                  </a:lnTo>
                  <a:lnTo>
                    <a:pt x="514080" y="930381"/>
                  </a:lnTo>
                  <a:lnTo>
                    <a:pt x="560389" y="923314"/>
                  </a:lnTo>
                  <a:lnTo>
                    <a:pt x="605085" y="911821"/>
                  </a:lnTo>
                  <a:lnTo>
                    <a:pt x="647936" y="896137"/>
                  </a:lnTo>
                  <a:lnTo>
                    <a:pt x="688705" y="876497"/>
                  </a:lnTo>
                  <a:lnTo>
                    <a:pt x="727159" y="853136"/>
                  </a:lnTo>
                  <a:lnTo>
                    <a:pt x="763064" y="826287"/>
                  </a:lnTo>
                  <a:lnTo>
                    <a:pt x="796185" y="796185"/>
                  </a:lnTo>
                  <a:lnTo>
                    <a:pt x="826287" y="763064"/>
                  </a:lnTo>
                  <a:lnTo>
                    <a:pt x="853136" y="727159"/>
                  </a:lnTo>
                  <a:lnTo>
                    <a:pt x="876497" y="688705"/>
                  </a:lnTo>
                  <a:lnTo>
                    <a:pt x="896137" y="647936"/>
                  </a:lnTo>
                  <a:lnTo>
                    <a:pt x="911821" y="605085"/>
                  </a:lnTo>
                  <a:lnTo>
                    <a:pt x="923314" y="560389"/>
                  </a:lnTo>
                  <a:lnTo>
                    <a:pt x="930381" y="514080"/>
                  </a:lnTo>
                  <a:lnTo>
                    <a:pt x="932789" y="466394"/>
                  </a:lnTo>
                  <a:lnTo>
                    <a:pt x="930381" y="418708"/>
                  </a:lnTo>
                  <a:lnTo>
                    <a:pt x="923314" y="372400"/>
                  </a:lnTo>
                  <a:lnTo>
                    <a:pt x="911821" y="327703"/>
                  </a:lnTo>
                  <a:lnTo>
                    <a:pt x="896137" y="284853"/>
                  </a:lnTo>
                  <a:lnTo>
                    <a:pt x="876497" y="244083"/>
                  </a:lnTo>
                  <a:lnTo>
                    <a:pt x="853136" y="205629"/>
                  </a:lnTo>
                  <a:lnTo>
                    <a:pt x="826287" y="169724"/>
                  </a:lnTo>
                  <a:lnTo>
                    <a:pt x="796185" y="136604"/>
                  </a:lnTo>
                  <a:lnTo>
                    <a:pt x="763064" y="106502"/>
                  </a:lnTo>
                  <a:lnTo>
                    <a:pt x="727159" y="79653"/>
                  </a:lnTo>
                  <a:lnTo>
                    <a:pt x="688705" y="56291"/>
                  </a:lnTo>
                  <a:lnTo>
                    <a:pt x="647936" y="36651"/>
                  </a:lnTo>
                  <a:lnTo>
                    <a:pt x="605085" y="20968"/>
                  </a:lnTo>
                  <a:lnTo>
                    <a:pt x="560389" y="9475"/>
                  </a:lnTo>
                  <a:lnTo>
                    <a:pt x="514080" y="2407"/>
                  </a:lnTo>
                  <a:lnTo>
                    <a:pt x="466394" y="0"/>
                  </a:lnTo>
                  <a:close/>
                </a:path>
              </a:pathLst>
            </a:custGeom>
            <a:solidFill>
              <a:srgbClr val="FFF2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82703" y="1990575"/>
              <a:ext cx="1029969" cy="1029969"/>
            </a:xfrm>
            <a:custGeom>
              <a:avLst/>
              <a:gdLst/>
              <a:ahLst/>
              <a:cxnLst/>
              <a:rect l="l" t="t" r="r" b="b"/>
              <a:pathLst>
                <a:path w="1029969" h="1029969">
                  <a:moveTo>
                    <a:pt x="514857" y="1029728"/>
                  </a:moveTo>
                  <a:lnTo>
                    <a:pt x="561721" y="1027624"/>
                  </a:lnTo>
                  <a:lnTo>
                    <a:pt x="607405" y="1021433"/>
                  </a:lnTo>
                  <a:lnTo>
                    <a:pt x="651729" y="1011337"/>
                  </a:lnTo>
                  <a:lnTo>
                    <a:pt x="694510" y="997518"/>
                  </a:lnTo>
                  <a:lnTo>
                    <a:pt x="735567" y="980157"/>
                  </a:lnTo>
                  <a:lnTo>
                    <a:pt x="774718" y="959436"/>
                  </a:lnTo>
                  <a:lnTo>
                    <a:pt x="811782" y="935537"/>
                  </a:lnTo>
                  <a:lnTo>
                    <a:pt x="846576" y="908642"/>
                  </a:lnTo>
                  <a:lnTo>
                    <a:pt x="878919" y="878932"/>
                  </a:lnTo>
                  <a:lnTo>
                    <a:pt x="908629" y="846589"/>
                  </a:lnTo>
                  <a:lnTo>
                    <a:pt x="935524" y="811795"/>
                  </a:lnTo>
                  <a:lnTo>
                    <a:pt x="959423" y="774731"/>
                  </a:lnTo>
                  <a:lnTo>
                    <a:pt x="980144" y="735580"/>
                  </a:lnTo>
                  <a:lnTo>
                    <a:pt x="997505" y="694523"/>
                  </a:lnTo>
                  <a:lnTo>
                    <a:pt x="1011325" y="651742"/>
                  </a:lnTo>
                  <a:lnTo>
                    <a:pt x="1021421" y="607418"/>
                  </a:lnTo>
                  <a:lnTo>
                    <a:pt x="1027611" y="561733"/>
                  </a:lnTo>
                  <a:lnTo>
                    <a:pt x="1029715" y="514870"/>
                  </a:lnTo>
                  <a:lnTo>
                    <a:pt x="1027611" y="468007"/>
                  </a:lnTo>
                  <a:lnTo>
                    <a:pt x="1021421" y="422322"/>
                  </a:lnTo>
                  <a:lnTo>
                    <a:pt x="1011325" y="377998"/>
                  </a:lnTo>
                  <a:lnTo>
                    <a:pt x="997505" y="335216"/>
                  </a:lnTo>
                  <a:lnTo>
                    <a:pt x="980144" y="294158"/>
                  </a:lnTo>
                  <a:lnTo>
                    <a:pt x="959423" y="255006"/>
                  </a:lnTo>
                  <a:lnTo>
                    <a:pt x="935524" y="217942"/>
                  </a:lnTo>
                  <a:lnTo>
                    <a:pt x="908629" y="183146"/>
                  </a:lnTo>
                  <a:lnTo>
                    <a:pt x="878919" y="150802"/>
                  </a:lnTo>
                  <a:lnTo>
                    <a:pt x="846576" y="121091"/>
                  </a:lnTo>
                  <a:lnTo>
                    <a:pt x="811782" y="94195"/>
                  </a:lnTo>
                  <a:lnTo>
                    <a:pt x="774718" y="70295"/>
                  </a:lnTo>
                  <a:lnTo>
                    <a:pt x="735567" y="49573"/>
                  </a:lnTo>
                  <a:lnTo>
                    <a:pt x="694510" y="32211"/>
                  </a:lnTo>
                  <a:lnTo>
                    <a:pt x="651729" y="18391"/>
                  </a:lnTo>
                  <a:lnTo>
                    <a:pt x="607405" y="8295"/>
                  </a:lnTo>
                  <a:lnTo>
                    <a:pt x="561721" y="2104"/>
                  </a:lnTo>
                  <a:lnTo>
                    <a:pt x="514857" y="0"/>
                  </a:lnTo>
                  <a:lnTo>
                    <a:pt x="467994" y="2104"/>
                  </a:lnTo>
                  <a:lnTo>
                    <a:pt x="422310" y="8295"/>
                  </a:lnTo>
                  <a:lnTo>
                    <a:pt x="377986" y="18391"/>
                  </a:lnTo>
                  <a:lnTo>
                    <a:pt x="335205" y="32211"/>
                  </a:lnTo>
                  <a:lnTo>
                    <a:pt x="294148" y="49573"/>
                  </a:lnTo>
                  <a:lnTo>
                    <a:pt x="254997" y="70295"/>
                  </a:lnTo>
                  <a:lnTo>
                    <a:pt x="217933" y="94195"/>
                  </a:lnTo>
                  <a:lnTo>
                    <a:pt x="183139" y="121091"/>
                  </a:lnTo>
                  <a:lnTo>
                    <a:pt x="150796" y="150802"/>
                  </a:lnTo>
                  <a:lnTo>
                    <a:pt x="121086" y="183146"/>
                  </a:lnTo>
                  <a:lnTo>
                    <a:pt x="94191" y="217942"/>
                  </a:lnTo>
                  <a:lnTo>
                    <a:pt x="70292" y="255006"/>
                  </a:lnTo>
                  <a:lnTo>
                    <a:pt x="49571" y="294158"/>
                  </a:lnTo>
                  <a:lnTo>
                    <a:pt x="32210" y="335216"/>
                  </a:lnTo>
                  <a:lnTo>
                    <a:pt x="18390" y="377998"/>
                  </a:lnTo>
                  <a:lnTo>
                    <a:pt x="8294" y="422322"/>
                  </a:lnTo>
                  <a:lnTo>
                    <a:pt x="2104" y="468007"/>
                  </a:lnTo>
                  <a:lnTo>
                    <a:pt x="0" y="514870"/>
                  </a:lnTo>
                  <a:lnTo>
                    <a:pt x="2104" y="561733"/>
                  </a:lnTo>
                  <a:lnTo>
                    <a:pt x="8294" y="607418"/>
                  </a:lnTo>
                  <a:lnTo>
                    <a:pt x="18390" y="651742"/>
                  </a:lnTo>
                  <a:lnTo>
                    <a:pt x="32210" y="694523"/>
                  </a:lnTo>
                  <a:lnTo>
                    <a:pt x="49571" y="735580"/>
                  </a:lnTo>
                  <a:lnTo>
                    <a:pt x="70292" y="774731"/>
                  </a:lnTo>
                  <a:lnTo>
                    <a:pt x="94191" y="811795"/>
                  </a:lnTo>
                  <a:lnTo>
                    <a:pt x="121086" y="846589"/>
                  </a:lnTo>
                  <a:lnTo>
                    <a:pt x="150796" y="878932"/>
                  </a:lnTo>
                  <a:lnTo>
                    <a:pt x="183139" y="908642"/>
                  </a:lnTo>
                  <a:lnTo>
                    <a:pt x="217933" y="935537"/>
                  </a:lnTo>
                  <a:lnTo>
                    <a:pt x="254997" y="959436"/>
                  </a:lnTo>
                  <a:lnTo>
                    <a:pt x="294148" y="980157"/>
                  </a:lnTo>
                  <a:lnTo>
                    <a:pt x="335205" y="997518"/>
                  </a:lnTo>
                  <a:lnTo>
                    <a:pt x="377986" y="1011337"/>
                  </a:lnTo>
                  <a:lnTo>
                    <a:pt x="422310" y="1021433"/>
                  </a:lnTo>
                  <a:lnTo>
                    <a:pt x="467994" y="1027624"/>
                  </a:lnTo>
                  <a:lnTo>
                    <a:pt x="514857" y="1029728"/>
                  </a:lnTo>
                  <a:close/>
                </a:path>
              </a:pathLst>
            </a:custGeom>
            <a:ln w="25400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43583" y="2262938"/>
              <a:ext cx="241935" cy="335280"/>
            </a:xfrm>
            <a:custGeom>
              <a:avLst/>
              <a:gdLst/>
              <a:ahLst/>
              <a:cxnLst/>
              <a:rect l="l" t="t" r="r" b="b"/>
              <a:pathLst>
                <a:path w="241934" h="335280">
                  <a:moveTo>
                    <a:pt x="121361" y="160032"/>
                  </a:moveTo>
                  <a:lnTo>
                    <a:pt x="73857" y="169631"/>
                  </a:lnTo>
                  <a:lnTo>
                    <a:pt x="35310" y="195743"/>
                  </a:lnTo>
                  <a:lnTo>
                    <a:pt x="9448" y="234340"/>
                  </a:lnTo>
                  <a:lnTo>
                    <a:pt x="0" y="281393"/>
                  </a:lnTo>
                  <a:lnTo>
                    <a:pt x="0" y="335102"/>
                  </a:lnTo>
                  <a:lnTo>
                    <a:pt x="241668" y="335102"/>
                  </a:lnTo>
                  <a:lnTo>
                    <a:pt x="241668" y="281393"/>
                  </a:lnTo>
                  <a:lnTo>
                    <a:pt x="232387" y="234340"/>
                  </a:lnTo>
                  <a:lnTo>
                    <a:pt x="206894" y="195743"/>
                  </a:lnTo>
                  <a:lnTo>
                    <a:pt x="168710" y="169631"/>
                  </a:lnTo>
                  <a:lnTo>
                    <a:pt x="121361" y="160032"/>
                  </a:lnTo>
                  <a:close/>
                </a:path>
                <a:path w="241934" h="335280">
                  <a:moveTo>
                    <a:pt x="121361" y="0"/>
                  </a:moveTo>
                  <a:lnTo>
                    <a:pt x="94948" y="5284"/>
                  </a:lnTo>
                  <a:lnTo>
                    <a:pt x="73572" y="19731"/>
                  </a:lnTo>
                  <a:lnTo>
                    <a:pt x="59448" y="41228"/>
                  </a:lnTo>
                  <a:lnTo>
                    <a:pt x="54787" y="67665"/>
                  </a:lnTo>
                  <a:lnTo>
                    <a:pt x="58075" y="88588"/>
                  </a:lnTo>
                  <a:lnTo>
                    <a:pt x="67403" y="106994"/>
                  </a:lnTo>
                  <a:lnTo>
                    <a:pt x="81967" y="121575"/>
                  </a:lnTo>
                  <a:lnTo>
                    <a:pt x="100965" y="131025"/>
                  </a:lnTo>
                  <a:lnTo>
                    <a:pt x="132852" y="133513"/>
                  </a:lnTo>
                  <a:lnTo>
                    <a:pt x="161113" y="121900"/>
                  </a:lnTo>
                  <a:lnTo>
                    <a:pt x="181319" y="99011"/>
                  </a:lnTo>
                  <a:lnTo>
                    <a:pt x="189039" y="67665"/>
                  </a:lnTo>
                  <a:lnTo>
                    <a:pt x="183601" y="41228"/>
                  </a:lnTo>
                  <a:lnTo>
                    <a:pt x="168897" y="19731"/>
                  </a:lnTo>
                  <a:lnTo>
                    <a:pt x="147345" y="5284"/>
                  </a:lnTo>
                  <a:lnTo>
                    <a:pt x="1213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343583" y="2422970"/>
              <a:ext cx="241935" cy="175260"/>
            </a:xfrm>
            <a:custGeom>
              <a:avLst/>
              <a:gdLst/>
              <a:ahLst/>
              <a:cxnLst/>
              <a:rect l="l" t="t" r="r" b="b"/>
              <a:pathLst>
                <a:path w="241934" h="175260">
                  <a:moveTo>
                    <a:pt x="0" y="121361"/>
                  </a:moveTo>
                  <a:lnTo>
                    <a:pt x="9448" y="74307"/>
                  </a:lnTo>
                  <a:lnTo>
                    <a:pt x="35310" y="35710"/>
                  </a:lnTo>
                  <a:lnTo>
                    <a:pt x="73857" y="9599"/>
                  </a:lnTo>
                  <a:lnTo>
                    <a:pt x="121361" y="0"/>
                  </a:lnTo>
                  <a:lnTo>
                    <a:pt x="168710" y="9599"/>
                  </a:lnTo>
                  <a:lnTo>
                    <a:pt x="206894" y="35710"/>
                  </a:lnTo>
                  <a:lnTo>
                    <a:pt x="232387" y="74307"/>
                  </a:lnTo>
                  <a:lnTo>
                    <a:pt x="241668" y="121361"/>
                  </a:lnTo>
                  <a:lnTo>
                    <a:pt x="241668" y="175069"/>
                  </a:lnTo>
                  <a:lnTo>
                    <a:pt x="0" y="175069"/>
                  </a:lnTo>
                  <a:lnTo>
                    <a:pt x="0" y="121361"/>
                  </a:lnTo>
                  <a:close/>
                </a:path>
              </a:pathLst>
            </a:custGeom>
            <a:ln w="1658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90078" y="2254645"/>
              <a:ext cx="150837" cy="15009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76729" y="2373995"/>
              <a:ext cx="241668" cy="34339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576729" y="2542325"/>
              <a:ext cx="241935" cy="175260"/>
            </a:xfrm>
            <a:custGeom>
              <a:avLst/>
              <a:gdLst/>
              <a:ahLst/>
              <a:cxnLst/>
              <a:rect l="l" t="t" r="r" b="b"/>
              <a:pathLst>
                <a:path w="241935" h="175260">
                  <a:moveTo>
                    <a:pt x="0" y="121361"/>
                  </a:moveTo>
                  <a:lnTo>
                    <a:pt x="9448" y="74307"/>
                  </a:lnTo>
                  <a:lnTo>
                    <a:pt x="35310" y="35710"/>
                  </a:lnTo>
                  <a:lnTo>
                    <a:pt x="73857" y="9599"/>
                  </a:lnTo>
                  <a:lnTo>
                    <a:pt x="121361" y="0"/>
                  </a:lnTo>
                  <a:lnTo>
                    <a:pt x="168710" y="9599"/>
                  </a:lnTo>
                  <a:lnTo>
                    <a:pt x="206894" y="35710"/>
                  </a:lnTo>
                  <a:lnTo>
                    <a:pt x="232387" y="74307"/>
                  </a:lnTo>
                  <a:lnTo>
                    <a:pt x="241668" y="121361"/>
                  </a:lnTo>
                  <a:lnTo>
                    <a:pt x="241668" y="175069"/>
                  </a:lnTo>
                  <a:lnTo>
                    <a:pt x="0" y="175069"/>
                  </a:lnTo>
                  <a:lnTo>
                    <a:pt x="0" y="121361"/>
                  </a:lnTo>
                  <a:close/>
                </a:path>
              </a:pathLst>
            </a:custGeom>
            <a:ln w="1658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9876" y="2254639"/>
              <a:ext cx="241668" cy="3434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809876" y="2422970"/>
              <a:ext cx="241935" cy="175260"/>
            </a:xfrm>
            <a:custGeom>
              <a:avLst/>
              <a:gdLst/>
              <a:ahLst/>
              <a:cxnLst/>
              <a:rect l="l" t="t" r="r" b="b"/>
              <a:pathLst>
                <a:path w="241935" h="175260">
                  <a:moveTo>
                    <a:pt x="0" y="121361"/>
                  </a:moveTo>
                  <a:lnTo>
                    <a:pt x="9448" y="74307"/>
                  </a:lnTo>
                  <a:lnTo>
                    <a:pt x="35310" y="35710"/>
                  </a:lnTo>
                  <a:lnTo>
                    <a:pt x="73857" y="9599"/>
                  </a:lnTo>
                  <a:lnTo>
                    <a:pt x="121361" y="0"/>
                  </a:lnTo>
                  <a:lnTo>
                    <a:pt x="168710" y="9599"/>
                  </a:lnTo>
                  <a:lnTo>
                    <a:pt x="206894" y="35710"/>
                  </a:lnTo>
                  <a:lnTo>
                    <a:pt x="232387" y="74307"/>
                  </a:lnTo>
                  <a:lnTo>
                    <a:pt x="241668" y="121361"/>
                  </a:lnTo>
                  <a:lnTo>
                    <a:pt x="241668" y="175069"/>
                  </a:lnTo>
                  <a:lnTo>
                    <a:pt x="0" y="175069"/>
                  </a:lnTo>
                  <a:lnTo>
                    <a:pt x="0" y="121361"/>
                  </a:lnTo>
                  <a:close/>
                </a:path>
              </a:pathLst>
            </a:custGeom>
            <a:ln w="1658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616942" y="1977875"/>
            <a:ext cx="1055370" cy="1055370"/>
            <a:chOff x="3616942" y="1977875"/>
            <a:chExt cx="1055370" cy="1055370"/>
          </a:xfrm>
        </p:grpSpPr>
        <p:sp>
          <p:nvSpPr>
            <p:cNvPr id="18" name="object 18"/>
            <p:cNvSpPr/>
            <p:nvPr/>
          </p:nvSpPr>
          <p:spPr>
            <a:xfrm>
              <a:off x="3678105" y="2039046"/>
              <a:ext cx="932815" cy="932815"/>
            </a:xfrm>
            <a:custGeom>
              <a:avLst/>
              <a:gdLst/>
              <a:ahLst/>
              <a:cxnLst/>
              <a:rect l="l" t="t" r="r" b="b"/>
              <a:pathLst>
                <a:path w="932814" h="932814">
                  <a:moveTo>
                    <a:pt x="466394" y="0"/>
                  </a:moveTo>
                  <a:lnTo>
                    <a:pt x="418708" y="2407"/>
                  </a:lnTo>
                  <a:lnTo>
                    <a:pt x="372400" y="9475"/>
                  </a:lnTo>
                  <a:lnTo>
                    <a:pt x="327703" y="20968"/>
                  </a:lnTo>
                  <a:lnTo>
                    <a:pt x="284853" y="36651"/>
                  </a:lnTo>
                  <a:lnTo>
                    <a:pt x="244083" y="56291"/>
                  </a:lnTo>
                  <a:lnTo>
                    <a:pt x="205629" y="79653"/>
                  </a:lnTo>
                  <a:lnTo>
                    <a:pt x="169724" y="106502"/>
                  </a:lnTo>
                  <a:lnTo>
                    <a:pt x="136604" y="136604"/>
                  </a:lnTo>
                  <a:lnTo>
                    <a:pt x="106502" y="169724"/>
                  </a:lnTo>
                  <a:lnTo>
                    <a:pt x="79653" y="205629"/>
                  </a:lnTo>
                  <a:lnTo>
                    <a:pt x="56291" y="244083"/>
                  </a:lnTo>
                  <a:lnTo>
                    <a:pt x="36651" y="284853"/>
                  </a:lnTo>
                  <a:lnTo>
                    <a:pt x="20968" y="327703"/>
                  </a:lnTo>
                  <a:lnTo>
                    <a:pt x="9475" y="372400"/>
                  </a:lnTo>
                  <a:lnTo>
                    <a:pt x="2407" y="418708"/>
                  </a:lnTo>
                  <a:lnTo>
                    <a:pt x="0" y="466394"/>
                  </a:lnTo>
                  <a:lnTo>
                    <a:pt x="2407" y="514080"/>
                  </a:lnTo>
                  <a:lnTo>
                    <a:pt x="9475" y="560389"/>
                  </a:lnTo>
                  <a:lnTo>
                    <a:pt x="20968" y="605085"/>
                  </a:lnTo>
                  <a:lnTo>
                    <a:pt x="36651" y="647936"/>
                  </a:lnTo>
                  <a:lnTo>
                    <a:pt x="56291" y="688705"/>
                  </a:lnTo>
                  <a:lnTo>
                    <a:pt x="79653" y="727159"/>
                  </a:lnTo>
                  <a:lnTo>
                    <a:pt x="106502" y="763064"/>
                  </a:lnTo>
                  <a:lnTo>
                    <a:pt x="136604" y="796185"/>
                  </a:lnTo>
                  <a:lnTo>
                    <a:pt x="169724" y="826287"/>
                  </a:lnTo>
                  <a:lnTo>
                    <a:pt x="205629" y="853136"/>
                  </a:lnTo>
                  <a:lnTo>
                    <a:pt x="244083" y="876497"/>
                  </a:lnTo>
                  <a:lnTo>
                    <a:pt x="284853" y="896137"/>
                  </a:lnTo>
                  <a:lnTo>
                    <a:pt x="327703" y="911821"/>
                  </a:lnTo>
                  <a:lnTo>
                    <a:pt x="372400" y="923314"/>
                  </a:lnTo>
                  <a:lnTo>
                    <a:pt x="418708" y="930381"/>
                  </a:lnTo>
                  <a:lnTo>
                    <a:pt x="466394" y="932789"/>
                  </a:lnTo>
                  <a:lnTo>
                    <a:pt x="514080" y="930381"/>
                  </a:lnTo>
                  <a:lnTo>
                    <a:pt x="560389" y="923314"/>
                  </a:lnTo>
                  <a:lnTo>
                    <a:pt x="605085" y="911821"/>
                  </a:lnTo>
                  <a:lnTo>
                    <a:pt x="647936" y="896137"/>
                  </a:lnTo>
                  <a:lnTo>
                    <a:pt x="688705" y="876497"/>
                  </a:lnTo>
                  <a:lnTo>
                    <a:pt x="727159" y="853136"/>
                  </a:lnTo>
                  <a:lnTo>
                    <a:pt x="763064" y="826287"/>
                  </a:lnTo>
                  <a:lnTo>
                    <a:pt x="796185" y="796185"/>
                  </a:lnTo>
                  <a:lnTo>
                    <a:pt x="826287" y="763064"/>
                  </a:lnTo>
                  <a:lnTo>
                    <a:pt x="853136" y="727159"/>
                  </a:lnTo>
                  <a:lnTo>
                    <a:pt x="876497" y="688705"/>
                  </a:lnTo>
                  <a:lnTo>
                    <a:pt x="896137" y="647936"/>
                  </a:lnTo>
                  <a:lnTo>
                    <a:pt x="911821" y="605085"/>
                  </a:lnTo>
                  <a:lnTo>
                    <a:pt x="923314" y="560389"/>
                  </a:lnTo>
                  <a:lnTo>
                    <a:pt x="930381" y="514080"/>
                  </a:lnTo>
                  <a:lnTo>
                    <a:pt x="932789" y="466394"/>
                  </a:lnTo>
                  <a:lnTo>
                    <a:pt x="930381" y="418708"/>
                  </a:lnTo>
                  <a:lnTo>
                    <a:pt x="923314" y="372400"/>
                  </a:lnTo>
                  <a:lnTo>
                    <a:pt x="911821" y="327703"/>
                  </a:lnTo>
                  <a:lnTo>
                    <a:pt x="896137" y="284853"/>
                  </a:lnTo>
                  <a:lnTo>
                    <a:pt x="876497" y="244083"/>
                  </a:lnTo>
                  <a:lnTo>
                    <a:pt x="853136" y="205629"/>
                  </a:lnTo>
                  <a:lnTo>
                    <a:pt x="826287" y="169724"/>
                  </a:lnTo>
                  <a:lnTo>
                    <a:pt x="796185" y="136604"/>
                  </a:lnTo>
                  <a:lnTo>
                    <a:pt x="763064" y="106502"/>
                  </a:lnTo>
                  <a:lnTo>
                    <a:pt x="727159" y="79653"/>
                  </a:lnTo>
                  <a:lnTo>
                    <a:pt x="688705" y="56291"/>
                  </a:lnTo>
                  <a:lnTo>
                    <a:pt x="647936" y="36651"/>
                  </a:lnTo>
                  <a:lnTo>
                    <a:pt x="605085" y="20968"/>
                  </a:lnTo>
                  <a:lnTo>
                    <a:pt x="560389" y="9475"/>
                  </a:lnTo>
                  <a:lnTo>
                    <a:pt x="514080" y="2407"/>
                  </a:lnTo>
                  <a:lnTo>
                    <a:pt x="466394" y="0"/>
                  </a:lnTo>
                  <a:close/>
                </a:path>
              </a:pathLst>
            </a:custGeom>
            <a:solidFill>
              <a:srgbClr val="FFF2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629642" y="1990575"/>
              <a:ext cx="1029969" cy="1029969"/>
            </a:xfrm>
            <a:custGeom>
              <a:avLst/>
              <a:gdLst/>
              <a:ahLst/>
              <a:cxnLst/>
              <a:rect l="l" t="t" r="r" b="b"/>
              <a:pathLst>
                <a:path w="1029970" h="1029969">
                  <a:moveTo>
                    <a:pt x="514858" y="1029728"/>
                  </a:moveTo>
                  <a:lnTo>
                    <a:pt x="561721" y="1027624"/>
                  </a:lnTo>
                  <a:lnTo>
                    <a:pt x="607405" y="1021433"/>
                  </a:lnTo>
                  <a:lnTo>
                    <a:pt x="651729" y="1011337"/>
                  </a:lnTo>
                  <a:lnTo>
                    <a:pt x="694510" y="997518"/>
                  </a:lnTo>
                  <a:lnTo>
                    <a:pt x="735567" y="980157"/>
                  </a:lnTo>
                  <a:lnTo>
                    <a:pt x="774718" y="959436"/>
                  </a:lnTo>
                  <a:lnTo>
                    <a:pt x="811782" y="935537"/>
                  </a:lnTo>
                  <a:lnTo>
                    <a:pt x="846576" y="908642"/>
                  </a:lnTo>
                  <a:lnTo>
                    <a:pt x="878919" y="878932"/>
                  </a:lnTo>
                  <a:lnTo>
                    <a:pt x="908629" y="846589"/>
                  </a:lnTo>
                  <a:lnTo>
                    <a:pt x="935524" y="811795"/>
                  </a:lnTo>
                  <a:lnTo>
                    <a:pt x="959423" y="774731"/>
                  </a:lnTo>
                  <a:lnTo>
                    <a:pt x="980144" y="735580"/>
                  </a:lnTo>
                  <a:lnTo>
                    <a:pt x="997505" y="694523"/>
                  </a:lnTo>
                  <a:lnTo>
                    <a:pt x="1011325" y="651742"/>
                  </a:lnTo>
                  <a:lnTo>
                    <a:pt x="1021421" y="607418"/>
                  </a:lnTo>
                  <a:lnTo>
                    <a:pt x="1027611" y="561733"/>
                  </a:lnTo>
                  <a:lnTo>
                    <a:pt x="1029716" y="514870"/>
                  </a:lnTo>
                  <a:lnTo>
                    <a:pt x="1027611" y="468007"/>
                  </a:lnTo>
                  <a:lnTo>
                    <a:pt x="1021421" y="422322"/>
                  </a:lnTo>
                  <a:lnTo>
                    <a:pt x="1011325" y="377998"/>
                  </a:lnTo>
                  <a:lnTo>
                    <a:pt x="997505" y="335216"/>
                  </a:lnTo>
                  <a:lnTo>
                    <a:pt x="980144" y="294158"/>
                  </a:lnTo>
                  <a:lnTo>
                    <a:pt x="959423" y="255006"/>
                  </a:lnTo>
                  <a:lnTo>
                    <a:pt x="935524" y="217942"/>
                  </a:lnTo>
                  <a:lnTo>
                    <a:pt x="908629" y="183146"/>
                  </a:lnTo>
                  <a:lnTo>
                    <a:pt x="878919" y="150802"/>
                  </a:lnTo>
                  <a:lnTo>
                    <a:pt x="846576" y="121091"/>
                  </a:lnTo>
                  <a:lnTo>
                    <a:pt x="811782" y="94195"/>
                  </a:lnTo>
                  <a:lnTo>
                    <a:pt x="774718" y="70295"/>
                  </a:lnTo>
                  <a:lnTo>
                    <a:pt x="735567" y="49573"/>
                  </a:lnTo>
                  <a:lnTo>
                    <a:pt x="694510" y="32211"/>
                  </a:lnTo>
                  <a:lnTo>
                    <a:pt x="651729" y="18391"/>
                  </a:lnTo>
                  <a:lnTo>
                    <a:pt x="607405" y="8295"/>
                  </a:lnTo>
                  <a:lnTo>
                    <a:pt x="561721" y="2104"/>
                  </a:lnTo>
                  <a:lnTo>
                    <a:pt x="514858" y="0"/>
                  </a:lnTo>
                  <a:lnTo>
                    <a:pt x="467994" y="2104"/>
                  </a:lnTo>
                  <a:lnTo>
                    <a:pt x="422310" y="8295"/>
                  </a:lnTo>
                  <a:lnTo>
                    <a:pt x="377986" y="18391"/>
                  </a:lnTo>
                  <a:lnTo>
                    <a:pt x="335205" y="32211"/>
                  </a:lnTo>
                  <a:lnTo>
                    <a:pt x="294148" y="49573"/>
                  </a:lnTo>
                  <a:lnTo>
                    <a:pt x="254997" y="70295"/>
                  </a:lnTo>
                  <a:lnTo>
                    <a:pt x="217933" y="94195"/>
                  </a:lnTo>
                  <a:lnTo>
                    <a:pt x="183139" y="121091"/>
                  </a:lnTo>
                  <a:lnTo>
                    <a:pt x="150796" y="150802"/>
                  </a:lnTo>
                  <a:lnTo>
                    <a:pt x="121086" y="183146"/>
                  </a:lnTo>
                  <a:lnTo>
                    <a:pt x="94191" y="217942"/>
                  </a:lnTo>
                  <a:lnTo>
                    <a:pt x="70292" y="255006"/>
                  </a:lnTo>
                  <a:lnTo>
                    <a:pt x="49571" y="294158"/>
                  </a:lnTo>
                  <a:lnTo>
                    <a:pt x="32210" y="335216"/>
                  </a:lnTo>
                  <a:lnTo>
                    <a:pt x="18390" y="377998"/>
                  </a:lnTo>
                  <a:lnTo>
                    <a:pt x="8294" y="422322"/>
                  </a:lnTo>
                  <a:lnTo>
                    <a:pt x="2104" y="468007"/>
                  </a:lnTo>
                  <a:lnTo>
                    <a:pt x="0" y="514870"/>
                  </a:lnTo>
                  <a:lnTo>
                    <a:pt x="2104" y="561733"/>
                  </a:lnTo>
                  <a:lnTo>
                    <a:pt x="8294" y="607418"/>
                  </a:lnTo>
                  <a:lnTo>
                    <a:pt x="18390" y="651742"/>
                  </a:lnTo>
                  <a:lnTo>
                    <a:pt x="32210" y="694523"/>
                  </a:lnTo>
                  <a:lnTo>
                    <a:pt x="49571" y="735580"/>
                  </a:lnTo>
                  <a:lnTo>
                    <a:pt x="70292" y="774731"/>
                  </a:lnTo>
                  <a:lnTo>
                    <a:pt x="94191" y="811795"/>
                  </a:lnTo>
                  <a:lnTo>
                    <a:pt x="121086" y="846589"/>
                  </a:lnTo>
                  <a:lnTo>
                    <a:pt x="150796" y="878932"/>
                  </a:lnTo>
                  <a:lnTo>
                    <a:pt x="183139" y="908642"/>
                  </a:lnTo>
                  <a:lnTo>
                    <a:pt x="217933" y="935537"/>
                  </a:lnTo>
                  <a:lnTo>
                    <a:pt x="254997" y="959436"/>
                  </a:lnTo>
                  <a:lnTo>
                    <a:pt x="294148" y="980157"/>
                  </a:lnTo>
                  <a:lnTo>
                    <a:pt x="335205" y="997518"/>
                  </a:lnTo>
                  <a:lnTo>
                    <a:pt x="377986" y="1011337"/>
                  </a:lnTo>
                  <a:lnTo>
                    <a:pt x="422310" y="1021433"/>
                  </a:lnTo>
                  <a:lnTo>
                    <a:pt x="467994" y="1027624"/>
                  </a:lnTo>
                  <a:lnTo>
                    <a:pt x="514858" y="1029728"/>
                  </a:lnTo>
                  <a:close/>
                </a:path>
              </a:pathLst>
            </a:custGeom>
            <a:ln w="25400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97430" y="2293325"/>
              <a:ext cx="494665" cy="441325"/>
            </a:xfrm>
            <a:custGeom>
              <a:avLst/>
              <a:gdLst/>
              <a:ahLst/>
              <a:cxnLst/>
              <a:rect l="l" t="t" r="r" b="b"/>
              <a:pathLst>
                <a:path w="494664" h="441325">
                  <a:moveTo>
                    <a:pt x="487070" y="0"/>
                  </a:moveTo>
                  <a:lnTo>
                    <a:pt x="7073" y="0"/>
                  </a:lnTo>
                  <a:lnTo>
                    <a:pt x="0" y="7073"/>
                  </a:lnTo>
                  <a:lnTo>
                    <a:pt x="0" y="433870"/>
                  </a:lnTo>
                  <a:lnTo>
                    <a:pt x="7073" y="440944"/>
                  </a:lnTo>
                  <a:lnTo>
                    <a:pt x="478345" y="440944"/>
                  </a:lnTo>
                  <a:lnTo>
                    <a:pt x="487070" y="440944"/>
                  </a:lnTo>
                  <a:lnTo>
                    <a:pt x="494131" y="433870"/>
                  </a:lnTo>
                  <a:lnTo>
                    <a:pt x="494131" y="7073"/>
                  </a:lnTo>
                  <a:lnTo>
                    <a:pt x="4870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897430" y="2293325"/>
              <a:ext cx="494665" cy="441325"/>
            </a:xfrm>
            <a:custGeom>
              <a:avLst/>
              <a:gdLst/>
              <a:ahLst/>
              <a:cxnLst/>
              <a:rect l="l" t="t" r="r" b="b"/>
              <a:pathLst>
                <a:path w="494664" h="441325">
                  <a:moveTo>
                    <a:pt x="478345" y="440944"/>
                  </a:moveTo>
                  <a:lnTo>
                    <a:pt x="15798" y="440944"/>
                  </a:lnTo>
                  <a:lnTo>
                    <a:pt x="7073" y="440944"/>
                  </a:lnTo>
                  <a:lnTo>
                    <a:pt x="0" y="433870"/>
                  </a:lnTo>
                  <a:lnTo>
                    <a:pt x="0" y="425157"/>
                  </a:lnTo>
                  <a:lnTo>
                    <a:pt x="0" y="15798"/>
                  </a:lnTo>
                  <a:lnTo>
                    <a:pt x="0" y="7073"/>
                  </a:lnTo>
                  <a:lnTo>
                    <a:pt x="7073" y="0"/>
                  </a:lnTo>
                  <a:lnTo>
                    <a:pt x="15798" y="0"/>
                  </a:lnTo>
                  <a:lnTo>
                    <a:pt x="478345" y="0"/>
                  </a:lnTo>
                  <a:lnTo>
                    <a:pt x="487070" y="0"/>
                  </a:lnTo>
                  <a:lnTo>
                    <a:pt x="494131" y="7073"/>
                  </a:lnTo>
                  <a:lnTo>
                    <a:pt x="494131" y="15798"/>
                  </a:lnTo>
                  <a:lnTo>
                    <a:pt x="494131" y="425157"/>
                  </a:lnTo>
                  <a:lnTo>
                    <a:pt x="494131" y="433870"/>
                  </a:lnTo>
                  <a:lnTo>
                    <a:pt x="487070" y="440944"/>
                  </a:lnTo>
                  <a:lnTo>
                    <a:pt x="478345" y="440944"/>
                  </a:lnTo>
                  <a:close/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897430" y="2293334"/>
              <a:ext cx="494665" cy="113664"/>
            </a:xfrm>
            <a:custGeom>
              <a:avLst/>
              <a:gdLst/>
              <a:ahLst/>
              <a:cxnLst/>
              <a:rect l="l" t="t" r="r" b="b"/>
              <a:pathLst>
                <a:path w="494664" h="113664">
                  <a:moveTo>
                    <a:pt x="478345" y="113461"/>
                  </a:moveTo>
                  <a:lnTo>
                    <a:pt x="15798" y="113461"/>
                  </a:lnTo>
                  <a:lnTo>
                    <a:pt x="7073" y="113461"/>
                  </a:lnTo>
                  <a:lnTo>
                    <a:pt x="0" y="106387"/>
                  </a:lnTo>
                  <a:lnTo>
                    <a:pt x="0" y="97675"/>
                  </a:lnTo>
                  <a:lnTo>
                    <a:pt x="0" y="15786"/>
                  </a:lnTo>
                  <a:lnTo>
                    <a:pt x="0" y="7061"/>
                  </a:lnTo>
                  <a:lnTo>
                    <a:pt x="7073" y="0"/>
                  </a:lnTo>
                  <a:lnTo>
                    <a:pt x="15798" y="0"/>
                  </a:lnTo>
                  <a:lnTo>
                    <a:pt x="478345" y="0"/>
                  </a:lnTo>
                  <a:lnTo>
                    <a:pt x="487070" y="0"/>
                  </a:lnTo>
                  <a:lnTo>
                    <a:pt x="494131" y="7061"/>
                  </a:lnTo>
                  <a:lnTo>
                    <a:pt x="494131" y="15786"/>
                  </a:lnTo>
                  <a:lnTo>
                    <a:pt x="494131" y="97675"/>
                  </a:lnTo>
                  <a:lnTo>
                    <a:pt x="494131" y="106387"/>
                  </a:lnTo>
                  <a:lnTo>
                    <a:pt x="487070" y="113461"/>
                  </a:lnTo>
                  <a:lnTo>
                    <a:pt x="478345" y="113461"/>
                  </a:lnTo>
                  <a:close/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66337" y="2465908"/>
              <a:ext cx="356870" cy="221615"/>
            </a:xfrm>
            <a:custGeom>
              <a:avLst/>
              <a:gdLst/>
              <a:ahLst/>
              <a:cxnLst/>
              <a:rect l="l" t="t" r="r" b="b"/>
              <a:pathLst>
                <a:path w="356870" h="221614">
                  <a:moveTo>
                    <a:pt x="59029" y="166852"/>
                  </a:moveTo>
                  <a:lnTo>
                    <a:pt x="54610" y="162420"/>
                  </a:lnTo>
                  <a:lnTo>
                    <a:pt x="4419" y="162420"/>
                  </a:lnTo>
                  <a:lnTo>
                    <a:pt x="0" y="166852"/>
                  </a:lnTo>
                  <a:lnTo>
                    <a:pt x="0" y="217017"/>
                  </a:lnTo>
                  <a:lnTo>
                    <a:pt x="4419" y="221437"/>
                  </a:lnTo>
                  <a:lnTo>
                    <a:pt x="9867" y="221437"/>
                  </a:lnTo>
                  <a:lnTo>
                    <a:pt x="54610" y="221437"/>
                  </a:lnTo>
                  <a:lnTo>
                    <a:pt x="59029" y="217017"/>
                  </a:lnTo>
                  <a:lnTo>
                    <a:pt x="59029" y="166852"/>
                  </a:lnTo>
                  <a:close/>
                </a:path>
                <a:path w="356870" h="221614">
                  <a:moveTo>
                    <a:pt x="59029" y="85648"/>
                  </a:moveTo>
                  <a:lnTo>
                    <a:pt x="54610" y="81216"/>
                  </a:lnTo>
                  <a:lnTo>
                    <a:pt x="4419" y="81216"/>
                  </a:lnTo>
                  <a:lnTo>
                    <a:pt x="0" y="85648"/>
                  </a:lnTo>
                  <a:lnTo>
                    <a:pt x="0" y="135813"/>
                  </a:lnTo>
                  <a:lnTo>
                    <a:pt x="4419" y="140233"/>
                  </a:lnTo>
                  <a:lnTo>
                    <a:pt x="9867" y="140233"/>
                  </a:lnTo>
                  <a:lnTo>
                    <a:pt x="54610" y="140233"/>
                  </a:lnTo>
                  <a:lnTo>
                    <a:pt x="59029" y="135813"/>
                  </a:lnTo>
                  <a:lnTo>
                    <a:pt x="59029" y="85648"/>
                  </a:lnTo>
                  <a:close/>
                </a:path>
                <a:path w="356870" h="221614">
                  <a:moveTo>
                    <a:pt x="59029" y="4432"/>
                  </a:moveTo>
                  <a:lnTo>
                    <a:pt x="54610" y="0"/>
                  </a:lnTo>
                  <a:lnTo>
                    <a:pt x="4419" y="0"/>
                  </a:lnTo>
                  <a:lnTo>
                    <a:pt x="0" y="4432"/>
                  </a:lnTo>
                  <a:lnTo>
                    <a:pt x="0" y="54597"/>
                  </a:lnTo>
                  <a:lnTo>
                    <a:pt x="4419" y="59016"/>
                  </a:lnTo>
                  <a:lnTo>
                    <a:pt x="9867" y="59016"/>
                  </a:lnTo>
                  <a:lnTo>
                    <a:pt x="54610" y="59016"/>
                  </a:lnTo>
                  <a:lnTo>
                    <a:pt x="59029" y="54597"/>
                  </a:lnTo>
                  <a:lnTo>
                    <a:pt x="59029" y="4432"/>
                  </a:lnTo>
                  <a:close/>
                </a:path>
                <a:path w="356870" h="221614">
                  <a:moveTo>
                    <a:pt x="158127" y="166852"/>
                  </a:moveTo>
                  <a:lnTo>
                    <a:pt x="153708" y="162420"/>
                  </a:lnTo>
                  <a:lnTo>
                    <a:pt x="103517" y="162420"/>
                  </a:lnTo>
                  <a:lnTo>
                    <a:pt x="99098" y="166852"/>
                  </a:lnTo>
                  <a:lnTo>
                    <a:pt x="99098" y="217017"/>
                  </a:lnTo>
                  <a:lnTo>
                    <a:pt x="103517" y="221437"/>
                  </a:lnTo>
                  <a:lnTo>
                    <a:pt x="108966" y="221437"/>
                  </a:lnTo>
                  <a:lnTo>
                    <a:pt x="153708" y="221437"/>
                  </a:lnTo>
                  <a:lnTo>
                    <a:pt x="158127" y="217017"/>
                  </a:lnTo>
                  <a:lnTo>
                    <a:pt x="158127" y="166852"/>
                  </a:lnTo>
                  <a:close/>
                </a:path>
                <a:path w="356870" h="221614">
                  <a:moveTo>
                    <a:pt x="158127" y="85648"/>
                  </a:moveTo>
                  <a:lnTo>
                    <a:pt x="153708" y="81216"/>
                  </a:lnTo>
                  <a:lnTo>
                    <a:pt x="103517" y="81216"/>
                  </a:lnTo>
                  <a:lnTo>
                    <a:pt x="99098" y="85648"/>
                  </a:lnTo>
                  <a:lnTo>
                    <a:pt x="99098" y="135813"/>
                  </a:lnTo>
                  <a:lnTo>
                    <a:pt x="103517" y="140233"/>
                  </a:lnTo>
                  <a:lnTo>
                    <a:pt x="108966" y="140233"/>
                  </a:lnTo>
                  <a:lnTo>
                    <a:pt x="153708" y="140233"/>
                  </a:lnTo>
                  <a:lnTo>
                    <a:pt x="158127" y="135813"/>
                  </a:lnTo>
                  <a:lnTo>
                    <a:pt x="158127" y="85648"/>
                  </a:lnTo>
                  <a:close/>
                </a:path>
                <a:path w="356870" h="221614">
                  <a:moveTo>
                    <a:pt x="158127" y="4432"/>
                  </a:moveTo>
                  <a:lnTo>
                    <a:pt x="153708" y="0"/>
                  </a:lnTo>
                  <a:lnTo>
                    <a:pt x="103517" y="0"/>
                  </a:lnTo>
                  <a:lnTo>
                    <a:pt x="99098" y="4432"/>
                  </a:lnTo>
                  <a:lnTo>
                    <a:pt x="99098" y="54597"/>
                  </a:lnTo>
                  <a:lnTo>
                    <a:pt x="103517" y="59016"/>
                  </a:lnTo>
                  <a:lnTo>
                    <a:pt x="108966" y="59016"/>
                  </a:lnTo>
                  <a:lnTo>
                    <a:pt x="153708" y="59016"/>
                  </a:lnTo>
                  <a:lnTo>
                    <a:pt x="158127" y="54597"/>
                  </a:lnTo>
                  <a:lnTo>
                    <a:pt x="158127" y="4432"/>
                  </a:lnTo>
                  <a:close/>
                </a:path>
                <a:path w="356870" h="221614">
                  <a:moveTo>
                    <a:pt x="257225" y="166852"/>
                  </a:moveTo>
                  <a:lnTo>
                    <a:pt x="252806" y="162433"/>
                  </a:lnTo>
                  <a:lnTo>
                    <a:pt x="247357" y="162433"/>
                  </a:lnTo>
                  <a:lnTo>
                    <a:pt x="202615" y="162433"/>
                  </a:lnTo>
                  <a:lnTo>
                    <a:pt x="198196" y="166852"/>
                  </a:lnTo>
                  <a:lnTo>
                    <a:pt x="198196" y="217017"/>
                  </a:lnTo>
                  <a:lnTo>
                    <a:pt x="202615" y="221449"/>
                  </a:lnTo>
                  <a:lnTo>
                    <a:pt x="252806" y="221449"/>
                  </a:lnTo>
                  <a:lnTo>
                    <a:pt x="257225" y="217017"/>
                  </a:lnTo>
                  <a:lnTo>
                    <a:pt x="257225" y="166852"/>
                  </a:lnTo>
                  <a:close/>
                </a:path>
                <a:path w="356870" h="221614">
                  <a:moveTo>
                    <a:pt x="257225" y="4432"/>
                  </a:moveTo>
                  <a:lnTo>
                    <a:pt x="252806" y="0"/>
                  </a:lnTo>
                  <a:lnTo>
                    <a:pt x="202615" y="0"/>
                  </a:lnTo>
                  <a:lnTo>
                    <a:pt x="198196" y="4432"/>
                  </a:lnTo>
                  <a:lnTo>
                    <a:pt x="198196" y="54597"/>
                  </a:lnTo>
                  <a:lnTo>
                    <a:pt x="202615" y="59016"/>
                  </a:lnTo>
                  <a:lnTo>
                    <a:pt x="208064" y="59016"/>
                  </a:lnTo>
                  <a:lnTo>
                    <a:pt x="252806" y="59016"/>
                  </a:lnTo>
                  <a:lnTo>
                    <a:pt x="257225" y="54597"/>
                  </a:lnTo>
                  <a:lnTo>
                    <a:pt x="257225" y="4432"/>
                  </a:lnTo>
                  <a:close/>
                </a:path>
                <a:path w="356870" h="221614">
                  <a:moveTo>
                    <a:pt x="356311" y="85648"/>
                  </a:moveTo>
                  <a:lnTo>
                    <a:pt x="351891" y="81216"/>
                  </a:lnTo>
                  <a:lnTo>
                    <a:pt x="301701" y="81216"/>
                  </a:lnTo>
                  <a:lnTo>
                    <a:pt x="297281" y="85648"/>
                  </a:lnTo>
                  <a:lnTo>
                    <a:pt x="297281" y="135813"/>
                  </a:lnTo>
                  <a:lnTo>
                    <a:pt x="301701" y="140233"/>
                  </a:lnTo>
                  <a:lnTo>
                    <a:pt x="307149" y="140233"/>
                  </a:lnTo>
                  <a:lnTo>
                    <a:pt x="351891" y="140233"/>
                  </a:lnTo>
                  <a:lnTo>
                    <a:pt x="356311" y="135813"/>
                  </a:lnTo>
                  <a:lnTo>
                    <a:pt x="356311" y="85648"/>
                  </a:lnTo>
                  <a:close/>
                </a:path>
                <a:path w="356870" h="221614">
                  <a:moveTo>
                    <a:pt x="356311" y="4432"/>
                  </a:moveTo>
                  <a:lnTo>
                    <a:pt x="351891" y="0"/>
                  </a:lnTo>
                  <a:lnTo>
                    <a:pt x="301701" y="0"/>
                  </a:lnTo>
                  <a:lnTo>
                    <a:pt x="297281" y="4432"/>
                  </a:lnTo>
                  <a:lnTo>
                    <a:pt x="297281" y="54597"/>
                  </a:lnTo>
                  <a:lnTo>
                    <a:pt x="301701" y="59016"/>
                  </a:lnTo>
                  <a:lnTo>
                    <a:pt x="307149" y="59016"/>
                  </a:lnTo>
                  <a:lnTo>
                    <a:pt x="351891" y="59016"/>
                  </a:lnTo>
                  <a:lnTo>
                    <a:pt x="356311" y="54597"/>
                  </a:lnTo>
                  <a:lnTo>
                    <a:pt x="356311" y="4432"/>
                  </a:lnTo>
                  <a:close/>
                </a:path>
              </a:pathLst>
            </a:custGeom>
            <a:solidFill>
              <a:srgbClr val="FBC0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031691" y="2248458"/>
              <a:ext cx="210820" cy="363220"/>
            </a:xfrm>
            <a:custGeom>
              <a:avLst/>
              <a:gdLst/>
              <a:ahLst/>
              <a:cxnLst/>
              <a:rect l="l" t="t" r="r" b="b"/>
              <a:pathLst>
                <a:path w="210820" h="363219">
                  <a:moveTo>
                    <a:pt x="19659" y="4406"/>
                  </a:moveTo>
                  <a:lnTo>
                    <a:pt x="15252" y="0"/>
                  </a:lnTo>
                  <a:lnTo>
                    <a:pt x="4406" y="0"/>
                  </a:lnTo>
                  <a:lnTo>
                    <a:pt x="0" y="4406"/>
                  </a:lnTo>
                  <a:lnTo>
                    <a:pt x="0" y="72847"/>
                  </a:lnTo>
                  <a:lnTo>
                    <a:pt x="4406" y="77254"/>
                  </a:lnTo>
                  <a:lnTo>
                    <a:pt x="9829" y="77254"/>
                  </a:lnTo>
                  <a:lnTo>
                    <a:pt x="15252" y="77254"/>
                  </a:lnTo>
                  <a:lnTo>
                    <a:pt x="19659" y="72847"/>
                  </a:lnTo>
                  <a:lnTo>
                    <a:pt x="19659" y="4406"/>
                  </a:lnTo>
                  <a:close/>
                </a:path>
                <a:path w="210820" h="363219">
                  <a:moveTo>
                    <a:pt x="210616" y="304190"/>
                  </a:moveTo>
                  <a:lnTo>
                    <a:pt x="201523" y="295109"/>
                  </a:lnTo>
                  <a:lnTo>
                    <a:pt x="194170" y="295109"/>
                  </a:lnTo>
                  <a:lnTo>
                    <a:pt x="159245" y="330022"/>
                  </a:lnTo>
                  <a:lnTo>
                    <a:pt x="142506" y="313283"/>
                  </a:lnTo>
                  <a:lnTo>
                    <a:pt x="135140" y="313283"/>
                  </a:lnTo>
                  <a:lnTo>
                    <a:pt x="126060" y="322351"/>
                  </a:lnTo>
                  <a:lnTo>
                    <a:pt x="126060" y="329717"/>
                  </a:lnTo>
                  <a:lnTo>
                    <a:pt x="159245" y="362889"/>
                  </a:lnTo>
                  <a:lnTo>
                    <a:pt x="210616" y="311543"/>
                  </a:lnTo>
                  <a:lnTo>
                    <a:pt x="210616" y="30419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031692" y="2248449"/>
              <a:ext cx="19685" cy="77470"/>
            </a:xfrm>
            <a:custGeom>
              <a:avLst/>
              <a:gdLst/>
              <a:ahLst/>
              <a:cxnLst/>
              <a:rect l="l" t="t" r="r" b="b"/>
              <a:pathLst>
                <a:path w="19685" h="77469">
                  <a:moveTo>
                    <a:pt x="9829" y="77254"/>
                  </a:moveTo>
                  <a:lnTo>
                    <a:pt x="4406" y="77254"/>
                  </a:lnTo>
                  <a:lnTo>
                    <a:pt x="0" y="72847"/>
                  </a:lnTo>
                  <a:lnTo>
                    <a:pt x="0" y="67424"/>
                  </a:lnTo>
                  <a:lnTo>
                    <a:pt x="0" y="9829"/>
                  </a:lnTo>
                  <a:lnTo>
                    <a:pt x="0" y="4406"/>
                  </a:lnTo>
                  <a:lnTo>
                    <a:pt x="4406" y="0"/>
                  </a:lnTo>
                  <a:lnTo>
                    <a:pt x="9829" y="0"/>
                  </a:lnTo>
                  <a:lnTo>
                    <a:pt x="15252" y="0"/>
                  </a:lnTo>
                  <a:lnTo>
                    <a:pt x="19659" y="4406"/>
                  </a:lnTo>
                  <a:lnTo>
                    <a:pt x="19659" y="9829"/>
                  </a:lnTo>
                  <a:lnTo>
                    <a:pt x="19659" y="67424"/>
                  </a:lnTo>
                  <a:lnTo>
                    <a:pt x="19659" y="72847"/>
                  </a:lnTo>
                  <a:lnTo>
                    <a:pt x="15252" y="77254"/>
                  </a:lnTo>
                  <a:lnTo>
                    <a:pt x="9829" y="77254"/>
                  </a:lnTo>
                  <a:close/>
                </a:path>
              </a:pathLst>
            </a:custGeom>
            <a:ln w="11150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142745" y="2248449"/>
              <a:ext cx="19685" cy="77470"/>
            </a:xfrm>
            <a:custGeom>
              <a:avLst/>
              <a:gdLst/>
              <a:ahLst/>
              <a:cxnLst/>
              <a:rect l="l" t="t" r="r" b="b"/>
              <a:pathLst>
                <a:path w="19685" h="77469">
                  <a:moveTo>
                    <a:pt x="15252" y="0"/>
                  </a:moveTo>
                  <a:lnTo>
                    <a:pt x="4406" y="0"/>
                  </a:lnTo>
                  <a:lnTo>
                    <a:pt x="0" y="4406"/>
                  </a:lnTo>
                  <a:lnTo>
                    <a:pt x="0" y="72847"/>
                  </a:lnTo>
                  <a:lnTo>
                    <a:pt x="4406" y="77254"/>
                  </a:lnTo>
                  <a:lnTo>
                    <a:pt x="9829" y="77254"/>
                  </a:lnTo>
                  <a:lnTo>
                    <a:pt x="15252" y="77254"/>
                  </a:lnTo>
                  <a:lnTo>
                    <a:pt x="19659" y="72847"/>
                  </a:lnTo>
                  <a:lnTo>
                    <a:pt x="19659" y="4406"/>
                  </a:lnTo>
                  <a:lnTo>
                    <a:pt x="15252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142745" y="2248449"/>
              <a:ext cx="19685" cy="77470"/>
            </a:xfrm>
            <a:custGeom>
              <a:avLst/>
              <a:gdLst/>
              <a:ahLst/>
              <a:cxnLst/>
              <a:rect l="l" t="t" r="r" b="b"/>
              <a:pathLst>
                <a:path w="19685" h="77469">
                  <a:moveTo>
                    <a:pt x="9829" y="77254"/>
                  </a:moveTo>
                  <a:lnTo>
                    <a:pt x="4406" y="77254"/>
                  </a:lnTo>
                  <a:lnTo>
                    <a:pt x="0" y="72847"/>
                  </a:lnTo>
                  <a:lnTo>
                    <a:pt x="0" y="67424"/>
                  </a:lnTo>
                  <a:lnTo>
                    <a:pt x="0" y="9829"/>
                  </a:lnTo>
                  <a:lnTo>
                    <a:pt x="0" y="4406"/>
                  </a:lnTo>
                  <a:lnTo>
                    <a:pt x="4406" y="0"/>
                  </a:lnTo>
                  <a:lnTo>
                    <a:pt x="9829" y="0"/>
                  </a:lnTo>
                  <a:lnTo>
                    <a:pt x="15252" y="0"/>
                  </a:lnTo>
                  <a:lnTo>
                    <a:pt x="19659" y="4406"/>
                  </a:lnTo>
                  <a:lnTo>
                    <a:pt x="19659" y="9829"/>
                  </a:lnTo>
                  <a:lnTo>
                    <a:pt x="19659" y="67424"/>
                  </a:lnTo>
                  <a:lnTo>
                    <a:pt x="19659" y="72847"/>
                  </a:lnTo>
                  <a:lnTo>
                    <a:pt x="15252" y="77254"/>
                  </a:lnTo>
                  <a:lnTo>
                    <a:pt x="9829" y="77254"/>
                  </a:lnTo>
                  <a:close/>
                </a:path>
              </a:pathLst>
            </a:custGeom>
            <a:ln w="11150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253797" y="2248449"/>
              <a:ext cx="19685" cy="77470"/>
            </a:xfrm>
            <a:custGeom>
              <a:avLst/>
              <a:gdLst/>
              <a:ahLst/>
              <a:cxnLst/>
              <a:rect l="l" t="t" r="r" b="b"/>
              <a:pathLst>
                <a:path w="19685" h="77469">
                  <a:moveTo>
                    <a:pt x="15252" y="0"/>
                  </a:moveTo>
                  <a:lnTo>
                    <a:pt x="4406" y="0"/>
                  </a:lnTo>
                  <a:lnTo>
                    <a:pt x="0" y="4406"/>
                  </a:lnTo>
                  <a:lnTo>
                    <a:pt x="0" y="72847"/>
                  </a:lnTo>
                  <a:lnTo>
                    <a:pt x="4406" y="77254"/>
                  </a:lnTo>
                  <a:lnTo>
                    <a:pt x="9829" y="77254"/>
                  </a:lnTo>
                  <a:lnTo>
                    <a:pt x="15252" y="77254"/>
                  </a:lnTo>
                  <a:lnTo>
                    <a:pt x="19659" y="72847"/>
                  </a:lnTo>
                  <a:lnTo>
                    <a:pt x="19659" y="4406"/>
                  </a:lnTo>
                  <a:lnTo>
                    <a:pt x="15252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253797" y="2248449"/>
              <a:ext cx="19685" cy="77470"/>
            </a:xfrm>
            <a:custGeom>
              <a:avLst/>
              <a:gdLst/>
              <a:ahLst/>
              <a:cxnLst/>
              <a:rect l="l" t="t" r="r" b="b"/>
              <a:pathLst>
                <a:path w="19685" h="77469">
                  <a:moveTo>
                    <a:pt x="9829" y="77254"/>
                  </a:moveTo>
                  <a:lnTo>
                    <a:pt x="4406" y="77254"/>
                  </a:lnTo>
                  <a:lnTo>
                    <a:pt x="0" y="72847"/>
                  </a:lnTo>
                  <a:lnTo>
                    <a:pt x="0" y="67424"/>
                  </a:lnTo>
                  <a:lnTo>
                    <a:pt x="0" y="9829"/>
                  </a:lnTo>
                  <a:lnTo>
                    <a:pt x="0" y="4406"/>
                  </a:lnTo>
                  <a:lnTo>
                    <a:pt x="4406" y="0"/>
                  </a:lnTo>
                  <a:lnTo>
                    <a:pt x="9829" y="0"/>
                  </a:lnTo>
                  <a:lnTo>
                    <a:pt x="15252" y="0"/>
                  </a:lnTo>
                  <a:lnTo>
                    <a:pt x="19659" y="4406"/>
                  </a:lnTo>
                  <a:lnTo>
                    <a:pt x="19659" y="9829"/>
                  </a:lnTo>
                  <a:lnTo>
                    <a:pt x="19659" y="67424"/>
                  </a:lnTo>
                  <a:lnTo>
                    <a:pt x="19659" y="72847"/>
                  </a:lnTo>
                  <a:lnTo>
                    <a:pt x="15252" y="77254"/>
                  </a:lnTo>
                  <a:lnTo>
                    <a:pt x="9829" y="77254"/>
                  </a:lnTo>
                  <a:close/>
                </a:path>
              </a:pathLst>
            </a:custGeom>
            <a:ln w="11150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6019941" y="1977875"/>
            <a:ext cx="1055370" cy="1055370"/>
            <a:chOff x="6019941" y="1977875"/>
            <a:chExt cx="1055370" cy="1055370"/>
          </a:xfrm>
        </p:grpSpPr>
        <p:sp>
          <p:nvSpPr>
            <p:cNvPr id="31" name="object 31"/>
            <p:cNvSpPr/>
            <p:nvPr/>
          </p:nvSpPr>
          <p:spPr>
            <a:xfrm>
              <a:off x="6081104" y="2039046"/>
              <a:ext cx="932815" cy="932815"/>
            </a:xfrm>
            <a:custGeom>
              <a:avLst/>
              <a:gdLst/>
              <a:ahLst/>
              <a:cxnLst/>
              <a:rect l="l" t="t" r="r" b="b"/>
              <a:pathLst>
                <a:path w="932815" h="932814">
                  <a:moveTo>
                    <a:pt x="466394" y="0"/>
                  </a:moveTo>
                  <a:lnTo>
                    <a:pt x="418708" y="2407"/>
                  </a:lnTo>
                  <a:lnTo>
                    <a:pt x="372400" y="9475"/>
                  </a:lnTo>
                  <a:lnTo>
                    <a:pt x="327703" y="20968"/>
                  </a:lnTo>
                  <a:lnTo>
                    <a:pt x="284853" y="36651"/>
                  </a:lnTo>
                  <a:lnTo>
                    <a:pt x="244083" y="56291"/>
                  </a:lnTo>
                  <a:lnTo>
                    <a:pt x="205629" y="79653"/>
                  </a:lnTo>
                  <a:lnTo>
                    <a:pt x="169724" y="106502"/>
                  </a:lnTo>
                  <a:lnTo>
                    <a:pt x="136604" y="136604"/>
                  </a:lnTo>
                  <a:lnTo>
                    <a:pt x="106502" y="169724"/>
                  </a:lnTo>
                  <a:lnTo>
                    <a:pt x="79653" y="205629"/>
                  </a:lnTo>
                  <a:lnTo>
                    <a:pt x="56291" y="244083"/>
                  </a:lnTo>
                  <a:lnTo>
                    <a:pt x="36651" y="284853"/>
                  </a:lnTo>
                  <a:lnTo>
                    <a:pt x="20968" y="327703"/>
                  </a:lnTo>
                  <a:lnTo>
                    <a:pt x="9475" y="372400"/>
                  </a:lnTo>
                  <a:lnTo>
                    <a:pt x="2407" y="418708"/>
                  </a:lnTo>
                  <a:lnTo>
                    <a:pt x="0" y="466394"/>
                  </a:lnTo>
                  <a:lnTo>
                    <a:pt x="2407" y="514080"/>
                  </a:lnTo>
                  <a:lnTo>
                    <a:pt x="9475" y="560389"/>
                  </a:lnTo>
                  <a:lnTo>
                    <a:pt x="20968" y="605085"/>
                  </a:lnTo>
                  <a:lnTo>
                    <a:pt x="36651" y="647936"/>
                  </a:lnTo>
                  <a:lnTo>
                    <a:pt x="56291" y="688705"/>
                  </a:lnTo>
                  <a:lnTo>
                    <a:pt x="79653" y="727159"/>
                  </a:lnTo>
                  <a:lnTo>
                    <a:pt x="106502" y="763064"/>
                  </a:lnTo>
                  <a:lnTo>
                    <a:pt x="136604" y="796185"/>
                  </a:lnTo>
                  <a:lnTo>
                    <a:pt x="169724" y="826287"/>
                  </a:lnTo>
                  <a:lnTo>
                    <a:pt x="205629" y="853136"/>
                  </a:lnTo>
                  <a:lnTo>
                    <a:pt x="244083" y="876497"/>
                  </a:lnTo>
                  <a:lnTo>
                    <a:pt x="284853" y="896137"/>
                  </a:lnTo>
                  <a:lnTo>
                    <a:pt x="327703" y="911821"/>
                  </a:lnTo>
                  <a:lnTo>
                    <a:pt x="372400" y="923314"/>
                  </a:lnTo>
                  <a:lnTo>
                    <a:pt x="418708" y="930381"/>
                  </a:lnTo>
                  <a:lnTo>
                    <a:pt x="466394" y="932789"/>
                  </a:lnTo>
                  <a:lnTo>
                    <a:pt x="514080" y="930381"/>
                  </a:lnTo>
                  <a:lnTo>
                    <a:pt x="560389" y="923314"/>
                  </a:lnTo>
                  <a:lnTo>
                    <a:pt x="605085" y="911821"/>
                  </a:lnTo>
                  <a:lnTo>
                    <a:pt x="647936" y="896137"/>
                  </a:lnTo>
                  <a:lnTo>
                    <a:pt x="688705" y="876497"/>
                  </a:lnTo>
                  <a:lnTo>
                    <a:pt x="727159" y="853136"/>
                  </a:lnTo>
                  <a:lnTo>
                    <a:pt x="763064" y="826287"/>
                  </a:lnTo>
                  <a:lnTo>
                    <a:pt x="796185" y="796185"/>
                  </a:lnTo>
                  <a:lnTo>
                    <a:pt x="826287" y="763064"/>
                  </a:lnTo>
                  <a:lnTo>
                    <a:pt x="853136" y="727159"/>
                  </a:lnTo>
                  <a:lnTo>
                    <a:pt x="876497" y="688705"/>
                  </a:lnTo>
                  <a:lnTo>
                    <a:pt x="896137" y="647936"/>
                  </a:lnTo>
                  <a:lnTo>
                    <a:pt x="911821" y="605085"/>
                  </a:lnTo>
                  <a:lnTo>
                    <a:pt x="923314" y="560389"/>
                  </a:lnTo>
                  <a:lnTo>
                    <a:pt x="930381" y="514080"/>
                  </a:lnTo>
                  <a:lnTo>
                    <a:pt x="932789" y="466394"/>
                  </a:lnTo>
                  <a:lnTo>
                    <a:pt x="930381" y="418708"/>
                  </a:lnTo>
                  <a:lnTo>
                    <a:pt x="923314" y="372400"/>
                  </a:lnTo>
                  <a:lnTo>
                    <a:pt x="911821" y="327703"/>
                  </a:lnTo>
                  <a:lnTo>
                    <a:pt x="896137" y="284853"/>
                  </a:lnTo>
                  <a:lnTo>
                    <a:pt x="876497" y="244083"/>
                  </a:lnTo>
                  <a:lnTo>
                    <a:pt x="853136" y="205629"/>
                  </a:lnTo>
                  <a:lnTo>
                    <a:pt x="826287" y="169724"/>
                  </a:lnTo>
                  <a:lnTo>
                    <a:pt x="796185" y="136604"/>
                  </a:lnTo>
                  <a:lnTo>
                    <a:pt x="763064" y="106502"/>
                  </a:lnTo>
                  <a:lnTo>
                    <a:pt x="727159" y="79653"/>
                  </a:lnTo>
                  <a:lnTo>
                    <a:pt x="688705" y="56291"/>
                  </a:lnTo>
                  <a:lnTo>
                    <a:pt x="647936" y="36651"/>
                  </a:lnTo>
                  <a:lnTo>
                    <a:pt x="605085" y="20968"/>
                  </a:lnTo>
                  <a:lnTo>
                    <a:pt x="560389" y="9475"/>
                  </a:lnTo>
                  <a:lnTo>
                    <a:pt x="514080" y="2407"/>
                  </a:lnTo>
                  <a:lnTo>
                    <a:pt x="466394" y="0"/>
                  </a:lnTo>
                  <a:close/>
                </a:path>
              </a:pathLst>
            </a:custGeom>
            <a:solidFill>
              <a:srgbClr val="FFF2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032641" y="1990575"/>
              <a:ext cx="1029969" cy="1029969"/>
            </a:xfrm>
            <a:custGeom>
              <a:avLst/>
              <a:gdLst/>
              <a:ahLst/>
              <a:cxnLst/>
              <a:rect l="l" t="t" r="r" b="b"/>
              <a:pathLst>
                <a:path w="1029970" h="1029969">
                  <a:moveTo>
                    <a:pt x="514858" y="1029728"/>
                  </a:moveTo>
                  <a:lnTo>
                    <a:pt x="561721" y="1027624"/>
                  </a:lnTo>
                  <a:lnTo>
                    <a:pt x="607405" y="1021433"/>
                  </a:lnTo>
                  <a:lnTo>
                    <a:pt x="651729" y="1011337"/>
                  </a:lnTo>
                  <a:lnTo>
                    <a:pt x="694510" y="997518"/>
                  </a:lnTo>
                  <a:lnTo>
                    <a:pt x="735567" y="980157"/>
                  </a:lnTo>
                  <a:lnTo>
                    <a:pt x="774718" y="959436"/>
                  </a:lnTo>
                  <a:lnTo>
                    <a:pt x="811782" y="935537"/>
                  </a:lnTo>
                  <a:lnTo>
                    <a:pt x="846576" y="908642"/>
                  </a:lnTo>
                  <a:lnTo>
                    <a:pt x="878919" y="878932"/>
                  </a:lnTo>
                  <a:lnTo>
                    <a:pt x="908629" y="846589"/>
                  </a:lnTo>
                  <a:lnTo>
                    <a:pt x="935524" y="811795"/>
                  </a:lnTo>
                  <a:lnTo>
                    <a:pt x="959423" y="774731"/>
                  </a:lnTo>
                  <a:lnTo>
                    <a:pt x="980144" y="735580"/>
                  </a:lnTo>
                  <a:lnTo>
                    <a:pt x="997505" y="694523"/>
                  </a:lnTo>
                  <a:lnTo>
                    <a:pt x="1011325" y="651742"/>
                  </a:lnTo>
                  <a:lnTo>
                    <a:pt x="1021421" y="607418"/>
                  </a:lnTo>
                  <a:lnTo>
                    <a:pt x="1027611" y="561733"/>
                  </a:lnTo>
                  <a:lnTo>
                    <a:pt x="1029716" y="514870"/>
                  </a:lnTo>
                  <a:lnTo>
                    <a:pt x="1027611" y="468007"/>
                  </a:lnTo>
                  <a:lnTo>
                    <a:pt x="1021421" y="422322"/>
                  </a:lnTo>
                  <a:lnTo>
                    <a:pt x="1011325" y="377998"/>
                  </a:lnTo>
                  <a:lnTo>
                    <a:pt x="997505" y="335216"/>
                  </a:lnTo>
                  <a:lnTo>
                    <a:pt x="980144" y="294158"/>
                  </a:lnTo>
                  <a:lnTo>
                    <a:pt x="959423" y="255006"/>
                  </a:lnTo>
                  <a:lnTo>
                    <a:pt x="935524" y="217942"/>
                  </a:lnTo>
                  <a:lnTo>
                    <a:pt x="908629" y="183146"/>
                  </a:lnTo>
                  <a:lnTo>
                    <a:pt x="878919" y="150802"/>
                  </a:lnTo>
                  <a:lnTo>
                    <a:pt x="846576" y="121091"/>
                  </a:lnTo>
                  <a:lnTo>
                    <a:pt x="811782" y="94195"/>
                  </a:lnTo>
                  <a:lnTo>
                    <a:pt x="774718" y="70295"/>
                  </a:lnTo>
                  <a:lnTo>
                    <a:pt x="735567" y="49573"/>
                  </a:lnTo>
                  <a:lnTo>
                    <a:pt x="694510" y="32211"/>
                  </a:lnTo>
                  <a:lnTo>
                    <a:pt x="651729" y="18391"/>
                  </a:lnTo>
                  <a:lnTo>
                    <a:pt x="607405" y="8295"/>
                  </a:lnTo>
                  <a:lnTo>
                    <a:pt x="561721" y="2104"/>
                  </a:lnTo>
                  <a:lnTo>
                    <a:pt x="514858" y="0"/>
                  </a:lnTo>
                  <a:lnTo>
                    <a:pt x="467994" y="2104"/>
                  </a:lnTo>
                  <a:lnTo>
                    <a:pt x="422310" y="8295"/>
                  </a:lnTo>
                  <a:lnTo>
                    <a:pt x="377986" y="18391"/>
                  </a:lnTo>
                  <a:lnTo>
                    <a:pt x="335205" y="32211"/>
                  </a:lnTo>
                  <a:lnTo>
                    <a:pt x="294148" y="49573"/>
                  </a:lnTo>
                  <a:lnTo>
                    <a:pt x="254997" y="70295"/>
                  </a:lnTo>
                  <a:lnTo>
                    <a:pt x="217933" y="94195"/>
                  </a:lnTo>
                  <a:lnTo>
                    <a:pt x="183139" y="121091"/>
                  </a:lnTo>
                  <a:lnTo>
                    <a:pt x="150796" y="150802"/>
                  </a:lnTo>
                  <a:lnTo>
                    <a:pt x="121086" y="183146"/>
                  </a:lnTo>
                  <a:lnTo>
                    <a:pt x="94191" y="217942"/>
                  </a:lnTo>
                  <a:lnTo>
                    <a:pt x="70292" y="255006"/>
                  </a:lnTo>
                  <a:lnTo>
                    <a:pt x="49571" y="294158"/>
                  </a:lnTo>
                  <a:lnTo>
                    <a:pt x="32210" y="335216"/>
                  </a:lnTo>
                  <a:lnTo>
                    <a:pt x="18390" y="377998"/>
                  </a:lnTo>
                  <a:lnTo>
                    <a:pt x="8294" y="422322"/>
                  </a:lnTo>
                  <a:lnTo>
                    <a:pt x="2104" y="468007"/>
                  </a:lnTo>
                  <a:lnTo>
                    <a:pt x="0" y="514870"/>
                  </a:lnTo>
                  <a:lnTo>
                    <a:pt x="2104" y="561733"/>
                  </a:lnTo>
                  <a:lnTo>
                    <a:pt x="8294" y="607418"/>
                  </a:lnTo>
                  <a:lnTo>
                    <a:pt x="18390" y="651742"/>
                  </a:lnTo>
                  <a:lnTo>
                    <a:pt x="32210" y="694523"/>
                  </a:lnTo>
                  <a:lnTo>
                    <a:pt x="49571" y="735580"/>
                  </a:lnTo>
                  <a:lnTo>
                    <a:pt x="70292" y="774731"/>
                  </a:lnTo>
                  <a:lnTo>
                    <a:pt x="94191" y="811795"/>
                  </a:lnTo>
                  <a:lnTo>
                    <a:pt x="121086" y="846589"/>
                  </a:lnTo>
                  <a:lnTo>
                    <a:pt x="150796" y="878932"/>
                  </a:lnTo>
                  <a:lnTo>
                    <a:pt x="183139" y="908642"/>
                  </a:lnTo>
                  <a:lnTo>
                    <a:pt x="217933" y="935537"/>
                  </a:lnTo>
                  <a:lnTo>
                    <a:pt x="254997" y="959436"/>
                  </a:lnTo>
                  <a:lnTo>
                    <a:pt x="294148" y="980157"/>
                  </a:lnTo>
                  <a:lnTo>
                    <a:pt x="335205" y="997518"/>
                  </a:lnTo>
                  <a:lnTo>
                    <a:pt x="377986" y="1011337"/>
                  </a:lnTo>
                  <a:lnTo>
                    <a:pt x="422310" y="1021433"/>
                  </a:lnTo>
                  <a:lnTo>
                    <a:pt x="467994" y="1027624"/>
                  </a:lnTo>
                  <a:lnTo>
                    <a:pt x="514858" y="1029728"/>
                  </a:lnTo>
                  <a:close/>
                </a:path>
              </a:pathLst>
            </a:custGeom>
            <a:ln w="25400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281462" y="2230390"/>
              <a:ext cx="415925" cy="415925"/>
            </a:xfrm>
            <a:custGeom>
              <a:avLst/>
              <a:gdLst/>
              <a:ahLst/>
              <a:cxnLst/>
              <a:rect l="l" t="t" r="r" b="b"/>
              <a:pathLst>
                <a:path w="415925" h="415925">
                  <a:moveTo>
                    <a:pt x="230342" y="0"/>
                  </a:moveTo>
                  <a:lnTo>
                    <a:pt x="184539" y="130"/>
                  </a:lnTo>
                  <a:lnTo>
                    <a:pt x="139712" y="10182"/>
                  </a:lnTo>
                  <a:lnTo>
                    <a:pt x="97663" y="30091"/>
                  </a:lnTo>
                  <a:lnTo>
                    <a:pt x="60194" y="59790"/>
                  </a:lnTo>
                  <a:lnTo>
                    <a:pt x="30098" y="97652"/>
                  </a:lnTo>
                  <a:lnTo>
                    <a:pt x="10034" y="139855"/>
                  </a:lnTo>
                  <a:lnTo>
                    <a:pt x="1" y="184663"/>
                  </a:lnTo>
                  <a:lnTo>
                    <a:pt x="0" y="230338"/>
                  </a:lnTo>
                  <a:lnTo>
                    <a:pt x="10029" y="275142"/>
                  </a:lnTo>
                  <a:lnTo>
                    <a:pt x="30090" y="317340"/>
                  </a:lnTo>
                  <a:lnTo>
                    <a:pt x="60181" y="355192"/>
                  </a:lnTo>
                  <a:lnTo>
                    <a:pt x="98043" y="385293"/>
                  </a:lnTo>
                  <a:lnTo>
                    <a:pt x="140247" y="405360"/>
                  </a:lnTo>
                  <a:lnTo>
                    <a:pt x="185056" y="415394"/>
                  </a:lnTo>
                  <a:lnTo>
                    <a:pt x="230733" y="415396"/>
                  </a:lnTo>
                  <a:lnTo>
                    <a:pt x="275543" y="405364"/>
                  </a:lnTo>
                  <a:lnTo>
                    <a:pt x="317747" y="385301"/>
                  </a:lnTo>
                  <a:lnTo>
                    <a:pt x="355608" y="355205"/>
                  </a:lnTo>
                  <a:lnTo>
                    <a:pt x="385703" y="317344"/>
                  </a:lnTo>
                  <a:lnTo>
                    <a:pt x="405765" y="275142"/>
                  </a:lnTo>
                  <a:lnTo>
                    <a:pt x="415794" y="230335"/>
                  </a:lnTo>
                  <a:lnTo>
                    <a:pt x="415790" y="184660"/>
                  </a:lnTo>
                  <a:lnTo>
                    <a:pt x="405753" y="139853"/>
                  </a:lnTo>
                  <a:lnTo>
                    <a:pt x="385684" y="97651"/>
                  </a:lnTo>
                  <a:lnTo>
                    <a:pt x="355583" y="59790"/>
                  </a:lnTo>
                  <a:lnTo>
                    <a:pt x="317666" y="29764"/>
                  </a:lnTo>
                  <a:lnTo>
                    <a:pt x="275318" y="9856"/>
                  </a:lnTo>
                  <a:lnTo>
                    <a:pt x="2303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341482" y="2290268"/>
              <a:ext cx="295910" cy="295910"/>
            </a:xfrm>
            <a:custGeom>
              <a:avLst/>
              <a:gdLst/>
              <a:ahLst/>
              <a:cxnLst/>
              <a:rect l="l" t="t" r="r" b="b"/>
              <a:pathLst>
                <a:path w="295909" h="295910">
                  <a:moveTo>
                    <a:pt x="170460" y="0"/>
                  </a:moveTo>
                  <a:lnTo>
                    <a:pt x="124653" y="128"/>
                  </a:lnTo>
                  <a:lnTo>
                    <a:pt x="80721" y="14151"/>
                  </a:lnTo>
                  <a:lnTo>
                    <a:pt x="42202" y="41943"/>
                  </a:lnTo>
                  <a:lnTo>
                    <a:pt x="14069" y="80805"/>
                  </a:lnTo>
                  <a:lnTo>
                    <a:pt x="1" y="124783"/>
                  </a:lnTo>
                  <a:lnTo>
                    <a:pt x="0" y="170466"/>
                  </a:lnTo>
                  <a:lnTo>
                    <a:pt x="14062" y="214441"/>
                  </a:lnTo>
                  <a:lnTo>
                    <a:pt x="42189" y="253296"/>
                  </a:lnTo>
                  <a:lnTo>
                    <a:pt x="81056" y="281436"/>
                  </a:lnTo>
                  <a:lnTo>
                    <a:pt x="125035" y="295505"/>
                  </a:lnTo>
                  <a:lnTo>
                    <a:pt x="170718" y="295505"/>
                  </a:lnTo>
                  <a:lnTo>
                    <a:pt x="214695" y="281436"/>
                  </a:lnTo>
                  <a:lnTo>
                    <a:pt x="253555" y="253296"/>
                  </a:lnTo>
                  <a:lnTo>
                    <a:pt x="281688" y="214436"/>
                  </a:lnTo>
                  <a:lnTo>
                    <a:pt x="295754" y="170460"/>
                  </a:lnTo>
                  <a:lnTo>
                    <a:pt x="295752" y="124779"/>
                  </a:lnTo>
                  <a:lnTo>
                    <a:pt x="281682" y="80804"/>
                  </a:lnTo>
                  <a:lnTo>
                    <a:pt x="253543" y="41943"/>
                  </a:lnTo>
                  <a:lnTo>
                    <a:pt x="214603" y="13895"/>
                  </a:lnTo>
                  <a:lnTo>
                    <a:pt x="170460" y="0"/>
                  </a:lnTo>
                  <a:close/>
                </a:path>
              </a:pathLst>
            </a:custGeom>
            <a:solidFill>
              <a:srgbClr val="FBC0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341482" y="2290268"/>
              <a:ext cx="295910" cy="295910"/>
            </a:xfrm>
            <a:custGeom>
              <a:avLst/>
              <a:gdLst/>
              <a:ahLst/>
              <a:cxnLst/>
              <a:rect l="l" t="t" r="r" b="b"/>
              <a:pathLst>
                <a:path w="295909" h="295910">
                  <a:moveTo>
                    <a:pt x="42202" y="41943"/>
                  </a:moveTo>
                  <a:lnTo>
                    <a:pt x="80721" y="14151"/>
                  </a:lnTo>
                  <a:lnTo>
                    <a:pt x="124653" y="128"/>
                  </a:lnTo>
                  <a:lnTo>
                    <a:pt x="170460" y="0"/>
                  </a:lnTo>
                  <a:lnTo>
                    <a:pt x="214603" y="13895"/>
                  </a:lnTo>
                  <a:lnTo>
                    <a:pt x="253543" y="41943"/>
                  </a:lnTo>
                  <a:lnTo>
                    <a:pt x="281682" y="80804"/>
                  </a:lnTo>
                  <a:lnTo>
                    <a:pt x="295752" y="124779"/>
                  </a:lnTo>
                  <a:lnTo>
                    <a:pt x="295754" y="170460"/>
                  </a:lnTo>
                  <a:lnTo>
                    <a:pt x="281688" y="214436"/>
                  </a:lnTo>
                  <a:lnTo>
                    <a:pt x="253555" y="253296"/>
                  </a:lnTo>
                  <a:lnTo>
                    <a:pt x="214695" y="281436"/>
                  </a:lnTo>
                  <a:lnTo>
                    <a:pt x="170718" y="295505"/>
                  </a:lnTo>
                  <a:lnTo>
                    <a:pt x="125035" y="295505"/>
                  </a:lnTo>
                  <a:lnTo>
                    <a:pt x="81056" y="281436"/>
                  </a:lnTo>
                  <a:lnTo>
                    <a:pt x="42189" y="253296"/>
                  </a:lnTo>
                  <a:lnTo>
                    <a:pt x="14062" y="214441"/>
                  </a:lnTo>
                  <a:lnTo>
                    <a:pt x="0" y="170466"/>
                  </a:lnTo>
                  <a:lnTo>
                    <a:pt x="1" y="124783"/>
                  </a:lnTo>
                  <a:lnTo>
                    <a:pt x="14069" y="80805"/>
                  </a:lnTo>
                  <a:lnTo>
                    <a:pt x="42202" y="41943"/>
                  </a:lnTo>
                  <a:close/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281462" y="2230390"/>
              <a:ext cx="415925" cy="415925"/>
            </a:xfrm>
            <a:custGeom>
              <a:avLst/>
              <a:gdLst/>
              <a:ahLst/>
              <a:cxnLst/>
              <a:rect l="l" t="t" r="r" b="b"/>
              <a:pathLst>
                <a:path w="415925" h="415925">
                  <a:moveTo>
                    <a:pt x="60194" y="59790"/>
                  </a:moveTo>
                  <a:lnTo>
                    <a:pt x="97663" y="30091"/>
                  </a:lnTo>
                  <a:lnTo>
                    <a:pt x="139712" y="10182"/>
                  </a:lnTo>
                  <a:lnTo>
                    <a:pt x="184539" y="130"/>
                  </a:lnTo>
                  <a:lnTo>
                    <a:pt x="230342" y="0"/>
                  </a:lnTo>
                  <a:lnTo>
                    <a:pt x="275318" y="9856"/>
                  </a:lnTo>
                  <a:lnTo>
                    <a:pt x="317666" y="29764"/>
                  </a:lnTo>
                  <a:lnTo>
                    <a:pt x="355583" y="59790"/>
                  </a:lnTo>
                  <a:lnTo>
                    <a:pt x="385684" y="97651"/>
                  </a:lnTo>
                  <a:lnTo>
                    <a:pt x="405753" y="139853"/>
                  </a:lnTo>
                  <a:lnTo>
                    <a:pt x="415790" y="184660"/>
                  </a:lnTo>
                  <a:lnTo>
                    <a:pt x="415794" y="230335"/>
                  </a:lnTo>
                  <a:lnTo>
                    <a:pt x="405765" y="275142"/>
                  </a:lnTo>
                  <a:lnTo>
                    <a:pt x="385703" y="317344"/>
                  </a:lnTo>
                  <a:lnTo>
                    <a:pt x="355608" y="355205"/>
                  </a:lnTo>
                  <a:lnTo>
                    <a:pt x="317747" y="385301"/>
                  </a:lnTo>
                  <a:lnTo>
                    <a:pt x="275543" y="405364"/>
                  </a:lnTo>
                  <a:lnTo>
                    <a:pt x="230733" y="415396"/>
                  </a:lnTo>
                  <a:lnTo>
                    <a:pt x="185056" y="415394"/>
                  </a:lnTo>
                  <a:lnTo>
                    <a:pt x="140247" y="405360"/>
                  </a:lnTo>
                  <a:lnTo>
                    <a:pt x="98043" y="385293"/>
                  </a:lnTo>
                  <a:lnTo>
                    <a:pt x="60181" y="355192"/>
                  </a:lnTo>
                  <a:lnTo>
                    <a:pt x="30090" y="317340"/>
                  </a:lnTo>
                  <a:lnTo>
                    <a:pt x="10029" y="275142"/>
                  </a:lnTo>
                  <a:lnTo>
                    <a:pt x="0" y="230338"/>
                  </a:lnTo>
                  <a:lnTo>
                    <a:pt x="1" y="184663"/>
                  </a:lnTo>
                  <a:lnTo>
                    <a:pt x="10034" y="139855"/>
                  </a:lnTo>
                  <a:lnTo>
                    <a:pt x="30098" y="97652"/>
                  </a:lnTo>
                  <a:lnTo>
                    <a:pt x="60194" y="59790"/>
                  </a:lnTo>
                  <a:close/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07896" y="2566343"/>
              <a:ext cx="234175" cy="233924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8422942" y="1977875"/>
            <a:ext cx="1055370" cy="1055370"/>
            <a:chOff x="8422942" y="1977875"/>
            <a:chExt cx="1055370" cy="1055370"/>
          </a:xfrm>
        </p:grpSpPr>
        <p:sp>
          <p:nvSpPr>
            <p:cNvPr id="39" name="object 39"/>
            <p:cNvSpPr/>
            <p:nvPr/>
          </p:nvSpPr>
          <p:spPr>
            <a:xfrm>
              <a:off x="8484105" y="2039046"/>
              <a:ext cx="932815" cy="932815"/>
            </a:xfrm>
            <a:custGeom>
              <a:avLst/>
              <a:gdLst/>
              <a:ahLst/>
              <a:cxnLst/>
              <a:rect l="l" t="t" r="r" b="b"/>
              <a:pathLst>
                <a:path w="932815" h="932814">
                  <a:moveTo>
                    <a:pt x="466394" y="0"/>
                  </a:moveTo>
                  <a:lnTo>
                    <a:pt x="418708" y="2407"/>
                  </a:lnTo>
                  <a:lnTo>
                    <a:pt x="372400" y="9475"/>
                  </a:lnTo>
                  <a:lnTo>
                    <a:pt x="327703" y="20968"/>
                  </a:lnTo>
                  <a:lnTo>
                    <a:pt x="284853" y="36651"/>
                  </a:lnTo>
                  <a:lnTo>
                    <a:pt x="244083" y="56291"/>
                  </a:lnTo>
                  <a:lnTo>
                    <a:pt x="205629" y="79653"/>
                  </a:lnTo>
                  <a:lnTo>
                    <a:pt x="169724" y="106502"/>
                  </a:lnTo>
                  <a:lnTo>
                    <a:pt x="136604" y="136604"/>
                  </a:lnTo>
                  <a:lnTo>
                    <a:pt x="106502" y="169724"/>
                  </a:lnTo>
                  <a:lnTo>
                    <a:pt x="79653" y="205629"/>
                  </a:lnTo>
                  <a:lnTo>
                    <a:pt x="56291" y="244083"/>
                  </a:lnTo>
                  <a:lnTo>
                    <a:pt x="36651" y="284853"/>
                  </a:lnTo>
                  <a:lnTo>
                    <a:pt x="20968" y="327703"/>
                  </a:lnTo>
                  <a:lnTo>
                    <a:pt x="9475" y="372400"/>
                  </a:lnTo>
                  <a:lnTo>
                    <a:pt x="2407" y="418708"/>
                  </a:lnTo>
                  <a:lnTo>
                    <a:pt x="0" y="466394"/>
                  </a:lnTo>
                  <a:lnTo>
                    <a:pt x="2407" y="514080"/>
                  </a:lnTo>
                  <a:lnTo>
                    <a:pt x="9475" y="560389"/>
                  </a:lnTo>
                  <a:lnTo>
                    <a:pt x="20968" y="605085"/>
                  </a:lnTo>
                  <a:lnTo>
                    <a:pt x="36651" y="647936"/>
                  </a:lnTo>
                  <a:lnTo>
                    <a:pt x="56291" y="688705"/>
                  </a:lnTo>
                  <a:lnTo>
                    <a:pt x="79653" y="727159"/>
                  </a:lnTo>
                  <a:lnTo>
                    <a:pt x="106502" y="763064"/>
                  </a:lnTo>
                  <a:lnTo>
                    <a:pt x="136604" y="796185"/>
                  </a:lnTo>
                  <a:lnTo>
                    <a:pt x="169724" y="826287"/>
                  </a:lnTo>
                  <a:lnTo>
                    <a:pt x="205629" y="853136"/>
                  </a:lnTo>
                  <a:lnTo>
                    <a:pt x="244083" y="876497"/>
                  </a:lnTo>
                  <a:lnTo>
                    <a:pt x="284853" y="896137"/>
                  </a:lnTo>
                  <a:lnTo>
                    <a:pt x="327703" y="911821"/>
                  </a:lnTo>
                  <a:lnTo>
                    <a:pt x="372400" y="923314"/>
                  </a:lnTo>
                  <a:lnTo>
                    <a:pt x="418708" y="930381"/>
                  </a:lnTo>
                  <a:lnTo>
                    <a:pt x="466394" y="932789"/>
                  </a:lnTo>
                  <a:lnTo>
                    <a:pt x="514080" y="930381"/>
                  </a:lnTo>
                  <a:lnTo>
                    <a:pt x="560389" y="923314"/>
                  </a:lnTo>
                  <a:lnTo>
                    <a:pt x="605085" y="911821"/>
                  </a:lnTo>
                  <a:lnTo>
                    <a:pt x="647936" y="896137"/>
                  </a:lnTo>
                  <a:lnTo>
                    <a:pt x="688705" y="876497"/>
                  </a:lnTo>
                  <a:lnTo>
                    <a:pt x="727159" y="853136"/>
                  </a:lnTo>
                  <a:lnTo>
                    <a:pt x="763064" y="826287"/>
                  </a:lnTo>
                  <a:lnTo>
                    <a:pt x="796185" y="796185"/>
                  </a:lnTo>
                  <a:lnTo>
                    <a:pt x="826287" y="763064"/>
                  </a:lnTo>
                  <a:lnTo>
                    <a:pt x="853136" y="727159"/>
                  </a:lnTo>
                  <a:lnTo>
                    <a:pt x="876497" y="688705"/>
                  </a:lnTo>
                  <a:lnTo>
                    <a:pt x="896137" y="647936"/>
                  </a:lnTo>
                  <a:lnTo>
                    <a:pt x="911821" y="605085"/>
                  </a:lnTo>
                  <a:lnTo>
                    <a:pt x="923314" y="560389"/>
                  </a:lnTo>
                  <a:lnTo>
                    <a:pt x="930381" y="514080"/>
                  </a:lnTo>
                  <a:lnTo>
                    <a:pt x="932789" y="466394"/>
                  </a:lnTo>
                  <a:lnTo>
                    <a:pt x="930381" y="418708"/>
                  </a:lnTo>
                  <a:lnTo>
                    <a:pt x="923314" y="372400"/>
                  </a:lnTo>
                  <a:lnTo>
                    <a:pt x="911821" y="327703"/>
                  </a:lnTo>
                  <a:lnTo>
                    <a:pt x="896137" y="284853"/>
                  </a:lnTo>
                  <a:lnTo>
                    <a:pt x="876497" y="244083"/>
                  </a:lnTo>
                  <a:lnTo>
                    <a:pt x="853136" y="205629"/>
                  </a:lnTo>
                  <a:lnTo>
                    <a:pt x="826287" y="169724"/>
                  </a:lnTo>
                  <a:lnTo>
                    <a:pt x="796185" y="136604"/>
                  </a:lnTo>
                  <a:lnTo>
                    <a:pt x="763064" y="106502"/>
                  </a:lnTo>
                  <a:lnTo>
                    <a:pt x="727159" y="79653"/>
                  </a:lnTo>
                  <a:lnTo>
                    <a:pt x="688705" y="56291"/>
                  </a:lnTo>
                  <a:lnTo>
                    <a:pt x="647936" y="36651"/>
                  </a:lnTo>
                  <a:lnTo>
                    <a:pt x="605085" y="20968"/>
                  </a:lnTo>
                  <a:lnTo>
                    <a:pt x="560389" y="9475"/>
                  </a:lnTo>
                  <a:lnTo>
                    <a:pt x="514080" y="2407"/>
                  </a:lnTo>
                  <a:lnTo>
                    <a:pt x="466394" y="0"/>
                  </a:lnTo>
                  <a:close/>
                </a:path>
              </a:pathLst>
            </a:custGeom>
            <a:solidFill>
              <a:srgbClr val="FFF2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435642" y="1990575"/>
              <a:ext cx="1029969" cy="1029969"/>
            </a:xfrm>
            <a:custGeom>
              <a:avLst/>
              <a:gdLst/>
              <a:ahLst/>
              <a:cxnLst/>
              <a:rect l="l" t="t" r="r" b="b"/>
              <a:pathLst>
                <a:path w="1029970" h="1029969">
                  <a:moveTo>
                    <a:pt x="514857" y="1029728"/>
                  </a:moveTo>
                  <a:lnTo>
                    <a:pt x="561721" y="1027624"/>
                  </a:lnTo>
                  <a:lnTo>
                    <a:pt x="607405" y="1021433"/>
                  </a:lnTo>
                  <a:lnTo>
                    <a:pt x="651729" y="1011337"/>
                  </a:lnTo>
                  <a:lnTo>
                    <a:pt x="694510" y="997518"/>
                  </a:lnTo>
                  <a:lnTo>
                    <a:pt x="735567" y="980157"/>
                  </a:lnTo>
                  <a:lnTo>
                    <a:pt x="774718" y="959436"/>
                  </a:lnTo>
                  <a:lnTo>
                    <a:pt x="811782" y="935537"/>
                  </a:lnTo>
                  <a:lnTo>
                    <a:pt x="846576" y="908642"/>
                  </a:lnTo>
                  <a:lnTo>
                    <a:pt x="878919" y="878932"/>
                  </a:lnTo>
                  <a:lnTo>
                    <a:pt x="908629" y="846589"/>
                  </a:lnTo>
                  <a:lnTo>
                    <a:pt x="935524" y="811795"/>
                  </a:lnTo>
                  <a:lnTo>
                    <a:pt x="959423" y="774731"/>
                  </a:lnTo>
                  <a:lnTo>
                    <a:pt x="980144" y="735580"/>
                  </a:lnTo>
                  <a:lnTo>
                    <a:pt x="997505" y="694523"/>
                  </a:lnTo>
                  <a:lnTo>
                    <a:pt x="1011325" y="651742"/>
                  </a:lnTo>
                  <a:lnTo>
                    <a:pt x="1021421" y="607418"/>
                  </a:lnTo>
                  <a:lnTo>
                    <a:pt x="1027611" y="561733"/>
                  </a:lnTo>
                  <a:lnTo>
                    <a:pt x="1029715" y="514870"/>
                  </a:lnTo>
                  <a:lnTo>
                    <a:pt x="1027611" y="468007"/>
                  </a:lnTo>
                  <a:lnTo>
                    <a:pt x="1021421" y="422322"/>
                  </a:lnTo>
                  <a:lnTo>
                    <a:pt x="1011325" y="377998"/>
                  </a:lnTo>
                  <a:lnTo>
                    <a:pt x="997505" y="335216"/>
                  </a:lnTo>
                  <a:lnTo>
                    <a:pt x="980144" y="294158"/>
                  </a:lnTo>
                  <a:lnTo>
                    <a:pt x="959423" y="255006"/>
                  </a:lnTo>
                  <a:lnTo>
                    <a:pt x="935524" y="217942"/>
                  </a:lnTo>
                  <a:lnTo>
                    <a:pt x="908629" y="183146"/>
                  </a:lnTo>
                  <a:lnTo>
                    <a:pt x="878919" y="150802"/>
                  </a:lnTo>
                  <a:lnTo>
                    <a:pt x="846576" y="121091"/>
                  </a:lnTo>
                  <a:lnTo>
                    <a:pt x="811782" y="94195"/>
                  </a:lnTo>
                  <a:lnTo>
                    <a:pt x="774718" y="70295"/>
                  </a:lnTo>
                  <a:lnTo>
                    <a:pt x="735567" y="49573"/>
                  </a:lnTo>
                  <a:lnTo>
                    <a:pt x="694510" y="32211"/>
                  </a:lnTo>
                  <a:lnTo>
                    <a:pt x="651729" y="18391"/>
                  </a:lnTo>
                  <a:lnTo>
                    <a:pt x="607405" y="8295"/>
                  </a:lnTo>
                  <a:lnTo>
                    <a:pt x="561721" y="2104"/>
                  </a:lnTo>
                  <a:lnTo>
                    <a:pt x="514857" y="0"/>
                  </a:lnTo>
                  <a:lnTo>
                    <a:pt x="467994" y="2104"/>
                  </a:lnTo>
                  <a:lnTo>
                    <a:pt x="422310" y="8295"/>
                  </a:lnTo>
                  <a:lnTo>
                    <a:pt x="377986" y="18391"/>
                  </a:lnTo>
                  <a:lnTo>
                    <a:pt x="335205" y="32211"/>
                  </a:lnTo>
                  <a:lnTo>
                    <a:pt x="294148" y="49573"/>
                  </a:lnTo>
                  <a:lnTo>
                    <a:pt x="254997" y="70295"/>
                  </a:lnTo>
                  <a:lnTo>
                    <a:pt x="217933" y="94195"/>
                  </a:lnTo>
                  <a:lnTo>
                    <a:pt x="183139" y="121091"/>
                  </a:lnTo>
                  <a:lnTo>
                    <a:pt x="150796" y="150802"/>
                  </a:lnTo>
                  <a:lnTo>
                    <a:pt x="121086" y="183146"/>
                  </a:lnTo>
                  <a:lnTo>
                    <a:pt x="94191" y="217942"/>
                  </a:lnTo>
                  <a:lnTo>
                    <a:pt x="70292" y="255006"/>
                  </a:lnTo>
                  <a:lnTo>
                    <a:pt x="49571" y="294158"/>
                  </a:lnTo>
                  <a:lnTo>
                    <a:pt x="32210" y="335216"/>
                  </a:lnTo>
                  <a:lnTo>
                    <a:pt x="18390" y="377998"/>
                  </a:lnTo>
                  <a:lnTo>
                    <a:pt x="8294" y="422322"/>
                  </a:lnTo>
                  <a:lnTo>
                    <a:pt x="2104" y="468007"/>
                  </a:lnTo>
                  <a:lnTo>
                    <a:pt x="0" y="514870"/>
                  </a:lnTo>
                  <a:lnTo>
                    <a:pt x="2104" y="561733"/>
                  </a:lnTo>
                  <a:lnTo>
                    <a:pt x="8294" y="607418"/>
                  </a:lnTo>
                  <a:lnTo>
                    <a:pt x="18390" y="651742"/>
                  </a:lnTo>
                  <a:lnTo>
                    <a:pt x="32210" y="694523"/>
                  </a:lnTo>
                  <a:lnTo>
                    <a:pt x="49571" y="735580"/>
                  </a:lnTo>
                  <a:lnTo>
                    <a:pt x="70292" y="774731"/>
                  </a:lnTo>
                  <a:lnTo>
                    <a:pt x="94191" y="811795"/>
                  </a:lnTo>
                  <a:lnTo>
                    <a:pt x="121086" y="846589"/>
                  </a:lnTo>
                  <a:lnTo>
                    <a:pt x="150796" y="878932"/>
                  </a:lnTo>
                  <a:lnTo>
                    <a:pt x="183139" y="908642"/>
                  </a:lnTo>
                  <a:lnTo>
                    <a:pt x="217933" y="935537"/>
                  </a:lnTo>
                  <a:lnTo>
                    <a:pt x="254997" y="959436"/>
                  </a:lnTo>
                  <a:lnTo>
                    <a:pt x="294148" y="980157"/>
                  </a:lnTo>
                  <a:lnTo>
                    <a:pt x="335205" y="997518"/>
                  </a:lnTo>
                  <a:lnTo>
                    <a:pt x="377986" y="1011337"/>
                  </a:lnTo>
                  <a:lnTo>
                    <a:pt x="422310" y="1021433"/>
                  </a:lnTo>
                  <a:lnTo>
                    <a:pt x="467994" y="1027624"/>
                  </a:lnTo>
                  <a:lnTo>
                    <a:pt x="514857" y="1029728"/>
                  </a:lnTo>
                  <a:close/>
                </a:path>
              </a:pathLst>
            </a:custGeom>
            <a:ln w="25400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764915" y="2289787"/>
              <a:ext cx="396240" cy="396875"/>
            </a:xfrm>
            <a:custGeom>
              <a:avLst/>
              <a:gdLst/>
              <a:ahLst/>
              <a:cxnLst/>
              <a:rect l="l" t="t" r="r" b="b"/>
              <a:pathLst>
                <a:path w="396240" h="396875">
                  <a:moveTo>
                    <a:pt x="239325" y="336550"/>
                  </a:moveTo>
                  <a:lnTo>
                    <a:pt x="153797" y="336550"/>
                  </a:lnTo>
                  <a:lnTo>
                    <a:pt x="161314" y="338206"/>
                  </a:lnTo>
                  <a:lnTo>
                    <a:pt x="168835" y="339756"/>
                  </a:lnTo>
                  <a:lnTo>
                    <a:pt x="176358" y="341096"/>
                  </a:lnTo>
                  <a:lnTo>
                    <a:pt x="183883" y="342125"/>
                  </a:lnTo>
                  <a:lnTo>
                    <a:pt x="198374" y="396735"/>
                  </a:lnTo>
                  <a:lnTo>
                    <a:pt x="226237" y="394512"/>
                  </a:lnTo>
                  <a:lnTo>
                    <a:pt x="230416" y="342125"/>
                  </a:lnTo>
                  <a:lnTo>
                    <a:pt x="230498" y="341096"/>
                  </a:lnTo>
                  <a:lnTo>
                    <a:pt x="230605" y="339756"/>
                  </a:lnTo>
                  <a:lnTo>
                    <a:pt x="230682" y="338785"/>
                  </a:lnTo>
                  <a:lnTo>
                    <a:pt x="238192" y="336901"/>
                  </a:lnTo>
                  <a:lnTo>
                    <a:pt x="239325" y="336550"/>
                  </a:lnTo>
                  <a:close/>
                </a:path>
                <a:path w="396240" h="396875">
                  <a:moveTo>
                    <a:pt x="304480" y="296430"/>
                  </a:moveTo>
                  <a:lnTo>
                    <a:pt x="90258" y="296430"/>
                  </a:lnTo>
                  <a:lnTo>
                    <a:pt x="95485" y="302077"/>
                  </a:lnTo>
                  <a:lnTo>
                    <a:pt x="101128" y="307301"/>
                  </a:lnTo>
                  <a:lnTo>
                    <a:pt x="107187" y="312107"/>
                  </a:lnTo>
                  <a:lnTo>
                    <a:pt x="113665" y="316496"/>
                  </a:lnTo>
                  <a:lnTo>
                    <a:pt x="96951" y="368871"/>
                  </a:lnTo>
                  <a:lnTo>
                    <a:pt x="122593" y="382257"/>
                  </a:lnTo>
                  <a:lnTo>
                    <a:pt x="153797" y="336550"/>
                  </a:lnTo>
                  <a:lnTo>
                    <a:pt x="239325" y="336550"/>
                  </a:lnTo>
                  <a:lnTo>
                    <a:pt x="245598" y="334603"/>
                  </a:lnTo>
                  <a:lnTo>
                    <a:pt x="252796" y="331891"/>
                  </a:lnTo>
                  <a:lnTo>
                    <a:pt x="259676" y="328764"/>
                  </a:lnTo>
                  <a:lnTo>
                    <a:pt x="307882" y="328764"/>
                  </a:lnTo>
                  <a:lnTo>
                    <a:pt x="296443" y="304241"/>
                  </a:lnTo>
                  <a:lnTo>
                    <a:pt x="302087" y="299015"/>
                  </a:lnTo>
                  <a:lnTo>
                    <a:pt x="304480" y="296430"/>
                  </a:lnTo>
                  <a:close/>
                </a:path>
                <a:path w="396240" h="396875">
                  <a:moveTo>
                    <a:pt x="307882" y="328764"/>
                  </a:moveTo>
                  <a:lnTo>
                    <a:pt x="259676" y="328764"/>
                  </a:lnTo>
                  <a:lnTo>
                    <a:pt x="296443" y="369989"/>
                  </a:lnTo>
                  <a:lnTo>
                    <a:pt x="319836" y="354393"/>
                  </a:lnTo>
                  <a:lnTo>
                    <a:pt x="307882" y="328764"/>
                  </a:lnTo>
                  <a:close/>
                </a:path>
                <a:path w="396240" h="396875">
                  <a:moveTo>
                    <a:pt x="25628" y="96939"/>
                  </a:moveTo>
                  <a:lnTo>
                    <a:pt x="13360" y="122593"/>
                  </a:lnTo>
                  <a:lnTo>
                    <a:pt x="59067" y="153797"/>
                  </a:lnTo>
                  <a:lnTo>
                    <a:pt x="57408" y="161312"/>
                  </a:lnTo>
                  <a:lnTo>
                    <a:pt x="55970" y="168275"/>
                  </a:lnTo>
                  <a:lnTo>
                    <a:pt x="55856" y="168830"/>
                  </a:lnTo>
                  <a:lnTo>
                    <a:pt x="54515" y="176353"/>
                  </a:lnTo>
                  <a:lnTo>
                    <a:pt x="53492" y="183883"/>
                  </a:lnTo>
                  <a:lnTo>
                    <a:pt x="0" y="196126"/>
                  </a:lnTo>
                  <a:lnTo>
                    <a:pt x="2169" y="224413"/>
                  </a:lnTo>
                  <a:lnTo>
                    <a:pt x="2222" y="225107"/>
                  </a:lnTo>
                  <a:lnTo>
                    <a:pt x="56832" y="229565"/>
                  </a:lnTo>
                  <a:lnTo>
                    <a:pt x="58714" y="237077"/>
                  </a:lnTo>
                  <a:lnTo>
                    <a:pt x="61010" y="244479"/>
                  </a:lnTo>
                  <a:lnTo>
                    <a:pt x="63726" y="251669"/>
                  </a:lnTo>
                  <a:lnTo>
                    <a:pt x="66865" y="258546"/>
                  </a:lnTo>
                  <a:lnTo>
                    <a:pt x="25628" y="295325"/>
                  </a:lnTo>
                  <a:lnTo>
                    <a:pt x="41224" y="318719"/>
                  </a:lnTo>
                  <a:lnTo>
                    <a:pt x="90258" y="296430"/>
                  </a:lnTo>
                  <a:lnTo>
                    <a:pt x="304480" y="296430"/>
                  </a:lnTo>
                  <a:lnTo>
                    <a:pt x="307308" y="293376"/>
                  </a:lnTo>
                  <a:lnTo>
                    <a:pt x="312109" y="287317"/>
                  </a:lnTo>
                  <a:lnTo>
                    <a:pt x="316496" y="280835"/>
                  </a:lnTo>
                  <a:lnTo>
                    <a:pt x="202819" y="280835"/>
                  </a:lnTo>
                  <a:lnTo>
                    <a:pt x="170082" y="276487"/>
                  </a:lnTo>
                  <a:lnTo>
                    <a:pt x="142363" y="260224"/>
                  </a:lnTo>
                  <a:lnTo>
                    <a:pt x="122583" y="234763"/>
                  </a:lnTo>
                  <a:lnTo>
                    <a:pt x="113665" y="202819"/>
                  </a:lnTo>
                  <a:lnTo>
                    <a:pt x="118491" y="170082"/>
                  </a:lnTo>
                  <a:lnTo>
                    <a:pt x="134704" y="142363"/>
                  </a:lnTo>
                  <a:lnTo>
                    <a:pt x="159889" y="122593"/>
                  </a:lnTo>
                  <a:lnTo>
                    <a:pt x="191681" y="113665"/>
                  </a:lnTo>
                  <a:lnTo>
                    <a:pt x="78016" y="113665"/>
                  </a:lnTo>
                  <a:lnTo>
                    <a:pt x="25628" y="96939"/>
                  </a:lnTo>
                  <a:close/>
                </a:path>
                <a:path w="396240" h="396875">
                  <a:moveTo>
                    <a:pt x="99174" y="25628"/>
                  </a:moveTo>
                  <a:lnTo>
                    <a:pt x="75780" y="41224"/>
                  </a:lnTo>
                  <a:lnTo>
                    <a:pt x="98069" y="90258"/>
                  </a:lnTo>
                  <a:lnTo>
                    <a:pt x="92423" y="95480"/>
                  </a:lnTo>
                  <a:lnTo>
                    <a:pt x="87199" y="101123"/>
                  </a:lnTo>
                  <a:lnTo>
                    <a:pt x="82397" y="107186"/>
                  </a:lnTo>
                  <a:lnTo>
                    <a:pt x="78016" y="113665"/>
                  </a:lnTo>
                  <a:lnTo>
                    <a:pt x="191681" y="113665"/>
                  </a:lnTo>
                  <a:lnTo>
                    <a:pt x="224424" y="118014"/>
                  </a:lnTo>
                  <a:lnTo>
                    <a:pt x="252145" y="134278"/>
                  </a:lnTo>
                  <a:lnTo>
                    <a:pt x="271923" y="159736"/>
                  </a:lnTo>
                  <a:lnTo>
                    <a:pt x="280835" y="191668"/>
                  </a:lnTo>
                  <a:lnTo>
                    <a:pt x="276487" y="224413"/>
                  </a:lnTo>
                  <a:lnTo>
                    <a:pt x="260224" y="252139"/>
                  </a:lnTo>
                  <a:lnTo>
                    <a:pt x="234763" y="271921"/>
                  </a:lnTo>
                  <a:lnTo>
                    <a:pt x="202819" y="280835"/>
                  </a:lnTo>
                  <a:lnTo>
                    <a:pt x="316496" y="280835"/>
                  </a:lnTo>
                  <a:lnTo>
                    <a:pt x="368884" y="297548"/>
                  </a:lnTo>
                  <a:lnTo>
                    <a:pt x="382256" y="271921"/>
                  </a:lnTo>
                  <a:lnTo>
                    <a:pt x="336562" y="240715"/>
                  </a:lnTo>
                  <a:lnTo>
                    <a:pt x="338214" y="233192"/>
                  </a:lnTo>
                  <a:lnTo>
                    <a:pt x="339764" y="225671"/>
                  </a:lnTo>
                  <a:lnTo>
                    <a:pt x="341107" y="218146"/>
                  </a:lnTo>
                  <a:lnTo>
                    <a:pt x="342138" y="210616"/>
                  </a:lnTo>
                  <a:lnTo>
                    <a:pt x="395643" y="197243"/>
                  </a:lnTo>
                  <a:lnTo>
                    <a:pt x="393547" y="170082"/>
                  </a:lnTo>
                  <a:lnTo>
                    <a:pt x="393450" y="168830"/>
                  </a:lnTo>
                  <a:lnTo>
                    <a:pt x="393407" y="168275"/>
                  </a:lnTo>
                  <a:lnTo>
                    <a:pt x="338785" y="163817"/>
                  </a:lnTo>
                  <a:lnTo>
                    <a:pt x="336906" y="156315"/>
                  </a:lnTo>
                  <a:lnTo>
                    <a:pt x="334608" y="148912"/>
                  </a:lnTo>
                  <a:lnTo>
                    <a:pt x="331893" y="141716"/>
                  </a:lnTo>
                  <a:lnTo>
                    <a:pt x="328764" y="134835"/>
                  </a:lnTo>
                  <a:lnTo>
                    <a:pt x="369989" y="98069"/>
                  </a:lnTo>
                  <a:lnTo>
                    <a:pt x="304253" y="98069"/>
                  </a:lnTo>
                  <a:lnTo>
                    <a:pt x="299021" y="92423"/>
                  </a:lnTo>
                  <a:lnTo>
                    <a:pt x="293377" y="87198"/>
                  </a:lnTo>
                  <a:lnTo>
                    <a:pt x="287317" y="82392"/>
                  </a:lnTo>
                  <a:lnTo>
                    <a:pt x="280835" y="78003"/>
                  </a:lnTo>
                  <a:lnTo>
                    <a:pt x="284389" y="66865"/>
                  </a:lnTo>
                  <a:lnTo>
                    <a:pt x="135953" y="66865"/>
                  </a:lnTo>
                  <a:lnTo>
                    <a:pt x="99174" y="25628"/>
                  </a:lnTo>
                  <a:close/>
                </a:path>
                <a:path w="396240" h="396875">
                  <a:moveTo>
                    <a:pt x="354406" y="74650"/>
                  </a:moveTo>
                  <a:lnTo>
                    <a:pt x="304253" y="98069"/>
                  </a:lnTo>
                  <a:lnTo>
                    <a:pt x="369989" y="98069"/>
                  </a:lnTo>
                  <a:lnTo>
                    <a:pt x="354406" y="74650"/>
                  </a:lnTo>
                  <a:close/>
                </a:path>
                <a:path w="396240" h="396875">
                  <a:moveTo>
                    <a:pt x="197243" y="0"/>
                  </a:moveTo>
                  <a:lnTo>
                    <a:pt x="169392" y="2209"/>
                  </a:lnTo>
                  <a:lnTo>
                    <a:pt x="164947" y="56819"/>
                  </a:lnTo>
                  <a:lnTo>
                    <a:pt x="157434" y="58709"/>
                  </a:lnTo>
                  <a:lnTo>
                    <a:pt x="150031" y="61009"/>
                  </a:lnTo>
                  <a:lnTo>
                    <a:pt x="142837" y="63726"/>
                  </a:lnTo>
                  <a:lnTo>
                    <a:pt x="135953" y="66865"/>
                  </a:lnTo>
                  <a:lnTo>
                    <a:pt x="284389" y="66865"/>
                  </a:lnTo>
                  <a:lnTo>
                    <a:pt x="286877" y="59067"/>
                  </a:lnTo>
                  <a:lnTo>
                    <a:pt x="240715" y="59067"/>
                  </a:lnTo>
                  <a:lnTo>
                    <a:pt x="233300" y="56819"/>
                  </a:lnTo>
                  <a:lnTo>
                    <a:pt x="225534" y="55022"/>
                  </a:lnTo>
                  <a:lnTo>
                    <a:pt x="217686" y="53892"/>
                  </a:lnTo>
                  <a:lnTo>
                    <a:pt x="209524" y="53492"/>
                  </a:lnTo>
                  <a:lnTo>
                    <a:pt x="197243" y="0"/>
                  </a:lnTo>
                  <a:close/>
                </a:path>
                <a:path w="396240" h="396875">
                  <a:moveTo>
                    <a:pt x="271919" y="13360"/>
                  </a:moveTo>
                  <a:lnTo>
                    <a:pt x="240715" y="59067"/>
                  </a:lnTo>
                  <a:lnTo>
                    <a:pt x="286877" y="59067"/>
                  </a:lnTo>
                  <a:lnTo>
                    <a:pt x="297548" y="25628"/>
                  </a:lnTo>
                  <a:lnTo>
                    <a:pt x="271919" y="13360"/>
                  </a:lnTo>
                  <a:close/>
                </a:path>
              </a:pathLst>
            </a:custGeom>
            <a:solidFill>
              <a:srgbClr val="FBC0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70223" y="2395095"/>
              <a:ext cx="183883" cy="183883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8764915" y="2289787"/>
              <a:ext cx="396240" cy="396875"/>
            </a:xfrm>
            <a:custGeom>
              <a:avLst/>
              <a:gdLst/>
              <a:ahLst/>
              <a:cxnLst/>
              <a:rect l="l" t="t" r="r" b="b"/>
              <a:pathLst>
                <a:path w="396240" h="396875">
                  <a:moveTo>
                    <a:pt x="240715" y="59067"/>
                  </a:moveTo>
                  <a:lnTo>
                    <a:pt x="271919" y="13360"/>
                  </a:lnTo>
                  <a:lnTo>
                    <a:pt x="297548" y="25628"/>
                  </a:lnTo>
                  <a:lnTo>
                    <a:pt x="280835" y="78003"/>
                  </a:lnTo>
                  <a:lnTo>
                    <a:pt x="287317" y="82392"/>
                  </a:lnTo>
                  <a:lnTo>
                    <a:pt x="293377" y="87198"/>
                  </a:lnTo>
                  <a:lnTo>
                    <a:pt x="299021" y="92423"/>
                  </a:lnTo>
                  <a:lnTo>
                    <a:pt x="304253" y="98069"/>
                  </a:lnTo>
                  <a:lnTo>
                    <a:pt x="354406" y="74650"/>
                  </a:lnTo>
                  <a:lnTo>
                    <a:pt x="369989" y="98069"/>
                  </a:lnTo>
                  <a:lnTo>
                    <a:pt x="328764" y="134835"/>
                  </a:lnTo>
                  <a:lnTo>
                    <a:pt x="331893" y="141716"/>
                  </a:lnTo>
                  <a:lnTo>
                    <a:pt x="334608" y="148912"/>
                  </a:lnTo>
                  <a:lnTo>
                    <a:pt x="336906" y="156315"/>
                  </a:lnTo>
                  <a:lnTo>
                    <a:pt x="338785" y="163817"/>
                  </a:lnTo>
                  <a:lnTo>
                    <a:pt x="393407" y="168275"/>
                  </a:lnTo>
                  <a:lnTo>
                    <a:pt x="394512" y="182753"/>
                  </a:lnTo>
                  <a:lnTo>
                    <a:pt x="395643" y="197243"/>
                  </a:lnTo>
                  <a:lnTo>
                    <a:pt x="342138" y="210616"/>
                  </a:lnTo>
                  <a:lnTo>
                    <a:pt x="341107" y="218146"/>
                  </a:lnTo>
                  <a:lnTo>
                    <a:pt x="339764" y="225671"/>
                  </a:lnTo>
                  <a:lnTo>
                    <a:pt x="338214" y="233192"/>
                  </a:lnTo>
                  <a:lnTo>
                    <a:pt x="336562" y="240715"/>
                  </a:lnTo>
                  <a:lnTo>
                    <a:pt x="382257" y="271919"/>
                  </a:lnTo>
                  <a:lnTo>
                    <a:pt x="368884" y="297548"/>
                  </a:lnTo>
                  <a:lnTo>
                    <a:pt x="316496" y="280835"/>
                  </a:lnTo>
                  <a:lnTo>
                    <a:pt x="312109" y="287317"/>
                  </a:lnTo>
                  <a:lnTo>
                    <a:pt x="307308" y="293376"/>
                  </a:lnTo>
                  <a:lnTo>
                    <a:pt x="302087" y="299015"/>
                  </a:lnTo>
                  <a:lnTo>
                    <a:pt x="296443" y="304241"/>
                  </a:lnTo>
                  <a:lnTo>
                    <a:pt x="319836" y="354393"/>
                  </a:lnTo>
                  <a:lnTo>
                    <a:pt x="296443" y="369989"/>
                  </a:lnTo>
                  <a:lnTo>
                    <a:pt x="259676" y="328764"/>
                  </a:lnTo>
                  <a:lnTo>
                    <a:pt x="252796" y="331891"/>
                  </a:lnTo>
                  <a:lnTo>
                    <a:pt x="245598" y="334603"/>
                  </a:lnTo>
                  <a:lnTo>
                    <a:pt x="238192" y="336901"/>
                  </a:lnTo>
                  <a:lnTo>
                    <a:pt x="230682" y="338785"/>
                  </a:lnTo>
                  <a:lnTo>
                    <a:pt x="226237" y="394512"/>
                  </a:lnTo>
                  <a:lnTo>
                    <a:pt x="198374" y="396735"/>
                  </a:lnTo>
                  <a:lnTo>
                    <a:pt x="183883" y="342125"/>
                  </a:lnTo>
                  <a:lnTo>
                    <a:pt x="176358" y="341096"/>
                  </a:lnTo>
                  <a:lnTo>
                    <a:pt x="168835" y="339756"/>
                  </a:lnTo>
                  <a:lnTo>
                    <a:pt x="161314" y="338206"/>
                  </a:lnTo>
                  <a:lnTo>
                    <a:pt x="153797" y="336550"/>
                  </a:lnTo>
                  <a:lnTo>
                    <a:pt x="122593" y="382257"/>
                  </a:lnTo>
                  <a:lnTo>
                    <a:pt x="96951" y="368871"/>
                  </a:lnTo>
                  <a:lnTo>
                    <a:pt x="113665" y="316496"/>
                  </a:lnTo>
                  <a:lnTo>
                    <a:pt x="107187" y="312107"/>
                  </a:lnTo>
                  <a:lnTo>
                    <a:pt x="101128" y="307301"/>
                  </a:lnTo>
                  <a:lnTo>
                    <a:pt x="95485" y="302077"/>
                  </a:lnTo>
                  <a:lnTo>
                    <a:pt x="90258" y="296430"/>
                  </a:lnTo>
                  <a:lnTo>
                    <a:pt x="41224" y="318719"/>
                  </a:lnTo>
                  <a:lnTo>
                    <a:pt x="25628" y="295325"/>
                  </a:lnTo>
                  <a:lnTo>
                    <a:pt x="66865" y="258546"/>
                  </a:lnTo>
                  <a:lnTo>
                    <a:pt x="63726" y="251669"/>
                  </a:lnTo>
                  <a:lnTo>
                    <a:pt x="61010" y="244479"/>
                  </a:lnTo>
                  <a:lnTo>
                    <a:pt x="58714" y="237077"/>
                  </a:lnTo>
                  <a:lnTo>
                    <a:pt x="56832" y="229565"/>
                  </a:lnTo>
                  <a:lnTo>
                    <a:pt x="2222" y="225107"/>
                  </a:lnTo>
                  <a:lnTo>
                    <a:pt x="1104" y="210616"/>
                  </a:lnTo>
                  <a:lnTo>
                    <a:pt x="0" y="196126"/>
                  </a:lnTo>
                  <a:lnTo>
                    <a:pt x="53492" y="183883"/>
                  </a:lnTo>
                  <a:lnTo>
                    <a:pt x="54515" y="176353"/>
                  </a:lnTo>
                  <a:lnTo>
                    <a:pt x="55856" y="168830"/>
                  </a:lnTo>
                  <a:lnTo>
                    <a:pt x="57408" y="161312"/>
                  </a:lnTo>
                  <a:lnTo>
                    <a:pt x="59067" y="153797"/>
                  </a:lnTo>
                  <a:lnTo>
                    <a:pt x="13360" y="122593"/>
                  </a:lnTo>
                  <a:lnTo>
                    <a:pt x="25628" y="96939"/>
                  </a:lnTo>
                  <a:lnTo>
                    <a:pt x="78016" y="113665"/>
                  </a:lnTo>
                  <a:lnTo>
                    <a:pt x="82397" y="107186"/>
                  </a:lnTo>
                  <a:lnTo>
                    <a:pt x="87199" y="101123"/>
                  </a:lnTo>
                  <a:lnTo>
                    <a:pt x="92423" y="95480"/>
                  </a:lnTo>
                  <a:lnTo>
                    <a:pt x="98069" y="90258"/>
                  </a:lnTo>
                  <a:lnTo>
                    <a:pt x="75780" y="41224"/>
                  </a:lnTo>
                  <a:lnTo>
                    <a:pt x="99174" y="25628"/>
                  </a:lnTo>
                  <a:lnTo>
                    <a:pt x="135953" y="66865"/>
                  </a:lnTo>
                  <a:lnTo>
                    <a:pt x="142837" y="63726"/>
                  </a:lnTo>
                  <a:lnTo>
                    <a:pt x="150031" y="61009"/>
                  </a:lnTo>
                  <a:lnTo>
                    <a:pt x="157434" y="58709"/>
                  </a:lnTo>
                  <a:lnTo>
                    <a:pt x="164947" y="56819"/>
                  </a:lnTo>
                  <a:lnTo>
                    <a:pt x="169392" y="2209"/>
                  </a:lnTo>
                  <a:lnTo>
                    <a:pt x="197243" y="0"/>
                  </a:lnTo>
                  <a:lnTo>
                    <a:pt x="209524" y="53492"/>
                  </a:lnTo>
                  <a:lnTo>
                    <a:pt x="217686" y="53892"/>
                  </a:lnTo>
                  <a:lnTo>
                    <a:pt x="225534" y="55022"/>
                  </a:lnTo>
                  <a:lnTo>
                    <a:pt x="233175" y="56782"/>
                  </a:lnTo>
                  <a:lnTo>
                    <a:pt x="240715" y="59067"/>
                  </a:lnTo>
                  <a:close/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655683" y="2209543"/>
              <a:ext cx="585470" cy="557530"/>
            </a:xfrm>
            <a:custGeom>
              <a:avLst/>
              <a:gdLst/>
              <a:ahLst/>
              <a:cxnLst/>
              <a:rect l="l" t="t" r="r" b="b"/>
              <a:pathLst>
                <a:path w="585470" h="557530">
                  <a:moveTo>
                    <a:pt x="27863" y="278612"/>
                  </a:moveTo>
                  <a:lnTo>
                    <a:pt x="31512" y="233438"/>
                  </a:lnTo>
                  <a:lnTo>
                    <a:pt x="42074" y="190578"/>
                  </a:lnTo>
                  <a:lnTo>
                    <a:pt x="58976" y="150607"/>
                  </a:lnTo>
                  <a:lnTo>
                    <a:pt x="81641" y="114100"/>
                  </a:lnTo>
                  <a:lnTo>
                    <a:pt x="109496" y="81632"/>
                  </a:lnTo>
                  <a:lnTo>
                    <a:pt x="141964" y="53778"/>
                  </a:lnTo>
                  <a:lnTo>
                    <a:pt x="178471" y="31112"/>
                  </a:lnTo>
                  <a:lnTo>
                    <a:pt x="218442" y="14211"/>
                  </a:lnTo>
                  <a:lnTo>
                    <a:pt x="261302" y="3648"/>
                  </a:lnTo>
                  <a:lnTo>
                    <a:pt x="306476" y="0"/>
                  </a:lnTo>
                  <a:lnTo>
                    <a:pt x="351653" y="3648"/>
                  </a:lnTo>
                  <a:lnTo>
                    <a:pt x="394516" y="14211"/>
                  </a:lnTo>
                  <a:lnTo>
                    <a:pt x="434489" y="31112"/>
                  </a:lnTo>
                  <a:lnTo>
                    <a:pt x="470998" y="53778"/>
                  </a:lnTo>
                  <a:lnTo>
                    <a:pt x="503467" y="81632"/>
                  </a:lnTo>
                  <a:lnTo>
                    <a:pt x="531322" y="114100"/>
                  </a:lnTo>
                  <a:lnTo>
                    <a:pt x="553988" y="150607"/>
                  </a:lnTo>
                  <a:lnTo>
                    <a:pt x="570890" y="190578"/>
                  </a:lnTo>
                  <a:lnTo>
                    <a:pt x="581453" y="233438"/>
                  </a:lnTo>
                  <a:lnTo>
                    <a:pt x="585101" y="278612"/>
                  </a:lnTo>
                  <a:lnTo>
                    <a:pt x="581453" y="323789"/>
                  </a:lnTo>
                  <a:lnTo>
                    <a:pt x="570890" y="366651"/>
                  </a:lnTo>
                  <a:lnTo>
                    <a:pt x="553988" y="406622"/>
                  </a:lnTo>
                  <a:lnTo>
                    <a:pt x="531322" y="443130"/>
                  </a:lnTo>
                  <a:lnTo>
                    <a:pt x="503467" y="475597"/>
                  </a:lnTo>
                  <a:lnTo>
                    <a:pt x="470998" y="503450"/>
                  </a:lnTo>
                  <a:lnTo>
                    <a:pt x="434489" y="526114"/>
                  </a:lnTo>
                  <a:lnTo>
                    <a:pt x="394516" y="543015"/>
                  </a:lnTo>
                  <a:lnTo>
                    <a:pt x="351653" y="553576"/>
                  </a:lnTo>
                  <a:lnTo>
                    <a:pt x="306476" y="557225"/>
                  </a:lnTo>
                  <a:lnTo>
                    <a:pt x="0" y="557225"/>
                  </a:lnTo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693576" y="2560600"/>
              <a:ext cx="118745" cy="161925"/>
            </a:xfrm>
            <a:custGeom>
              <a:avLst/>
              <a:gdLst/>
              <a:ahLst/>
              <a:cxnLst/>
              <a:rect l="l" t="t" r="r" b="b"/>
              <a:pathLst>
                <a:path w="118745" h="161925">
                  <a:moveTo>
                    <a:pt x="118135" y="161594"/>
                  </a:moveTo>
                  <a:lnTo>
                    <a:pt x="77741" y="129760"/>
                  </a:lnTo>
                  <a:lnTo>
                    <a:pt x="44027" y="91660"/>
                  </a:lnTo>
                  <a:lnTo>
                    <a:pt x="17833" y="48128"/>
                  </a:lnTo>
                  <a:lnTo>
                    <a:pt x="0" y="0"/>
                  </a:lnTo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9123764" y="2751166"/>
              <a:ext cx="139065" cy="0"/>
            </a:xfrm>
            <a:custGeom>
              <a:avLst/>
              <a:gdLst/>
              <a:ahLst/>
              <a:cxnLst/>
              <a:rect l="l" t="t" r="r" b="b"/>
              <a:pathLst>
                <a:path w="139065">
                  <a:moveTo>
                    <a:pt x="0" y="0"/>
                  </a:moveTo>
                  <a:lnTo>
                    <a:pt x="138518" y="0"/>
                  </a:lnTo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9218987" y="2700500"/>
              <a:ext cx="48260" cy="100965"/>
            </a:xfrm>
            <a:custGeom>
              <a:avLst/>
              <a:gdLst/>
              <a:ahLst/>
              <a:cxnLst/>
              <a:rect l="l" t="t" r="r" b="b"/>
              <a:pathLst>
                <a:path w="48259" h="100964">
                  <a:moveTo>
                    <a:pt x="0" y="0"/>
                  </a:moveTo>
                  <a:lnTo>
                    <a:pt x="47790" y="50812"/>
                  </a:lnTo>
                  <a:lnTo>
                    <a:pt x="469" y="100850"/>
                  </a:lnTo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634220" y="2445266"/>
              <a:ext cx="100965" cy="48260"/>
            </a:xfrm>
            <a:custGeom>
              <a:avLst/>
              <a:gdLst/>
              <a:ahLst/>
              <a:cxnLst/>
              <a:rect l="l" t="t" r="r" b="b"/>
              <a:pathLst>
                <a:path w="100965" h="48260">
                  <a:moveTo>
                    <a:pt x="100850" y="0"/>
                  </a:moveTo>
                  <a:lnTo>
                    <a:pt x="50038" y="47790"/>
                  </a:lnTo>
                  <a:lnTo>
                    <a:pt x="0" y="469"/>
                  </a:lnTo>
                </a:path>
              </a:pathLst>
            </a:custGeom>
            <a:ln w="1671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sp>
        <p:nvSpPr>
          <p:cNvPr id="50" name="object 5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51" name="object 5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A672AB0-B135-0D08-015B-83F44882B78D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7A991065-5AF0-0F9D-0D50-0194D22BE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54" name="object 5">
              <a:extLst>
                <a:ext uri="{FF2B5EF4-FFF2-40B4-BE49-F238E27FC236}">
                  <a16:creationId xmlns:a16="http://schemas.microsoft.com/office/drawing/2014/main" id="{3EC6E2BB-F1FA-0FCC-AB2D-82745545898F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61" name="object 6">
                <a:extLst>
                  <a:ext uri="{FF2B5EF4-FFF2-40B4-BE49-F238E27FC236}">
                    <a16:creationId xmlns:a16="http://schemas.microsoft.com/office/drawing/2014/main" id="{44987B22-DAE3-93DE-4280-C6B6976D0D68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2" name="object 7">
                <a:extLst>
                  <a:ext uri="{FF2B5EF4-FFF2-40B4-BE49-F238E27FC236}">
                    <a16:creationId xmlns:a16="http://schemas.microsoft.com/office/drawing/2014/main" id="{E00D46DC-8E2B-E7F4-2802-E2665BEBBAD5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55" name="object 8">
              <a:extLst>
                <a:ext uri="{FF2B5EF4-FFF2-40B4-BE49-F238E27FC236}">
                  <a16:creationId xmlns:a16="http://schemas.microsoft.com/office/drawing/2014/main" id="{01EEC172-D1FA-F3B3-3331-BF1A9F6297F2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9">
              <a:extLst>
                <a:ext uri="{FF2B5EF4-FFF2-40B4-BE49-F238E27FC236}">
                  <a16:creationId xmlns:a16="http://schemas.microsoft.com/office/drawing/2014/main" id="{E3B8D6BB-A13C-8D48-0733-1604B900BAA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57" name="object 10">
              <a:extLst>
                <a:ext uri="{FF2B5EF4-FFF2-40B4-BE49-F238E27FC236}">
                  <a16:creationId xmlns:a16="http://schemas.microsoft.com/office/drawing/2014/main" id="{3937D890-8BE9-3724-CA24-7FA13EE14995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1">
              <a:extLst>
                <a:ext uri="{FF2B5EF4-FFF2-40B4-BE49-F238E27FC236}">
                  <a16:creationId xmlns:a16="http://schemas.microsoft.com/office/drawing/2014/main" id="{2A499E94-EB07-77E5-28F3-9113DF4A1757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10</a:t>
              </a:fld>
              <a:endParaRPr lang="en-US" spc="-25" dirty="0"/>
            </a:p>
          </p:txBody>
        </p:sp>
        <p:sp>
          <p:nvSpPr>
            <p:cNvPr id="59" name="object 12">
              <a:extLst>
                <a:ext uri="{FF2B5EF4-FFF2-40B4-BE49-F238E27FC236}">
                  <a16:creationId xmlns:a16="http://schemas.microsoft.com/office/drawing/2014/main" id="{91C433C1-18A3-5C81-66DD-50163923B965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60" name="object 13">
              <a:extLst>
                <a:ext uri="{FF2B5EF4-FFF2-40B4-BE49-F238E27FC236}">
                  <a16:creationId xmlns:a16="http://schemas.microsoft.com/office/drawing/2014/main" id="{F96D0B36-C727-1404-C00A-23F2F3EB7108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C5C751E-FCC6-A31B-3054-6BDD2CFBEF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2010"/>
            <a:ext cx="9253747" cy="5702820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3660658" y="2048880"/>
            <a:ext cx="337248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0245" marR="5080" indent="-678180">
              <a:lnSpc>
                <a:spcPct val="100000"/>
              </a:lnSpc>
              <a:spcBef>
                <a:spcPts val="100"/>
              </a:spcBef>
            </a:pPr>
            <a:r>
              <a:rPr dirty="0"/>
              <a:t>Critically </a:t>
            </a:r>
            <a:r>
              <a:rPr spc="-10" dirty="0"/>
              <a:t>evaluating </a:t>
            </a:r>
            <a:r>
              <a:rPr dirty="0"/>
              <a:t>data</a:t>
            </a:r>
            <a:r>
              <a:rPr spc="-75" dirty="0"/>
              <a:t> </a:t>
            </a:r>
            <a:r>
              <a:rPr spc="-10" dirty="0"/>
              <a:t>quality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51299" y="3426039"/>
            <a:ext cx="3308350" cy="1164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9395" marR="767080" indent="-227329">
              <a:lnSpc>
                <a:spcPct val="125000"/>
              </a:lnSpc>
              <a:spcBef>
                <a:spcPts val="100"/>
              </a:spcBef>
              <a:buClr>
                <a:srgbClr val="EC5C3E"/>
              </a:buClr>
              <a:buAutoNum type="arabicPeriod"/>
              <a:tabLst>
                <a:tab pos="241300" algn="l"/>
              </a:tabLst>
            </a:pPr>
            <a:r>
              <a:rPr sz="1400" b="0" spc="-10" dirty="0">
                <a:latin typeface="Roboto Light"/>
                <a:cs typeface="Roboto Light"/>
              </a:rPr>
              <a:t>Usability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(relevant, 	representative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0" dirty="0">
                <a:latin typeface="Roboto Light"/>
                <a:cs typeface="Roboto Light"/>
              </a:rPr>
              <a:t> timely)</a:t>
            </a:r>
            <a:endParaRPr sz="1400" dirty="0">
              <a:latin typeface="Roboto Light"/>
              <a:cs typeface="Roboto Light"/>
            </a:endParaRPr>
          </a:p>
          <a:p>
            <a:pPr marL="239395" marR="5080" indent="-227329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AutoNum type="arabicPeriod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Credibility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(accurate,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reliable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trustworthy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source)</a:t>
            </a:r>
            <a:endParaRPr sz="1400" dirty="0">
              <a:latin typeface="Roboto Light"/>
              <a:cs typeface="Roboto Ligh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668699F-C2A4-B243-014E-959F8146F341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B0E37F5-C22E-EDD3-50E7-1DBE982DF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2" name="object 5">
              <a:extLst>
                <a:ext uri="{FF2B5EF4-FFF2-40B4-BE49-F238E27FC236}">
                  <a16:creationId xmlns:a16="http://schemas.microsoft.com/office/drawing/2014/main" id="{01E1C759-130F-D626-BBF9-C7D9619501C4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E4185B22-1298-76D6-04E1-DD7A5BC848CF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52FF3D05-0D3B-78F4-C493-1D68020C6477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CD8C5F41-C036-B162-A2D5-B5C634BD8B34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9E392A39-4D7A-C244-44BC-3954169DDBB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61E68E2-437A-43BC-F92C-D95C67ACBF85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4C900966-B6CC-393A-D011-2AD9A5386E36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11</a:t>
              </a:fld>
              <a:endParaRPr lang="en-US" spc="-25" dirty="0"/>
            </a:p>
          </p:txBody>
        </p:sp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71F6106B-D3DF-FEE3-47C7-D12BBC4A0338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28240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MODULE</a:t>
              </a:r>
              <a:r>
                <a:rPr lang="en-US" spc="195" dirty="0"/>
                <a:t> </a:t>
              </a:r>
              <a:r>
                <a:rPr lang="en-US" spc="-50" dirty="0"/>
                <a:t>3</a:t>
              </a:r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505E52C6-2840-6413-BCD6-658A3D2A5E72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972724D-FF28-4E8C-9FCE-7A7CBC4FCBAB}"/>
              </a:ext>
            </a:extLst>
          </p:cNvPr>
          <p:cNvCxnSpPr>
            <a:cxnSpLocks/>
          </p:cNvCxnSpPr>
          <p:nvPr/>
        </p:nvCxnSpPr>
        <p:spPr>
          <a:xfrm>
            <a:off x="3594100" y="3171825"/>
            <a:ext cx="3352800" cy="0"/>
          </a:xfrm>
          <a:prstGeom prst="line">
            <a:avLst/>
          </a:prstGeom>
          <a:ln>
            <a:solidFill>
              <a:srgbClr val="CE5C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5" dirty="0"/>
              <a:t> </a:t>
            </a:r>
            <a:r>
              <a:rPr dirty="0"/>
              <a:t>is</a:t>
            </a:r>
            <a:r>
              <a:rPr spc="-5" dirty="0"/>
              <a:t> </a:t>
            </a:r>
            <a:r>
              <a:rPr spc="-10" dirty="0"/>
              <a:t>Usability?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90572"/>
            <a:ext cx="5184140" cy="1997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Data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usability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is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extent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which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collected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or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received </a:t>
            </a:r>
            <a:r>
              <a:rPr sz="1600" b="0" dirty="0">
                <a:latin typeface="Roboto Medium"/>
                <a:cs typeface="Roboto Medium"/>
              </a:rPr>
              <a:t>data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is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relevant</a:t>
            </a:r>
            <a:r>
              <a:rPr sz="1600" b="0" u="none" spc="-4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to</a:t>
            </a:r>
            <a:r>
              <a:rPr sz="1600" b="0" u="none" spc="-40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your</a:t>
            </a:r>
            <a:r>
              <a:rPr sz="1600" b="0" u="none" spc="-40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specific</a:t>
            </a:r>
            <a:r>
              <a:rPr sz="1600" b="0" u="none" spc="-40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objective</a:t>
            </a:r>
            <a:r>
              <a:rPr sz="1600" b="0" u="none" spc="-40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or</a:t>
            </a:r>
            <a:r>
              <a:rPr sz="1600" b="0" u="none" spc="-35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issue</a:t>
            </a:r>
            <a:r>
              <a:rPr sz="1600" b="0" u="none" spc="-40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and</a:t>
            </a:r>
            <a:r>
              <a:rPr sz="1600" b="0" u="none" spc="-40" dirty="0">
                <a:latin typeface="Roboto Medium"/>
                <a:cs typeface="Roboto Medium"/>
              </a:rPr>
              <a:t> </a:t>
            </a:r>
            <a:r>
              <a:rPr sz="1600" b="0" u="none" spc="-25" dirty="0">
                <a:latin typeface="Roboto Medium"/>
                <a:cs typeface="Roboto Medium"/>
              </a:rPr>
              <a:t>is </a:t>
            </a:r>
            <a:r>
              <a:rPr sz="1600" b="0" u="none" dirty="0">
                <a:latin typeface="Roboto Medium"/>
                <a:cs typeface="Roboto Medium"/>
              </a:rPr>
              <a:t>complete</a:t>
            </a:r>
            <a:r>
              <a:rPr sz="1600" b="0" u="none" spc="-55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enough</a:t>
            </a:r>
            <a:r>
              <a:rPr sz="1600" b="0" u="none" spc="-50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to</a:t>
            </a:r>
            <a:r>
              <a:rPr sz="1600" b="0" u="none" spc="-55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make</a:t>
            </a:r>
            <a:r>
              <a:rPr sz="1600" b="0" u="none" spc="-50" dirty="0">
                <a:latin typeface="Roboto Medium"/>
                <a:cs typeface="Roboto Medium"/>
              </a:rPr>
              <a:t> </a:t>
            </a:r>
            <a:r>
              <a:rPr sz="1600" b="0" u="none" dirty="0">
                <a:latin typeface="Roboto Medium"/>
                <a:cs typeface="Roboto Medium"/>
              </a:rPr>
              <a:t>informed</a:t>
            </a:r>
            <a:r>
              <a:rPr sz="1600" b="0" u="none" spc="-55" dirty="0">
                <a:latin typeface="Roboto Medium"/>
                <a:cs typeface="Roboto Medium"/>
              </a:rPr>
              <a:t> </a:t>
            </a:r>
            <a:r>
              <a:rPr sz="1600" b="0" u="none" spc="-10" dirty="0">
                <a:latin typeface="Roboto Medium"/>
                <a:cs typeface="Roboto Medium"/>
              </a:rPr>
              <a:t>decisions.</a:t>
            </a:r>
            <a:endParaRPr sz="1600" dirty="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1600" dirty="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</a:pPr>
            <a:r>
              <a:rPr sz="1400" b="0" spc="-10" dirty="0">
                <a:latin typeface="Roboto Light"/>
                <a:cs typeface="Roboto Light"/>
              </a:rPr>
              <a:t>Factors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will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influence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usability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are:</a:t>
            </a:r>
            <a:endParaRPr sz="1400" dirty="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Representativity</a:t>
            </a:r>
            <a:endParaRPr sz="1400" dirty="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90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Timeliness.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  <p:sp>
        <p:nvSpPr>
          <p:cNvPr id="35" name="object 3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38B5DFA-D358-5D07-D242-FE70F37415A7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03BA69AA-5E8D-1E33-3A40-09AC705B3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39" name="object 5">
              <a:extLst>
                <a:ext uri="{FF2B5EF4-FFF2-40B4-BE49-F238E27FC236}">
                  <a16:creationId xmlns:a16="http://schemas.microsoft.com/office/drawing/2014/main" id="{AF3CC3E2-30D0-9823-BEFB-D47E45409586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46" name="object 6">
                <a:extLst>
                  <a:ext uri="{FF2B5EF4-FFF2-40B4-BE49-F238E27FC236}">
                    <a16:creationId xmlns:a16="http://schemas.microsoft.com/office/drawing/2014/main" id="{EE6D6153-5D7A-D02B-73AE-BE022214C34C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7" name="object 7">
                <a:extLst>
                  <a:ext uri="{FF2B5EF4-FFF2-40B4-BE49-F238E27FC236}">
                    <a16:creationId xmlns:a16="http://schemas.microsoft.com/office/drawing/2014/main" id="{E2C8EE1B-4785-334E-6D21-951485A24FCA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40" name="object 8">
              <a:extLst>
                <a:ext uri="{FF2B5EF4-FFF2-40B4-BE49-F238E27FC236}">
                  <a16:creationId xmlns:a16="http://schemas.microsoft.com/office/drawing/2014/main" id="{A6A38A6F-8F78-D488-761D-0E77D782CFD3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9">
              <a:extLst>
                <a:ext uri="{FF2B5EF4-FFF2-40B4-BE49-F238E27FC236}">
                  <a16:creationId xmlns:a16="http://schemas.microsoft.com/office/drawing/2014/main" id="{D4FA6712-4D4B-24DC-77E3-ADC5568BA2D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42" name="object 10">
              <a:extLst>
                <a:ext uri="{FF2B5EF4-FFF2-40B4-BE49-F238E27FC236}">
                  <a16:creationId xmlns:a16="http://schemas.microsoft.com/office/drawing/2014/main" id="{8E41DF4C-B5B8-9E0C-2C64-BB6A5FE027DC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1">
              <a:extLst>
                <a:ext uri="{FF2B5EF4-FFF2-40B4-BE49-F238E27FC236}">
                  <a16:creationId xmlns:a16="http://schemas.microsoft.com/office/drawing/2014/main" id="{9E97AD51-69BA-B251-F4CE-AB8BE28D87B8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12</a:t>
              </a:fld>
              <a:endParaRPr lang="en-US" spc="-25" dirty="0"/>
            </a:p>
          </p:txBody>
        </p:sp>
        <p:sp>
          <p:nvSpPr>
            <p:cNvPr id="44" name="object 12">
              <a:extLst>
                <a:ext uri="{FF2B5EF4-FFF2-40B4-BE49-F238E27FC236}">
                  <a16:creationId xmlns:a16="http://schemas.microsoft.com/office/drawing/2014/main" id="{F6FC4F9B-157A-E761-5BC9-7AFA1B7CB2D8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45" name="object 13">
              <a:extLst>
                <a:ext uri="{FF2B5EF4-FFF2-40B4-BE49-F238E27FC236}">
                  <a16:creationId xmlns:a16="http://schemas.microsoft.com/office/drawing/2014/main" id="{900674E1-F8B5-2126-058B-6823939EAFA2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1576DB43-3A96-8FAA-6CB6-6B0F332CB2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219" y="1876425"/>
            <a:ext cx="2106172" cy="24384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Usability:</a:t>
            </a:r>
            <a:r>
              <a:rPr spc="-30" dirty="0"/>
              <a:t> </a:t>
            </a:r>
            <a:r>
              <a:rPr dirty="0"/>
              <a:t>data</a:t>
            </a:r>
            <a:r>
              <a:rPr spc="-25" dirty="0"/>
              <a:t> </a:t>
            </a:r>
            <a:r>
              <a:rPr spc="-10" dirty="0"/>
              <a:t>representativity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90572"/>
            <a:ext cx="5807710" cy="174752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600" b="0" dirty="0">
                <a:latin typeface="Roboto Medium"/>
                <a:cs typeface="Roboto Medium"/>
              </a:rPr>
              <a:t>Refers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extent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which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sample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accurately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reflects</a:t>
            </a:r>
            <a:endParaRPr sz="1600" dirty="0">
              <a:latin typeface="Roboto Medium"/>
              <a:cs typeface="Roboto Medium"/>
            </a:endParaRPr>
          </a:p>
          <a:p>
            <a:pPr marL="12700" marR="5080">
              <a:lnSpc>
                <a:spcPct val="109300"/>
              </a:lnSpc>
            </a:pP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characteristics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of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larger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population,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enabling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reliable generalisations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be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made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from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sample.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Data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that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does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spc="-25" dirty="0">
                <a:latin typeface="Roboto Medium"/>
                <a:cs typeface="Roboto Medium"/>
              </a:rPr>
              <a:t>not </a:t>
            </a:r>
            <a:r>
              <a:rPr sz="1600" b="0" dirty="0">
                <a:latin typeface="Roboto Medium"/>
                <a:cs typeface="Roboto Medium"/>
              </a:rPr>
              <a:t>accurately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represent</a:t>
            </a:r>
            <a:r>
              <a:rPr sz="1600" b="0" spc="-2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sample</a:t>
            </a:r>
            <a:r>
              <a:rPr sz="1600" b="0" spc="-2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will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not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be</a:t>
            </a:r>
            <a:r>
              <a:rPr sz="1600" b="0" spc="-2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relevant.</a:t>
            </a:r>
            <a:endParaRPr sz="1600" dirty="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1555"/>
              </a:spcBef>
            </a:pPr>
            <a:endParaRPr sz="1600" dirty="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</a:pP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sample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representative: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7299" y="4810940"/>
            <a:ext cx="2749550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population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sample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be </a:t>
            </a:r>
            <a:r>
              <a:rPr sz="1400" b="0" dirty="0">
                <a:latin typeface="Roboto Light"/>
                <a:cs typeface="Roboto Light"/>
              </a:rPr>
              <a:t>big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enough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capture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diversity </a:t>
            </a:r>
            <a:r>
              <a:rPr sz="1400" b="0" dirty="0">
                <a:latin typeface="Roboto Light"/>
                <a:cs typeface="Roboto Light"/>
              </a:rPr>
              <a:t>within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population.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911255" y="4810940"/>
            <a:ext cx="2665730" cy="50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sample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should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include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clear </a:t>
            </a:r>
            <a:r>
              <a:rPr sz="1400" b="0" dirty="0">
                <a:latin typeface="Roboto Light"/>
                <a:cs typeface="Roboto Light"/>
              </a:rPr>
              <a:t>target</a:t>
            </a:r>
            <a:r>
              <a:rPr sz="1400" b="0" spc="-8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audience.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115212" y="4810940"/>
            <a:ext cx="2593975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 </a:t>
            </a:r>
            <a:r>
              <a:rPr sz="1400" b="0" spc="-10" dirty="0">
                <a:latin typeface="Roboto Light"/>
                <a:cs typeface="Roboto Light"/>
              </a:rPr>
              <a:t>collection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method </a:t>
            </a:r>
            <a:r>
              <a:rPr sz="1400" b="0" spc="-20" dirty="0">
                <a:latin typeface="Roboto Light"/>
                <a:cs typeface="Roboto Light"/>
              </a:rPr>
              <a:t>must </a:t>
            </a:r>
            <a:r>
              <a:rPr sz="1400" b="0" dirty="0">
                <a:latin typeface="Roboto Light"/>
                <a:cs typeface="Roboto Light"/>
              </a:rPr>
              <a:t>follow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specific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protocols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avoid </a:t>
            </a:r>
            <a:r>
              <a:rPr sz="1400" b="0" dirty="0">
                <a:latin typeface="Roboto Light"/>
                <a:cs typeface="Roboto Light"/>
              </a:rPr>
              <a:t>bias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ensure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consistency.</a:t>
            </a:r>
            <a:endParaRPr sz="1400">
              <a:latin typeface="Roboto Light"/>
              <a:cs typeface="Roboto Ligh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C2143B-B866-9943-C77B-73704C0004D4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716D5EC-F75D-9AD3-EAE2-98A939B4C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24" name="object 5">
              <a:extLst>
                <a:ext uri="{FF2B5EF4-FFF2-40B4-BE49-F238E27FC236}">
                  <a16:creationId xmlns:a16="http://schemas.microsoft.com/office/drawing/2014/main" id="{5249A0EC-3FE7-C161-6BD2-4E5697FD260A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31" name="object 6">
                <a:extLst>
                  <a:ext uri="{FF2B5EF4-FFF2-40B4-BE49-F238E27FC236}">
                    <a16:creationId xmlns:a16="http://schemas.microsoft.com/office/drawing/2014/main" id="{A28BBEA0-8C95-5244-655F-B445E321818E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7">
                <a:extLst>
                  <a:ext uri="{FF2B5EF4-FFF2-40B4-BE49-F238E27FC236}">
                    <a16:creationId xmlns:a16="http://schemas.microsoft.com/office/drawing/2014/main" id="{B41A1AD3-D888-4A07-97FF-955B3F768510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5" name="object 8">
              <a:extLst>
                <a:ext uri="{FF2B5EF4-FFF2-40B4-BE49-F238E27FC236}">
                  <a16:creationId xmlns:a16="http://schemas.microsoft.com/office/drawing/2014/main" id="{3D6DBBE3-EC5E-D823-7FD3-17E5692E1C4D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9">
              <a:extLst>
                <a:ext uri="{FF2B5EF4-FFF2-40B4-BE49-F238E27FC236}">
                  <a16:creationId xmlns:a16="http://schemas.microsoft.com/office/drawing/2014/main" id="{9A47BDDD-CA64-F820-CD66-066459B8E72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27" name="object 10">
              <a:extLst>
                <a:ext uri="{FF2B5EF4-FFF2-40B4-BE49-F238E27FC236}">
                  <a16:creationId xmlns:a16="http://schemas.microsoft.com/office/drawing/2014/main" id="{630EEE5A-2E3B-E30A-9390-EB57B3E7EB5F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11">
              <a:extLst>
                <a:ext uri="{FF2B5EF4-FFF2-40B4-BE49-F238E27FC236}">
                  <a16:creationId xmlns:a16="http://schemas.microsoft.com/office/drawing/2014/main" id="{C94E4C1B-D643-9AEF-388A-2DEADB59914C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13</a:t>
              </a:fld>
              <a:endParaRPr lang="en-US" spc="-25" dirty="0"/>
            </a:p>
          </p:txBody>
        </p:sp>
        <p:sp>
          <p:nvSpPr>
            <p:cNvPr id="29" name="object 12">
              <a:extLst>
                <a:ext uri="{FF2B5EF4-FFF2-40B4-BE49-F238E27FC236}">
                  <a16:creationId xmlns:a16="http://schemas.microsoft.com/office/drawing/2014/main" id="{8ADC6490-2D93-FC40-13EB-19AD4679117E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30" name="object 13">
              <a:extLst>
                <a:ext uri="{FF2B5EF4-FFF2-40B4-BE49-F238E27FC236}">
                  <a16:creationId xmlns:a16="http://schemas.microsoft.com/office/drawing/2014/main" id="{12D7C3D4-112F-813D-2DE0-CA15A6B2E5C3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6C5D3F3-1B8E-17E7-315F-B4989569DD4B}"/>
              </a:ext>
            </a:extLst>
          </p:cNvPr>
          <p:cNvGrpSpPr/>
          <p:nvPr/>
        </p:nvGrpSpPr>
        <p:grpSpPr>
          <a:xfrm>
            <a:off x="3945078" y="3924759"/>
            <a:ext cx="2844340" cy="701822"/>
            <a:chOff x="7127825" y="1876426"/>
            <a:chExt cx="2844340" cy="101205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134E465-6DE7-EB93-7BB6-91B31692A325}"/>
                </a:ext>
              </a:extLst>
            </p:cNvPr>
            <p:cNvSpPr/>
            <p:nvPr/>
          </p:nvSpPr>
          <p:spPr>
            <a:xfrm rot="5400000">
              <a:off x="8043968" y="960283"/>
              <a:ext cx="1012054" cy="2844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  <a:lumMod val="0"/>
                    <a:lumOff val="100000"/>
                  </a:schemeClr>
                </a:gs>
                <a:gs pos="100000">
                  <a:srgbClr val="CE5C43">
                    <a:alpha val="1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bject 10">
              <a:extLst>
                <a:ext uri="{FF2B5EF4-FFF2-40B4-BE49-F238E27FC236}">
                  <a16:creationId xmlns:a16="http://schemas.microsoft.com/office/drawing/2014/main" id="{4C311875-AAC8-6F3A-A858-AEC6A1F67C7C}"/>
                </a:ext>
              </a:extLst>
            </p:cNvPr>
            <p:cNvSpPr/>
            <p:nvPr/>
          </p:nvSpPr>
          <p:spPr>
            <a:xfrm>
              <a:off x="7128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0E2FE75-0463-70A9-7B34-2F7D80A9BBE2}"/>
              </a:ext>
            </a:extLst>
          </p:cNvPr>
          <p:cNvGrpSpPr/>
          <p:nvPr/>
        </p:nvGrpSpPr>
        <p:grpSpPr>
          <a:xfrm>
            <a:off x="7127825" y="3924759"/>
            <a:ext cx="2844340" cy="701822"/>
            <a:chOff x="7127825" y="1876426"/>
            <a:chExt cx="2844340" cy="101205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EB4912B-2DB2-DDEA-45B9-35CFD135143C}"/>
                </a:ext>
              </a:extLst>
            </p:cNvPr>
            <p:cNvSpPr/>
            <p:nvPr/>
          </p:nvSpPr>
          <p:spPr>
            <a:xfrm rot="5400000">
              <a:off x="8043968" y="960283"/>
              <a:ext cx="1012054" cy="2844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  <a:lumMod val="0"/>
                    <a:lumOff val="100000"/>
                  </a:schemeClr>
                </a:gs>
                <a:gs pos="100000">
                  <a:srgbClr val="CE5C43">
                    <a:alpha val="1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bject 10">
              <a:extLst>
                <a:ext uri="{FF2B5EF4-FFF2-40B4-BE49-F238E27FC236}">
                  <a16:creationId xmlns:a16="http://schemas.microsoft.com/office/drawing/2014/main" id="{0DD5938E-E950-E5EB-935A-12F79A0184D8}"/>
                </a:ext>
              </a:extLst>
            </p:cNvPr>
            <p:cNvSpPr/>
            <p:nvPr/>
          </p:nvSpPr>
          <p:spPr>
            <a:xfrm>
              <a:off x="7128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16">
            <a:extLst>
              <a:ext uri="{FF2B5EF4-FFF2-40B4-BE49-F238E27FC236}">
                <a16:creationId xmlns:a16="http://schemas.microsoft.com/office/drawing/2014/main" id="{F9CD10EB-939A-5753-3B5E-EC2B40E51D19}"/>
              </a:ext>
            </a:extLst>
          </p:cNvPr>
          <p:cNvSpPr txBox="1"/>
          <p:nvPr/>
        </p:nvSpPr>
        <p:spPr>
          <a:xfrm>
            <a:off x="5233911" y="4055937"/>
            <a:ext cx="22479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100" dirty="0">
                <a:solidFill>
                  <a:srgbClr val="EC5C3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2</a:t>
            </a:r>
            <a:endParaRPr sz="2800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40" name="object 17">
            <a:extLst>
              <a:ext uri="{FF2B5EF4-FFF2-40B4-BE49-F238E27FC236}">
                <a16:creationId xmlns:a16="http://schemas.microsoft.com/office/drawing/2014/main" id="{B0456322-62F0-A54B-3362-57C129BBD0E2}"/>
              </a:ext>
            </a:extLst>
          </p:cNvPr>
          <p:cNvSpPr txBox="1"/>
          <p:nvPr/>
        </p:nvSpPr>
        <p:spPr>
          <a:xfrm>
            <a:off x="8437912" y="4055937"/>
            <a:ext cx="22479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100" dirty="0">
                <a:solidFill>
                  <a:srgbClr val="EC5C3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3</a:t>
            </a:r>
            <a:endParaRPr sz="2800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66126EE-35A7-6226-79BB-0789FAAA6E7F}"/>
              </a:ext>
            </a:extLst>
          </p:cNvPr>
          <p:cNvGrpSpPr/>
          <p:nvPr/>
        </p:nvGrpSpPr>
        <p:grpSpPr>
          <a:xfrm>
            <a:off x="721235" y="3924759"/>
            <a:ext cx="2844340" cy="701822"/>
            <a:chOff x="7127825" y="1876426"/>
            <a:chExt cx="2844340" cy="101205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9D52A4E-FA28-B005-B2E5-B84499017F4E}"/>
                </a:ext>
              </a:extLst>
            </p:cNvPr>
            <p:cNvSpPr/>
            <p:nvPr/>
          </p:nvSpPr>
          <p:spPr>
            <a:xfrm rot="5400000">
              <a:off x="8043968" y="960283"/>
              <a:ext cx="1012054" cy="2844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  <a:lumMod val="0"/>
                    <a:lumOff val="100000"/>
                  </a:schemeClr>
                </a:gs>
                <a:gs pos="100000">
                  <a:srgbClr val="CE5C43">
                    <a:alpha val="1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bject 10">
              <a:extLst>
                <a:ext uri="{FF2B5EF4-FFF2-40B4-BE49-F238E27FC236}">
                  <a16:creationId xmlns:a16="http://schemas.microsoft.com/office/drawing/2014/main" id="{DE2B106D-5F40-DD6C-BC00-3120FD50D7D9}"/>
                </a:ext>
              </a:extLst>
            </p:cNvPr>
            <p:cNvSpPr/>
            <p:nvPr/>
          </p:nvSpPr>
          <p:spPr>
            <a:xfrm>
              <a:off x="7128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16">
            <a:extLst>
              <a:ext uri="{FF2B5EF4-FFF2-40B4-BE49-F238E27FC236}">
                <a16:creationId xmlns:a16="http://schemas.microsoft.com/office/drawing/2014/main" id="{55A24A44-C0FC-DA04-723C-110E5CAE635E}"/>
              </a:ext>
            </a:extLst>
          </p:cNvPr>
          <p:cNvSpPr txBox="1"/>
          <p:nvPr/>
        </p:nvSpPr>
        <p:spPr>
          <a:xfrm flipH="1">
            <a:off x="2013757" y="4055937"/>
            <a:ext cx="268999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AR" sz="2800" b="1" spc="100" dirty="0">
                <a:solidFill>
                  <a:srgbClr val="EC5C3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2800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22F5FF42-449D-8D4E-F8E8-51A0D51D24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2010"/>
            <a:ext cx="9253747" cy="5702820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2954083" y="1868880"/>
            <a:ext cx="47593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Example</a:t>
            </a:r>
            <a:r>
              <a:rPr spc="-65" dirty="0"/>
              <a:t> </a:t>
            </a:r>
            <a:r>
              <a:rPr dirty="0"/>
              <a:t>on</a:t>
            </a:r>
            <a:r>
              <a:rPr spc="-60" dirty="0"/>
              <a:t> </a:t>
            </a:r>
            <a:r>
              <a:rPr spc="-10" dirty="0"/>
              <a:t>representativity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579300" y="2805040"/>
            <a:ext cx="5460365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interviewed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many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representatives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refugees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about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 situation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them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their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their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country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origin.</a:t>
            </a:r>
            <a:endParaRPr sz="1400" dirty="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Light"/>
                <a:cs typeface="Roboto Light"/>
              </a:rPr>
              <a:t>Which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sentence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below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conveys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information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gathered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properly?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79300" y="4671199"/>
            <a:ext cx="2280285" cy="23083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300" b="0" spc="-10" dirty="0">
                <a:latin typeface="Roboto Medium"/>
                <a:cs typeface="Roboto Medium"/>
              </a:rPr>
              <a:t>INCORRECT</a:t>
            </a:r>
            <a:endParaRPr sz="1300" dirty="0">
              <a:latin typeface="Roboto Medium"/>
              <a:cs typeface="Roboto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57259" y="4671364"/>
            <a:ext cx="2290445" cy="23083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300" b="0" spc="-10" dirty="0">
                <a:latin typeface="Roboto Medium"/>
                <a:cs typeface="Roboto Medium"/>
              </a:rPr>
              <a:t>CORRECT</a:t>
            </a:r>
            <a:endParaRPr sz="1300" dirty="0">
              <a:latin typeface="Roboto Medium"/>
              <a:cs typeface="Roboto Medium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591993" y="3977416"/>
            <a:ext cx="3663950" cy="586105"/>
            <a:chOff x="2591993" y="3977416"/>
            <a:chExt cx="3663950" cy="586105"/>
          </a:xfrm>
        </p:grpSpPr>
        <p:sp>
          <p:nvSpPr>
            <p:cNvPr id="10" name="object 10"/>
            <p:cNvSpPr/>
            <p:nvPr/>
          </p:nvSpPr>
          <p:spPr>
            <a:xfrm>
              <a:off x="2625953" y="4011369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60" h="518160">
                  <a:moveTo>
                    <a:pt x="258889" y="0"/>
                  </a:moveTo>
                  <a:lnTo>
                    <a:pt x="212354" y="4171"/>
                  </a:lnTo>
                  <a:lnTo>
                    <a:pt x="168556" y="16197"/>
                  </a:lnTo>
                  <a:lnTo>
                    <a:pt x="128224" y="35346"/>
                  </a:lnTo>
                  <a:lnTo>
                    <a:pt x="92091" y="60888"/>
                  </a:lnTo>
                  <a:lnTo>
                    <a:pt x="60888" y="92091"/>
                  </a:lnTo>
                  <a:lnTo>
                    <a:pt x="35346" y="128224"/>
                  </a:lnTo>
                  <a:lnTo>
                    <a:pt x="16197" y="168556"/>
                  </a:lnTo>
                  <a:lnTo>
                    <a:pt x="4171" y="212354"/>
                  </a:lnTo>
                  <a:lnTo>
                    <a:pt x="0" y="258889"/>
                  </a:lnTo>
                  <a:lnTo>
                    <a:pt x="4171" y="305427"/>
                  </a:lnTo>
                  <a:lnTo>
                    <a:pt x="16197" y="349227"/>
                  </a:lnTo>
                  <a:lnTo>
                    <a:pt x="35346" y="389559"/>
                  </a:lnTo>
                  <a:lnTo>
                    <a:pt x="60888" y="425692"/>
                  </a:lnTo>
                  <a:lnTo>
                    <a:pt x="92091" y="456894"/>
                  </a:lnTo>
                  <a:lnTo>
                    <a:pt x="128224" y="482434"/>
                  </a:lnTo>
                  <a:lnTo>
                    <a:pt x="168556" y="501583"/>
                  </a:lnTo>
                  <a:lnTo>
                    <a:pt x="212354" y="513608"/>
                  </a:lnTo>
                  <a:lnTo>
                    <a:pt x="258889" y="517778"/>
                  </a:lnTo>
                  <a:lnTo>
                    <a:pt x="305424" y="513608"/>
                  </a:lnTo>
                  <a:lnTo>
                    <a:pt x="349222" y="501583"/>
                  </a:lnTo>
                  <a:lnTo>
                    <a:pt x="389554" y="482434"/>
                  </a:lnTo>
                  <a:lnTo>
                    <a:pt x="425687" y="456894"/>
                  </a:lnTo>
                  <a:lnTo>
                    <a:pt x="456890" y="425692"/>
                  </a:lnTo>
                  <a:lnTo>
                    <a:pt x="482432" y="389559"/>
                  </a:lnTo>
                  <a:lnTo>
                    <a:pt x="501581" y="349227"/>
                  </a:lnTo>
                  <a:lnTo>
                    <a:pt x="513607" y="305427"/>
                  </a:lnTo>
                  <a:lnTo>
                    <a:pt x="517778" y="258889"/>
                  </a:lnTo>
                  <a:lnTo>
                    <a:pt x="513607" y="212354"/>
                  </a:lnTo>
                  <a:lnTo>
                    <a:pt x="501581" y="168556"/>
                  </a:lnTo>
                  <a:lnTo>
                    <a:pt x="482432" y="128224"/>
                  </a:lnTo>
                  <a:lnTo>
                    <a:pt x="456890" y="92091"/>
                  </a:lnTo>
                  <a:lnTo>
                    <a:pt x="425687" y="60888"/>
                  </a:lnTo>
                  <a:lnTo>
                    <a:pt x="389554" y="35346"/>
                  </a:lnTo>
                  <a:lnTo>
                    <a:pt x="349222" y="16197"/>
                  </a:lnTo>
                  <a:lnTo>
                    <a:pt x="305424" y="4171"/>
                  </a:lnTo>
                  <a:lnTo>
                    <a:pt x="258889" y="0"/>
                  </a:lnTo>
                  <a:close/>
                </a:path>
              </a:pathLst>
            </a:custGeom>
            <a:solidFill>
              <a:srgbClr val="FFF2F0">
                <a:alpha val="7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04693" y="3990116"/>
              <a:ext cx="560705" cy="560705"/>
            </a:xfrm>
            <a:custGeom>
              <a:avLst/>
              <a:gdLst/>
              <a:ahLst/>
              <a:cxnLst/>
              <a:rect l="l" t="t" r="r" b="b"/>
              <a:pathLst>
                <a:path w="560705" h="560704">
                  <a:moveTo>
                    <a:pt x="280149" y="560285"/>
                  </a:moveTo>
                  <a:lnTo>
                    <a:pt x="325591" y="556619"/>
                  </a:lnTo>
                  <a:lnTo>
                    <a:pt x="368698" y="546003"/>
                  </a:lnTo>
                  <a:lnTo>
                    <a:pt x="408894" y="529016"/>
                  </a:lnTo>
                  <a:lnTo>
                    <a:pt x="445602" y="506233"/>
                  </a:lnTo>
                  <a:lnTo>
                    <a:pt x="478245" y="478232"/>
                  </a:lnTo>
                  <a:lnTo>
                    <a:pt x="506246" y="445589"/>
                  </a:lnTo>
                  <a:lnTo>
                    <a:pt x="529029" y="408882"/>
                  </a:lnTo>
                  <a:lnTo>
                    <a:pt x="546016" y="368686"/>
                  </a:lnTo>
                  <a:lnTo>
                    <a:pt x="556631" y="325578"/>
                  </a:lnTo>
                  <a:lnTo>
                    <a:pt x="560298" y="280136"/>
                  </a:lnTo>
                  <a:lnTo>
                    <a:pt x="556631" y="234697"/>
                  </a:lnTo>
                  <a:lnTo>
                    <a:pt x="546016" y="191593"/>
                  </a:lnTo>
                  <a:lnTo>
                    <a:pt x="529029" y="151399"/>
                  </a:lnTo>
                  <a:lnTo>
                    <a:pt x="506246" y="114693"/>
                  </a:lnTo>
                  <a:lnTo>
                    <a:pt x="478245" y="82051"/>
                  </a:lnTo>
                  <a:lnTo>
                    <a:pt x="445602" y="54051"/>
                  </a:lnTo>
                  <a:lnTo>
                    <a:pt x="408894" y="31269"/>
                  </a:lnTo>
                  <a:lnTo>
                    <a:pt x="368698" y="14281"/>
                  </a:lnTo>
                  <a:lnTo>
                    <a:pt x="325591" y="3666"/>
                  </a:lnTo>
                  <a:lnTo>
                    <a:pt x="280149" y="0"/>
                  </a:lnTo>
                  <a:lnTo>
                    <a:pt x="234707" y="3666"/>
                  </a:lnTo>
                  <a:lnTo>
                    <a:pt x="191599" y="14281"/>
                  </a:lnTo>
                  <a:lnTo>
                    <a:pt x="151403" y="31269"/>
                  </a:lnTo>
                  <a:lnTo>
                    <a:pt x="114695" y="54051"/>
                  </a:lnTo>
                  <a:lnTo>
                    <a:pt x="82053" y="82051"/>
                  </a:lnTo>
                  <a:lnTo>
                    <a:pt x="54052" y="114693"/>
                  </a:lnTo>
                  <a:lnTo>
                    <a:pt x="31269" y="151399"/>
                  </a:lnTo>
                  <a:lnTo>
                    <a:pt x="14282" y="191593"/>
                  </a:lnTo>
                  <a:lnTo>
                    <a:pt x="3666" y="234697"/>
                  </a:lnTo>
                  <a:lnTo>
                    <a:pt x="0" y="280136"/>
                  </a:lnTo>
                  <a:lnTo>
                    <a:pt x="3666" y="325578"/>
                  </a:lnTo>
                  <a:lnTo>
                    <a:pt x="14282" y="368686"/>
                  </a:lnTo>
                  <a:lnTo>
                    <a:pt x="31269" y="408882"/>
                  </a:lnTo>
                  <a:lnTo>
                    <a:pt x="54052" y="445589"/>
                  </a:lnTo>
                  <a:lnTo>
                    <a:pt x="82053" y="478232"/>
                  </a:lnTo>
                  <a:lnTo>
                    <a:pt x="114695" y="506233"/>
                  </a:lnTo>
                  <a:lnTo>
                    <a:pt x="151403" y="529016"/>
                  </a:lnTo>
                  <a:lnTo>
                    <a:pt x="191599" y="546003"/>
                  </a:lnTo>
                  <a:lnTo>
                    <a:pt x="234707" y="556619"/>
                  </a:lnTo>
                  <a:lnTo>
                    <a:pt x="280149" y="560285"/>
                  </a:lnTo>
                  <a:close/>
                </a:path>
              </a:pathLst>
            </a:custGeom>
            <a:ln w="25399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703953" y="4011369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60" h="518160">
                  <a:moveTo>
                    <a:pt x="258889" y="0"/>
                  </a:moveTo>
                  <a:lnTo>
                    <a:pt x="212354" y="4171"/>
                  </a:lnTo>
                  <a:lnTo>
                    <a:pt x="168556" y="16197"/>
                  </a:lnTo>
                  <a:lnTo>
                    <a:pt x="128224" y="35346"/>
                  </a:lnTo>
                  <a:lnTo>
                    <a:pt x="92091" y="60888"/>
                  </a:lnTo>
                  <a:lnTo>
                    <a:pt x="60888" y="92091"/>
                  </a:lnTo>
                  <a:lnTo>
                    <a:pt x="35346" y="128224"/>
                  </a:lnTo>
                  <a:lnTo>
                    <a:pt x="16197" y="168556"/>
                  </a:lnTo>
                  <a:lnTo>
                    <a:pt x="4171" y="212354"/>
                  </a:lnTo>
                  <a:lnTo>
                    <a:pt x="0" y="258889"/>
                  </a:lnTo>
                  <a:lnTo>
                    <a:pt x="4171" y="305427"/>
                  </a:lnTo>
                  <a:lnTo>
                    <a:pt x="16197" y="349227"/>
                  </a:lnTo>
                  <a:lnTo>
                    <a:pt x="35346" y="389559"/>
                  </a:lnTo>
                  <a:lnTo>
                    <a:pt x="60888" y="425692"/>
                  </a:lnTo>
                  <a:lnTo>
                    <a:pt x="92091" y="456894"/>
                  </a:lnTo>
                  <a:lnTo>
                    <a:pt x="128224" y="482434"/>
                  </a:lnTo>
                  <a:lnTo>
                    <a:pt x="168556" y="501583"/>
                  </a:lnTo>
                  <a:lnTo>
                    <a:pt x="212354" y="513608"/>
                  </a:lnTo>
                  <a:lnTo>
                    <a:pt x="258889" y="517778"/>
                  </a:lnTo>
                  <a:lnTo>
                    <a:pt x="305424" y="513608"/>
                  </a:lnTo>
                  <a:lnTo>
                    <a:pt x="349222" y="501583"/>
                  </a:lnTo>
                  <a:lnTo>
                    <a:pt x="389554" y="482434"/>
                  </a:lnTo>
                  <a:lnTo>
                    <a:pt x="425687" y="456894"/>
                  </a:lnTo>
                  <a:lnTo>
                    <a:pt x="456890" y="425692"/>
                  </a:lnTo>
                  <a:lnTo>
                    <a:pt x="482432" y="389559"/>
                  </a:lnTo>
                  <a:lnTo>
                    <a:pt x="501581" y="349227"/>
                  </a:lnTo>
                  <a:lnTo>
                    <a:pt x="513607" y="305427"/>
                  </a:lnTo>
                  <a:lnTo>
                    <a:pt x="517778" y="258889"/>
                  </a:lnTo>
                  <a:lnTo>
                    <a:pt x="513607" y="212354"/>
                  </a:lnTo>
                  <a:lnTo>
                    <a:pt x="501581" y="168556"/>
                  </a:lnTo>
                  <a:lnTo>
                    <a:pt x="482432" y="128224"/>
                  </a:lnTo>
                  <a:lnTo>
                    <a:pt x="456890" y="92091"/>
                  </a:lnTo>
                  <a:lnTo>
                    <a:pt x="425687" y="60888"/>
                  </a:lnTo>
                  <a:lnTo>
                    <a:pt x="389554" y="35346"/>
                  </a:lnTo>
                  <a:lnTo>
                    <a:pt x="349222" y="16197"/>
                  </a:lnTo>
                  <a:lnTo>
                    <a:pt x="305424" y="4171"/>
                  </a:lnTo>
                  <a:lnTo>
                    <a:pt x="258889" y="0"/>
                  </a:lnTo>
                  <a:close/>
                </a:path>
              </a:pathLst>
            </a:custGeom>
            <a:solidFill>
              <a:srgbClr val="FFF2F0">
                <a:alpha val="7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682693" y="3990116"/>
              <a:ext cx="560705" cy="560705"/>
            </a:xfrm>
            <a:custGeom>
              <a:avLst/>
              <a:gdLst/>
              <a:ahLst/>
              <a:cxnLst/>
              <a:rect l="l" t="t" r="r" b="b"/>
              <a:pathLst>
                <a:path w="560704" h="560704">
                  <a:moveTo>
                    <a:pt x="280149" y="560285"/>
                  </a:moveTo>
                  <a:lnTo>
                    <a:pt x="325591" y="556619"/>
                  </a:lnTo>
                  <a:lnTo>
                    <a:pt x="368698" y="546003"/>
                  </a:lnTo>
                  <a:lnTo>
                    <a:pt x="408894" y="529016"/>
                  </a:lnTo>
                  <a:lnTo>
                    <a:pt x="445602" y="506233"/>
                  </a:lnTo>
                  <a:lnTo>
                    <a:pt x="478245" y="478232"/>
                  </a:lnTo>
                  <a:lnTo>
                    <a:pt x="506246" y="445589"/>
                  </a:lnTo>
                  <a:lnTo>
                    <a:pt x="529029" y="408882"/>
                  </a:lnTo>
                  <a:lnTo>
                    <a:pt x="546016" y="368686"/>
                  </a:lnTo>
                  <a:lnTo>
                    <a:pt x="556631" y="325578"/>
                  </a:lnTo>
                  <a:lnTo>
                    <a:pt x="560298" y="280136"/>
                  </a:lnTo>
                  <a:lnTo>
                    <a:pt x="556631" y="234697"/>
                  </a:lnTo>
                  <a:lnTo>
                    <a:pt x="546016" y="191593"/>
                  </a:lnTo>
                  <a:lnTo>
                    <a:pt x="529029" y="151399"/>
                  </a:lnTo>
                  <a:lnTo>
                    <a:pt x="506246" y="114693"/>
                  </a:lnTo>
                  <a:lnTo>
                    <a:pt x="478245" y="82051"/>
                  </a:lnTo>
                  <a:lnTo>
                    <a:pt x="445602" y="54051"/>
                  </a:lnTo>
                  <a:lnTo>
                    <a:pt x="408894" y="31269"/>
                  </a:lnTo>
                  <a:lnTo>
                    <a:pt x="368698" y="14281"/>
                  </a:lnTo>
                  <a:lnTo>
                    <a:pt x="325591" y="3666"/>
                  </a:lnTo>
                  <a:lnTo>
                    <a:pt x="280149" y="0"/>
                  </a:lnTo>
                  <a:lnTo>
                    <a:pt x="234707" y="3666"/>
                  </a:lnTo>
                  <a:lnTo>
                    <a:pt x="191599" y="14281"/>
                  </a:lnTo>
                  <a:lnTo>
                    <a:pt x="151403" y="31269"/>
                  </a:lnTo>
                  <a:lnTo>
                    <a:pt x="114695" y="54051"/>
                  </a:lnTo>
                  <a:lnTo>
                    <a:pt x="82053" y="82051"/>
                  </a:lnTo>
                  <a:lnTo>
                    <a:pt x="54052" y="114693"/>
                  </a:lnTo>
                  <a:lnTo>
                    <a:pt x="31269" y="151399"/>
                  </a:lnTo>
                  <a:lnTo>
                    <a:pt x="14282" y="191593"/>
                  </a:lnTo>
                  <a:lnTo>
                    <a:pt x="3666" y="234697"/>
                  </a:lnTo>
                  <a:lnTo>
                    <a:pt x="0" y="280136"/>
                  </a:lnTo>
                  <a:lnTo>
                    <a:pt x="3666" y="325578"/>
                  </a:lnTo>
                  <a:lnTo>
                    <a:pt x="14282" y="368686"/>
                  </a:lnTo>
                  <a:lnTo>
                    <a:pt x="31269" y="408882"/>
                  </a:lnTo>
                  <a:lnTo>
                    <a:pt x="54052" y="445589"/>
                  </a:lnTo>
                  <a:lnTo>
                    <a:pt x="82053" y="478232"/>
                  </a:lnTo>
                  <a:lnTo>
                    <a:pt x="114695" y="506233"/>
                  </a:lnTo>
                  <a:lnTo>
                    <a:pt x="151403" y="529016"/>
                  </a:lnTo>
                  <a:lnTo>
                    <a:pt x="191599" y="546003"/>
                  </a:lnTo>
                  <a:lnTo>
                    <a:pt x="234707" y="556619"/>
                  </a:lnTo>
                  <a:lnTo>
                    <a:pt x="280149" y="560285"/>
                  </a:lnTo>
                  <a:close/>
                </a:path>
              </a:pathLst>
            </a:custGeom>
            <a:ln w="25399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58425" y="4143840"/>
              <a:ext cx="252835" cy="25284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853615" y="4193306"/>
              <a:ext cx="219075" cy="149860"/>
            </a:xfrm>
            <a:custGeom>
              <a:avLst/>
              <a:gdLst/>
              <a:ahLst/>
              <a:cxnLst/>
              <a:rect l="l" t="t" r="r" b="b"/>
              <a:pathLst>
                <a:path w="219075" h="149860">
                  <a:moveTo>
                    <a:pt x="0" y="67437"/>
                  </a:moveTo>
                  <a:lnTo>
                    <a:pt x="75463" y="149326"/>
                  </a:lnTo>
                  <a:lnTo>
                    <a:pt x="218452" y="0"/>
                  </a:lnTo>
                </a:path>
              </a:pathLst>
            </a:custGeom>
            <a:ln w="764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84903BA0-8E27-2808-281B-B30ED1EDFFE3}"/>
              </a:ext>
            </a:extLst>
          </p:cNvPr>
          <p:cNvSpPr/>
          <p:nvPr/>
        </p:nvSpPr>
        <p:spPr>
          <a:xfrm>
            <a:off x="2604693" y="2562226"/>
            <a:ext cx="5343011" cy="74896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27F7D85-715F-3284-EDF9-D4C4B6BCF967}"/>
              </a:ext>
            </a:extLst>
          </p:cNvPr>
          <p:cNvSpPr txBox="1"/>
          <p:nvPr/>
        </p:nvSpPr>
        <p:spPr>
          <a:xfrm>
            <a:off x="2603500" y="4822025"/>
            <a:ext cx="2280285" cy="88963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endParaRPr sz="1300" dirty="0">
              <a:latin typeface="Roboto Medium"/>
              <a:cs typeface="Roboto Medium"/>
            </a:endParaRPr>
          </a:p>
          <a:p>
            <a:pPr marL="12700" marR="5080">
              <a:lnSpc>
                <a:spcPct val="109000"/>
              </a:lnSpc>
            </a:pPr>
            <a:r>
              <a:rPr sz="1300" b="0" dirty="0">
                <a:latin typeface="Roboto Light"/>
                <a:cs typeface="Roboto Light"/>
              </a:rPr>
              <a:t>81%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refugees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reported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facing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issues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their </a:t>
            </a:r>
            <a:r>
              <a:rPr sz="1300" b="0" dirty="0">
                <a:latin typeface="Roboto Light"/>
                <a:cs typeface="Roboto Light"/>
              </a:rPr>
              <a:t>home </a:t>
            </a:r>
            <a:r>
              <a:rPr sz="1300" b="0" spc="-10" dirty="0">
                <a:latin typeface="Roboto Light"/>
                <a:cs typeface="Roboto Light"/>
              </a:rPr>
              <a:t>countries</a:t>
            </a:r>
            <a:endParaRPr sz="1300" dirty="0">
              <a:latin typeface="Roboto Light"/>
              <a:cs typeface="Roboto Light"/>
            </a:endParaRPr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E7784259-E346-BFA0-24CF-C7237398C846}"/>
              </a:ext>
            </a:extLst>
          </p:cNvPr>
          <p:cNvSpPr txBox="1"/>
          <p:nvPr/>
        </p:nvSpPr>
        <p:spPr>
          <a:xfrm>
            <a:off x="5681459" y="4822190"/>
            <a:ext cx="2290445" cy="132143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endParaRPr sz="1300" dirty="0">
              <a:latin typeface="Roboto Medium"/>
              <a:cs typeface="Roboto Medium"/>
            </a:endParaRPr>
          </a:p>
          <a:p>
            <a:pPr marL="12700" marR="5080">
              <a:lnSpc>
                <a:spcPct val="109000"/>
              </a:lnSpc>
            </a:pPr>
            <a:r>
              <a:rPr sz="1300" b="0" dirty="0">
                <a:latin typeface="Roboto Light"/>
                <a:cs typeface="Roboto Light"/>
              </a:rPr>
              <a:t>81%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key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informants/ representatives</a:t>
            </a:r>
            <a:r>
              <a:rPr sz="1300" b="0" spc="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refugee’s </a:t>
            </a:r>
            <a:r>
              <a:rPr sz="1300" b="0" dirty="0">
                <a:latin typeface="Roboto Light"/>
                <a:cs typeface="Roboto Light"/>
              </a:rPr>
              <a:t>communities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interviewed </a:t>
            </a:r>
            <a:r>
              <a:rPr sz="1300" b="0" dirty="0">
                <a:latin typeface="Roboto Light"/>
                <a:cs typeface="Roboto Light"/>
              </a:rPr>
              <a:t>believed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refugees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face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7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issues</a:t>
            </a:r>
            <a:endParaRPr sz="1300" dirty="0">
              <a:latin typeface="Roboto Light"/>
              <a:cs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3" grpId="0" animBg="1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Usability:</a:t>
            </a:r>
            <a:r>
              <a:rPr spc="-145" dirty="0"/>
              <a:t> </a:t>
            </a:r>
            <a:r>
              <a:rPr spc="-10" dirty="0"/>
              <a:t>Timeliness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919680"/>
            <a:ext cx="4716145" cy="1657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lr>
                <a:srgbClr val="EC5C3E"/>
              </a:buClr>
              <a:buChar char="•"/>
              <a:tabLst>
                <a:tab pos="240665" algn="l"/>
              </a:tabLst>
            </a:pP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up-to-</a:t>
            </a:r>
            <a:r>
              <a:rPr sz="1400" b="0" dirty="0">
                <a:latin typeface="Roboto Light"/>
                <a:cs typeface="Roboto Light"/>
              </a:rPr>
              <a:t>date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intended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use?</a:t>
            </a:r>
            <a:endParaRPr sz="1400" dirty="0">
              <a:latin typeface="Roboto Light"/>
              <a:cs typeface="Roboto Light"/>
            </a:endParaRPr>
          </a:p>
          <a:p>
            <a:pPr marL="241300" marR="5080" indent="-229235">
              <a:lnSpc>
                <a:spcPct val="125000"/>
              </a:lnSpc>
              <a:spcBef>
                <a:spcPts val="1630"/>
              </a:spcBef>
              <a:buClr>
                <a:srgbClr val="EC5C3E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timeframe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10" dirty="0">
                <a:latin typeface="Roboto Light"/>
                <a:cs typeface="Roboto Light"/>
              </a:rPr>
              <a:t> considered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‘up-to-</a:t>
            </a:r>
            <a:r>
              <a:rPr sz="1400" b="0" spc="-10" dirty="0">
                <a:latin typeface="Roboto Light"/>
                <a:cs typeface="Roboto Light"/>
              </a:rPr>
              <a:t>date’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50" dirty="0">
                <a:latin typeface="Roboto Light"/>
                <a:cs typeface="Roboto Light"/>
              </a:rPr>
              <a:t>?</a:t>
            </a:r>
            <a:endParaRPr sz="1400" dirty="0">
              <a:latin typeface="Roboto Light"/>
              <a:cs typeface="Roboto Light"/>
            </a:endParaRPr>
          </a:p>
          <a:p>
            <a:pPr marL="407670" lvl="1" indent="-92710">
              <a:lnSpc>
                <a:spcPct val="100000"/>
              </a:lnSpc>
              <a:spcBef>
                <a:spcPts val="990"/>
              </a:spcBef>
              <a:buChar char="-"/>
              <a:tabLst>
                <a:tab pos="407670" algn="l"/>
              </a:tabLst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want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use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our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analysis?</a:t>
            </a:r>
            <a:endParaRPr sz="1400" dirty="0">
              <a:latin typeface="Roboto Light"/>
              <a:cs typeface="Roboto Light"/>
            </a:endParaRPr>
          </a:p>
          <a:p>
            <a:pPr marL="407670" lvl="1" indent="-92710">
              <a:lnSpc>
                <a:spcPct val="100000"/>
              </a:lnSpc>
              <a:spcBef>
                <a:spcPts val="985"/>
              </a:spcBef>
              <a:buChar char="-"/>
              <a:tabLst>
                <a:tab pos="407670" algn="l"/>
              </a:tabLst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aim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analysis.</a:t>
            </a:r>
            <a:endParaRPr sz="1400" dirty="0">
              <a:latin typeface="Roboto Light"/>
              <a:cs typeface="Robot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784702" y="1982798"/>
            <a:ext cx="2616835" cy="2437765"/>
            <a:chOff x="6784702" y="1982798"/>
            <a:chExt cx="2616835" cy="243776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88340" y="3092043"/>
              <a:ext cx="1799348" cy="103620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84702" y="1982798"/>
              <a:ext cx="2616672" cy="2437700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7020604" y="3529733"/>
            <a:ext cx="216535" cy="4248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600" b="1" spc="-50" dirty="0">
                <a:solidFill>
                  <a:srgbClr val="EB5C40"/>
                </a:solidFill>
                <a:latin typeface="Roboto"/>
                <a:cs typeface="Roboto"/>
              </a:rPr>
              <a:t>6</a:t>
            </a:r>
            <a:endParaRPr sz="2600">
              <a:latin typeface="Roboto"/>
              <a:cs typeface="Roboto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900369" y="3883993"/>
            <a:ext cx="457834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solidFill>
                  <a:srgbClr val="EB5C40"/>
                </a:solidFill>
                <a:latin typeface="Roboto"/>
                <a:cs typeface="Roboto"/>
              </a:rPr>
              <a:t>months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81864" y="3755137"/>
            <a:ext cx="216535" cy="4248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600" b="1" spc="-50" dirty="0">
                <a:solidFill>
                  <a:srgbClr val="EB5C40"/>
                </a:solidFill>
                <a:latin typeface="Roboto"/>
                <a:cs typeface="Roboto"/>
              </a:rPr>
              <a:t>3</a:t>
            </a:r>
            <a:endParaRPr sz="2600">
              <a:latin typeface="Roboto"/>
              <a:cs typeface="Robo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61631" y="4109396"/>
            <a:ext cx="457834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solidFill>
                  <a:srgbClr val="EB5C40"/>
                </a:solidFill>
                <a:latin typeface="Roboto"/>
                <a:cs typeface="Roboto"/>
              </a:rPr>
              <a:t>months</a:t>
            </a:r>
            <a:endParaRPr sz="1000">
              <a:latin typeface="Roboto"/>
              <a:cs typeface="Roboto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1D038CC-A763-ACFD-E3E6-BDA087C7A666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3216F3B-729D-0046-DD6B-C2A5E09F1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6" name="object 5">
              <a:extLst>
                <a:ext uri="{FF2B5EF4-FFF2-40B4-BE49-F238E27FC236}">
                  <a16:creationId xmlns:a16="http://schemas.microsoft.com/office/drawing/2014/main" id="{B06653DD-BBC9-FEA5-5527-049A4AED8EDB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23" name="object 6">
                <a:extLst>
                  <a:ext uri="{FF2B5EF4-FFF2-40B4-BE49-F238E27FC236}">
                    <a16:creationId xmlns:a16="http://schemas.microsoft.com/office/drawing/2014/main" id="{688C203D-4A53-D7E1-503D-0AACC2C54BEC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7">
                <a:extLst>
                  <a:ext uri="{FF2B5EF4-FFF2-40B4-BE49-F238E27FC236}">
                    <a16:creationId xmlns:a16="http://schemas.microsoft.com/office/drawing/2014/main" id="{50A73EA2-4CD3-4923-A9AF-E173545109DC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7" name="object 8">
              <a:extLst>
                <a:ext uri="{FF2B5EF4-FFF2-40B4-BE49-F238E27FC236}">
                  <a16:creationId xmlns:a16="http://schemas.microsoft.com/office/drawing/2014/main" id="{A085E91A-801E-8792-0EDB-0C60DC6905D6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9">
              <a:extLst>
                <a:ext uri="{FF2B5EF4-FFF2-40B4-BE49-F238E27FC236}">
                  <a16:creationId xmlns:a16="http://schemas.microsoft.com/office/drawing/2014/main" id="{6813557D-75B9-BDB0-0EFC-B65226A24BE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9" name="object 10">
              <a:extLst>
                <a:ext uri="{FF2B5EF4-FFF2-40B4-BE49-F238E27FC236}">
                  <a16:creationId xmlns:a16="http://schemas.microsoft.com/office/drawing/2014/main" id="{9D92E4FE-DB20-85C1-CF6B-7252EC2DEE27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1">
              <a:extLst>
                <a:ext uri="{FF2B5EF4-FFF2-40B4-BE49-F238E27FC236}">
                  <a16:creationId xmlns:a16="http://schemas.microsoft.com/office/drawing/2014/main" id="{F40856C8-301C-E010-0917-632FDDA4C877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15</a:t>
              </a:fld>
              <a:endParaRPr lang="en-US" spc="-25" dirty="0"/>
            </a:p>
          </p:txBody>
        </p:sp>
        <p:sp>
          <p:nvSpPr>
            <p:cNvPr id="21" name="object 12">
              <a:extLst>
                <a:ext uri="{FF2B5EF4-FFF2-40B4-BE49-F238E27FC236}">
                  <a16:creationId xmlns:a16="http://schemas.microsoft.com/office/drawing/2014/main" id="{9B598DEE-2911-9B1A-61EE-751DCB96744F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22" name="object 13">
              <a:extLst>
                <a:ext uri="{FF2B5EF4-FFF2-40B4-BE49-F238E27FC236}">
                  <a16:creationId xmlns:a16="http://schemas.microsoft.com/office/drawing/2014/main" id="{8E0F043A-57CA-9E87-616B-802CC64B8D4C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Credibility</a:t>
            </a:r>
            <a:r>
              <a:rPr spc="-40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dirty="0"/>
              <a:t>the</a:t>
            </a:r>
            <a:r>
              <a:rPr spc="-35" dirty="0"/>
              <a:t> </a:t>
            </a:r>
            <a:r>
              <a:rPr spc="-20" dirty="0"/>
              <a:t>data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66340"/>
            <a:ext cx="6044565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credibility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refers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trustworthiness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believability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meaning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accurate,</a:t>
            </a:r>
            <a:r>
              <a:rPr sz="1400" b="0" spc="-3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reliable</a:t>
            </a:r>
            <a:r>
              <a:rPr sz="1400" b="0" dirty="0">
                <a:latin typeface="Roboto Light"/>
                <a:cs typeface="Roboto Light"/>
              </a:rPr>
              <a:t>,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comes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legitimate</a:t>
            </a:r>
            <a:r>
              <a:rPr sz="1400" b="0" spc="-3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source</a:t>
            </a:r>
            <a:r>
              <a:rPr sz="1400" b="0" spc="-4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therefore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be </a:t>
            </a:r>
            <a:r>
              <a:rPr sz="1400" b="0" spc="-10" dirty="0">
                <a:latin typeface="Roboto Light"/>
                <a:cs typeface="Roboto Light"/>
              </a:rPr>
              <a:t>confidently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used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draw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conclusions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make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informed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decisions.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3077158"/>
            <a:ext cx="5888990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Does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match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the</a:t>
            </a:r>
            <a:r>
              <a:rPr sz="1400" b="0" spc="-20" dirty="0">
                <a:latin typeface="Roboto Medium"/>
                <a:cs typeface="Roboto Medium"/>
              </a:rPr>
              <a:t> real-</a:t>
            </a:r>
            <a:r>
              <a:rPr sz="1400" b="0" dirty="0">
                <a:latin typeface="Roboto Medium"/>
                <a:cs typeface="Roboto Medium"/>
              </a:rPr>
              <a:t>world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facts</a:t>
            </a:r>
            <a:r>
              <a:rPr sz="1400" b="0" dirty="0">
                <a:latin typeface="Roboto Light"/>
                <a:cs typeface="Roboto Light"/>
              </a:rPr>
              <a:t>,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does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it</a:t>
            </a:r>
            <a:r>
              <a:rPr sz="1400" b="0" spc="-20" dirty="0">
                <a:latin typeface="Roboto Medium"/>
                <a:cs typeface="Roboto Medium"/>
              </a:rPr>
              <a:t> feel </a:t>
            </a:r>
            <a:r>
              <a:rPr sz="1400" b="0" dirty="0">
                <a:latin typeface="Roboto Medium"/>
                <a:cs typeface="Roboto Medium"/>
              </a:rPr>
              <a:t>completely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off?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If</a:t>
            </a:r>
            <a:r>
              <a:rPr sz="1400" b="0" spc="-3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so,</a:t>
            </a:r>
            <a:r>
              <a:rPr sz="1400" b="0" spc="-3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critically</a:t>
            </a:r>
            <a:r>
              <a:rPr sz="1400" b="0" spc="-3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assess</a:t>
            </a:r>
            <a:r>
              <a:rPr sz="1400" b="0" spc="-4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what</a:t>
            </a:r>
            <a:r>
              <a:rPr sz="1400" b="0" spc="-3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went</a:t>
            </a:r>
            <a:r>
              <a:rPr sz="1400" b="0" spc="-3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spc="-10" dirty="0">
                <a:solidFill>
                  <a:srgbClr val="EC5C3E"/>
                </a:solidFill>
                <a:latin typeface="Roboto Medium"/>
                <a:cs typeface="Roboto Medium"/>
              </a:rPr>
              <a:t>wrong?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299" y="4021275"/>
            <a:ext cx="6363335" cy="14160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272415" indent="-229235">
              <a:lnSpc>
                <a:spcPct val="125000"/>
              </a:lnSpc>
              <a:spcBef>
                <a:spcPts val="100"/>
              </a:spcBef>
              <a:buClr>
                <a:srgbClr val="EC5C3E"/>
              </a:buClr>
              <a:buFont typeface="Roboto Light"/>
              <a:buChar char="•"/>
              <a:tabLst>
                <a:tab pos="241300" algn="l"/>
              </a:tabLst>
            </a:pPr>
            <a:r>
              <a:rPr sz="1400" i="1" dirty="0"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“The quantitative data tells me that there are no protection risks in the camp/sites’’</a:t>
            </a:r>
            <a:endParaRPr sz="1400" dirty="0">
              <a:latin typeface="Noto Serif Medium" panose="02020502060505020204" pitchFamily="18" charset="0"/>
              <a:ea typeface="Noto Serif Medium" panose="02020502060505020204" pitchFamily="18" charset="0"/>
              <a:cs typeface="Noto Serif Medium" panose="02020502060505020204" pitchFamily="18" charset="0"/>
            </a:endParaRPr>
          </a:p>
          <a:p>
            <a:pPr marL="241300" marR="5080" indent="-229235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Font typeface="Roboto Light"/>
              <a:buChar char="•"/>
              <a:tabLst>
                <a:tab pos="241300" algn="l"/>
              </a:tabLst>
            </a:pPr>
            <a:r>
              <a:rPr sz="1400" i="1" dirty="0"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“The data tells me 98% of the camp population feels safe in the area, while most women and girls I interviewed in the camp (through FGD) reported feeling unsafe when collecting wood </a:t>
            </a:r>
            <a:r>
              <a:rPr sz="1400" i="1" dirty="0">
                <a:latin typeface="Palatino Linotype"/>
                <a:cs typeface="Palatino Linotype"/>
              </a:rPr>
              <a:t>– </a:t>
            </a:r>
            <a:r>
              <a:rPr sz="1400" b="0" spc="-10" dirty="0">
                <a:solidFill>
                  <a:srgbClr val="EC5C3E"/>
                </a:solidFill>
                <a:latin typeface="Roboto Medium"/>
                <a:cs typeface="Roboto Medium"/>
              </a:rPr>
              <a:t>WHY</a:t>
            </a:r>
            <a:r>
              <a:rPr sz="1400" b="0" spc="-4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EC5C3E"/>
                </a:solidFill>
                <a:latin typeface="Roboto Medium"/>
                <a:cs typeface="Roboto Medium"/>
              </a:rPr>
              <a:t>THE</a:t>
            </a:r>
            <a:r>
              <a:rPr sz="1400" b="0" spc="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400" b="0" spc="-10" dirty="0">
                <a:solidFill>
                  <a:srgbClr val="EC5C3E"/>
                </a:solidFill>
                <a:latin typeface="Roboto Medium"/>
                <a:cs typeface="Roboto Medium"/>
              </a:rPr>
              <a:t>DISCREPANCY?</a:t>
            </a:r>
            <a:endParaRPr sz="1400" dirty="0">
              <a:latin typeface="Roboto Medium"/>
              <a:cs typeface="Roboto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29300" y="2265917"/>
            <a:ext cx="1768475" cy="1031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Inaccurate</a:t>
            </a:r>
            <a:r>
              <a:rPr sz="1600" spc="-4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data</a:t>
            </a:r>
            <a:r>
              <a:rPr sz="1600" spc="50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can</a:t>
            </a:r>
            <a:r>
              <a:rPr sz="1600" spc="-4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make</a:t>
            </a:r>
            <a:r>
              <a:rPr sz="1600" spc="-4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you</a:t>
            </a:r>
            <a:r>
              <a:rPr sz="1600" spc="-4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think something</a:t>
            </a:r>
            <a:r>
              <a:rPr sz="1600" spc="-1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is</a:t>
            </a:r>
            <a:r>
              <a:rPr sz="1600" spc="-1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true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when</a:t>
            </a:r>
            <a:r>
              <a:rPr sz="1600" spc="-5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it’s</a:t>
            </a:r>
            <a:r>
              <a:rPr sz="1600" spc="-5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EC5C3E"/>
                </a:solidFill>
                <a:latin typeface="Roboto"/>
                <a:cs typeface="Roboto"/>
              </a:rPr>
              <a:t>not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542000" y="1757121"/>
            <a:ext cx="2426335" cy="497205"/>
            <a:chOff x="7542000" y="1757121"/>
            <a:chExt cx="2426335" cy="497205"/>
          </a:xfrm>
        </p:grpSpPr>
        <p:sp>
          <p:nvSpPr>
            <p:cNvPr id="8" name="object 8"/>
            <p:cNvSpPr/>
            <p:nvPr/>
          </p:nvSpPr>
          <p:spPr>
            <a:xfrm>
              <a:off x="7542000" y="2010180"/>
              <a:ext cx="2210435" cy="0"/>
            </a:xfrm>
            <a:custGeom>
              <a:avLst/>
              <a:gdLst/>
              <a:ahLst/>
              <a:cxnLst/>
              <a:rect l="l" t="t" r="r" b="b"/>
              <a:pathLst>
                <a:path w="2210434">
                  <a:moveTo>
                    <a:pt x="0" y="0"/>
                  </a:moveTo>
                  <a:lnTo>
                    <a:pt x="2210396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471702" y="1757121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5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9662299" y="1795280"/>
            <a:ext cx="10604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50" dirty="0">
                <a:solidFill>
                  <a:srgbClr val="FFFFFF"/>
                </a:solidFill>
                <a:latin typeface="Roboto Black"/>
                <a:cs typeface="Roboto Black"/>
              </a:rPr>
              <a:t>!</a:t>
            </a:r>
            <a:endParaRPr sz="2300">
              <a:latin typeface="Roboto Black"/>
              <a:cs typeface="Roboto Black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9DFE6C-58ED-5AD9-47A0-76DF422DFB37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78A2A2-BC05-5939-3DD0-AAAF826B9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6" name="object 5">
              <a:extLst>
                <a:ext uri="{FF2B5EF4-FFF2-40B4-BE49-F238E27FC236}">
                  <a16:creationId xmlns:a16="http://schemas.microsoft.com/office/drawing/2014/main" id="{A898797C-70E8-3D0B-6DEF-8997D1215D46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23" name="object 6">
                <a:extLst>
                  <a:ext uri="{FF2B5EF4-FFF2-40B4-BE49-F238E27FC236}">
                    <a16:creationId xmlns:a16="http://schemas.microsoft.com/office/drawing/2014/main" id="{EDB2BB70-5870-3178-D6C6-B56C2D409DAF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7">
                <a:extLst>
                  <a:ext uri="{FF2B5EF4-FFF2-40B4-BE49-F238E27FC236}">
                    <a16:creationId xmlns:a16="http://schemas.microsoft.com/office/drawing/2014/main" id="{FB1620CF-F5E0-18DC-F297-EDD8DAA8FF78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7" name="object 8">
              <a:extLst>
                <a:ext uri="{FF2B5EF4-FFF2-40B4-BE49-F238E27FC236}">
                  <a16:creationId xmlns:a16="http://schemas.microsoft.com/office/drawing/2014/main" id="{ED162AC5-9C8F-04D5-1D7D-F2F39AB0F64C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9">
              <a:extLst>
                <a:ext uri="{FF2B5EF4-FFF2-40B4-BE49-F238E27FC236}">
                  <a16:creationId xmlns:a16="http://schemas.microsoft.com/office/drawing/2014/main" id="{BB5FC749-3572-5C29-3530-B03F11FAF9E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9" name="object 10">
              <a:extLst>
                <a:ext uri="{FF2B5EF4-FFF2-40B4-BE49-F238E27FC236}">
                  <a16:creationId xmlns:a16="http://schemas.microsoft.com/office/drawing/2014/main" id="{D6EC34A4-4A36-0FD7-EBFF-56BCF0123991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1">
              <a:extLst>
                <a:ext uri="{FF2B5EF4-FFF2-40B4-BE49-F238E27FC236}">
                  <a16:creationId xmlns:a16="http://schemas.microsoft.com/office/drawing/2014/main" id="{8DF7FDEE-ACC4-5E33-5EBC-A01ACC80700D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16</a:t>
              </a:fld>
              <a:endParaRPr lang="en-US" spc="-25" dirty="0"/>
            </a:p>
          </p:txBody>
        </p:sp>
        <p:sp>
          <p:nvSpPr>
            <p:cNvPr id="21" name="object 12">
              <a:extLst>
                <a:ext uri="{FF2B5EF4-FFF2-40B4-BE49-F238E27FC236}">
                  <a16:creationId xmlns:a16="http://schemas.microsoft.com/office/drawing/2014/main" id="{FCFB678C-6FA1-8A29-158C-1EA5A0D5C240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22" name="object 13">
              <a:extLst>
                <a:ext uri="{FF2B5EF4-FFF2-40B4-BE49-F238E27FC236}">
                  <a16:creationId xmlns:a16="http://schemas.microsoft.com/office/drawing/2014/main" id="{23865003-374C-5FBC-5C9A-917E0DEDE293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Reliability</a:t>
            </a:r>
            <a:r>
              <a:rPr spc="-30" dirty="0"/>
              <a:t> </a:t>
            </a:r>
            <a:r>
              <a:rPr dirty="0"/>
              <a:t>of</a:t>
            </a:r>
            <a:r>
              <a:rPr spc="-30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spc="-10" dirty="0"/>
              <a:t>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66340"/>
            <a:ext cx="611187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refers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how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credible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trustworthy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source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regarding</a:t>
            </a:r>
            <a:r>
              <a:rPr sz="1400" b="0" spc="-25" dirty="0">
                <a:latin typeface="Roboto Light"/>
                <a:cs typeface="Roboto Light"/>
              </a:rPr>
              <a:t> the </a:t>
            </a:r>
            <a:r>
              <a:rPr sz="1400" b="0" dirty="0">
                <a:latin typeface="Roboto Light"/>
                <a:cs typeface="Roboto Light"/>
              </a:rPr>
              <a:t>subject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provide.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2810458"/>
            <a:ext cx="6189980" cy="55880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1400" b="0" dirty="0">
                <a:latin typeface="Roboto Light"/>
                <a:cs typeface="Roboto Light"/>
              </a:rPr>
              <a:t>Review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sources </a:t>
            </a:r>
            <a:r>
              <a:rPr sz="1400" b="0" spc="-20" dirty="0">
                <a:latin typeface="Roboto Light"/>
                <a:cs typeface="Roboto Light"/>
              </a:rPr>
              <a:t>systematically,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evaluate,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relation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they</a:t>
            </a:r>
            <a:r>
              <a:rPr sz="1400" b="0" spc="-10" dirty="0">
                <a:latin typeface="Roboto Light"/>
                <a:cs typeface="Roboto Light"/>
              </a:rPr>
              <a:t> provide,</a:t>
            </a:r>
            <a:endParaRPr sz="14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Light"/>
                <a:cs typeface="Roboto Light"/>
              </a:rPr>
              <a:t>the </a:t>
            </a:r>
            <a:r>
              <a:rPr sz="1400" b="0" spc="-10" dirty="0">
                <a:latin typeface="Roboto Light"/>
                <a:cs typeface="Roboto Light"/>
              </a:rPr>
              <a:t>following: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299" y="3415866"/>
            <a:ext cx="5913755" cy="1236345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520"/>
              </a:spcBef>
              <a:buClr>
                <a:srgbClr val="EC5C3E"/>
              </a:buClr>
              <a:buChar char="•"/>
              <a:tabLst>
                <a:tab pos="240665" algn="l"/>
              </a:tabLst>
            </a:pP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qualifications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technical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expertise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source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(can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include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lived</a:t>
            </a:r>
            <a:endParaRPr sz="1400">
              <a:latin typeface="Roboto Light"/>
              <a:cs typeface="Roboto Light"/>
            </a:endParaRPr>
          </a:p>
          <a:p>
            <a:pPr marL="241300">
              <a:lnSpc>
                <a:spcPct val="100000"/>
              </a:lnSpc>
              <a:spcBef>
                <a:spcPts val="420"/>
              </a:spcBef>
            </a:pPr>
            <a:r>
              <a:rPr sz="1400" b="0" spc="-10" dirty="0">
                <a:latin typeface="Roboto Light"/>
                <a:cs typeface="Roboto Light"/>
              </a:rPr>
              <a:t>experience,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such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leaders)</a:t>
            </a:r>
            <a:endParaRPr sz="14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240665" algn="l"/>
              </a:tabLst>
            </a:pPr>
            <a:r>
              <a:rPr sz="1400" b="0" spc="-10" dirty="0">
                <a:latin typeface="Roboto Light"/>
                <a:cs typeface="Roboto Light"/>
              </a:rPr>
              <a:t>Objectivity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motive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bias</a:t>
            </a:r>
            <a:endParaRPr sz="14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990"/>
              </a:spcBef>
              <a:buClr>
                <a:srgbClr val="EC5C3E"/>
              </a:buClr>
              <a:buChar char="•"/>
              <a:tabLst>
                <a:tab pos="240665" algn="l"/>
              </a:tabLst>
            </a:pPr>
            <a:r>
              <a:rPr sz="1400" b="0" spc="-10" dirty="0">
                <a:latin typeface="Roboto Light"/>
                <a:cs typeface="Roboto Light"/>
              </a:rPr>
              <a:t>Proximity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original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source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event.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29300" y="2265917"/>
            <a:ext cx="2070100" cy="1031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When</a:t>
            </a:r>
            <a:r>
              <a:rPr sz="1600" spc="-3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assessing</a:t>
            </a:r>
            <a:r>
              <a:rPr sz="1600" spc="-3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EC5C3E"/>
                </a:solidFill>
                <a:latin typeface="Roboto"/>
                <a:cs typeface="Roboto"/>
              </a:rPr>
              <a:t>the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reliability</a:t>
            </a:r>
            <a:r>
              <a:rPr sz="1600" spc="-1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of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the</a:t>
            </a:r>
            <a:r>
              <a:rPr sz="1600" spc="-1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source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we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need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to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be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aware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of</a:t>
            </a:r>
            <a:r>
              <a:rPr sz="1600" spc="-2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our</a:t>
            </a:r>
            <a:r>
              <a:rPr sz="1600" spc="-2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own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biases!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542000" y="1757121"/>
            <a:ext cx="2426335" cy="497205"/>
            <a:chOff x="7542000" y="1757121"/>
            <a:chExt cx="2426335" cy="497205"/>
          </a:xfrm>
        </p:grpSpPr>
        <p:sp>
          <p:nvSpPr>
            <p:cNvPr id="8" name="object 8"/>
            <p:cNvSpPr/>
            <p:nvPr/>
          </p:nvSpPr>
          <p:spPr>
            <a:xfrm>
              <a:off x="7542000" y="2010180"/>
              <a:ext cx="2210435" cy="0"/>
            </a:xfrm>
            <a:custGeom>
              <a:avLst/>
              <a:gdLst/>
              <a:ahLst/>
              <a:cxnLst/>
              <a:rect l="l" t="t" r="r" b="b"/>
              <a:pathLst>
                <a:path w="2210434">
                  <a:moveTo>
                    <a:pt x="0" y="0"/>
                  </a:moveTo>
                  <a:lnTo>
                    <a:pt x="2210396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471702" y="1757121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5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9662299" y="1795280"/>
            <a:ext cx="10604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50" dirty="0">
                <a:solidFill>
                  <a:srgbClr val="FFFFFF"/>
                </a:solidFill>
                <a:latin typeface="Roboto Black"/>
                <a:cs typeface="Roboto Black"/>
              </a:rPr>
              <a:t>!</a:t>
            </a:r>
            <a:endParaRPr sz="2300">
              <a:latin typeface="Roboto Black"/>
              <a:cs typeface="Roboto Black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AA94F5E-E04D-22F9-FFD3-BEFAD9C2AB7D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A30320A-2D65-7784-F149-875D9AFA0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6" name="object 5">
              <a:extLst>
                <a:ext uri="{FF2B5EF4-FFF2-40B4-BE49-F238E27FC236}">
                  <a16:creationId xmlns:a16="http://schemas.microsoft.com/office/drawing/2014/main" id="{1A8B1252-5591-21C4-2801-0EC1BD54EBA1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23" name="object 6">
                <a:extLst>
                  <a:ext uri="{FF2B5EF4-FFF2-40B4-BE49-F238E27FC236}">
                    <a16:creationId xmlns:a16="http://schemas.microsoft.com/office/drawing/2014/main" id="{AC7E1C0A-4278-6F54-1832-DADDA8B82D52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7">
                <a:extLst>
                  <a:ext uri="{FF2B5EF4-FFF2-40B4-BE49-F238E27FC236}">
                    <a16:creationId xmlns:a16="http://schemas.microsoft.com/office/drawing/2014/main" id="{6E81683F-2C9E-FE30-2191-B1FB4A083021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7" name="object 8">
              <a:extLst>
                <a:ext uri="{FF2B5EF4-FFF2-40B4-BE49-F238E27FC236}">
                  <a16:creationId xmlns:a16="http://schemas.microsoft.com/office/drawing/2014/main" id="{AB8CD3A5-A115-2D3F-529C-243B2B35C619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9">
              <a:extLst>
                <a:ext uri="{FF2B5EF4-FFF2-40B4-BE49-F238E27FC236}">
                  <a16:creationId xmlns:a16="http://schemas.microsoft.com/office/drawing/2014/main" id="{1F6AA914-8BB7-6F3C-0531-30E4993545F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9" name="object 10">
              <a:extLst>
                <a:ext uri="{FF2B5EF4-FFF2-40B4-BE49-F238E27FC236}">
                  <a16:creationId xmlns:a16="http://schemas.microsoft.com/office/drawing/2014/main" id="{3E97C00A-A6E2-C015-DD13-97AB68363812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1">
              <a:extLst>
                <a:ext uri="{FF2B5EF4-FFF2-40B4-BE49-F238E27FC236}">
                  <a16:creationId xmlns:a16="http://schemas.microsoft.com/office/drawing/2014/main" id="{BE8ACC01-B2FF-3F5C-B2A4-F5C5EB1B227B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17</a:t>
              </a:fld>
              <a:endParaRPr lang="en-US" spc="-25" dirty="0"/>
            </a:p>
          </p:txBody>
        </p:sp>
        <p:sp>
          <p:nvSpPr>
            <p:cNvPr id="21" name="object 12">
              <a:extLst>
                <a:ext uri="{FF2B5EF4-FFF2-40B4-BE49-F238E27FC236}">
                  <a16:creationId xmlns:a16="http://schemas.microsoft.com/office/drawing/2014/main" id="{1F4CC24A-27BB-73A4-A1F2-4099AE5D941C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22" name="object 13">
              <a:extLst>
                <a:ext uri="{FF2B5EF4-FFF2-40B4-BE49-F238E27FC236}">
                  <a16:creationId xmlns:a16="http://schemas.microsoft.com/office/drawing/2014/main" id="{0CC27BE7-EF18-A305-55B3-E22DB57000A6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Impact</a:t>
            </a:r>
            <a:r>
              <a:rPr spc="-35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dirty="0"/>
              <a:t>data</a:t>
            </a:r>
            <a:r>
              <a:rPr spc="-35" dirty="0"/>
              <a:t> </a:t>
            </a:r>
            <a:r>
              <a:rPr dirty="0"/>
              <a:t>limitations</a:t>
            </a:r>
            <a:r>
              <a:rPr spc="-35" dirty="0"/>
              <a:t> </a:t>
            </a:r>
            <a:r>
              <a:rPr dirty="0"/>
              <a:t>on</a:t>
            </a:r>
            <a:r>
              <a:rPr spc="-35" dirty="0"/>
              <a:t> </a:t>
            </a:r>
            <a:r>
              <a:rPr dirty="0"/>
              <a:t>risk</a:t>
            </a:r>
            <a:r>
              <a:rPr spc="-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66340"/>
            <a:ext cx="5544820" cy="1769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spc="-10" dirty="0">
                <a:latin typeface="Roboto Light"/>
                <a:cs typeface="Roboto Light"/>
              </a:rPr>
              <a:t>Limitations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quality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do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not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automatically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make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0" dirty="0">
                <a:latin typeface="Roboto Light"/>
                <a:cs typeface="Roboto Light"/>
              </a:rPr>
              <a:t> useless</a:t>
            </a:r>
            <a:r>
              <a:rPr sz="1400" b="0" spc="50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–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but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changes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how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much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rely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it,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purpose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which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use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it.</a:t>
            </a:r>
            <a:endParaRPr sz="14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</a:pPr>
            <a:endParaRPr sz="14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290"/>
              </a:spcBef>
            </a:pPr>
            <a:endParaRPr sz="14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</a:pPr>
            <a:r>
              <a:rPr sz="1400" b="0" dirty="0">
                <a:latin typeface="Roboto Medium"/>
                <a:cs typeface="Roboto Medium"/>
              </a:rPr>
              <a:t>Good</a:t>
            </a:r>
            <a:r>
              <a:rPr sz="1400" b="0" spc="-5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analysis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will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incorporate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assessments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of</a:t>
            </a:r>
            <a:r>
              <a:rPr sz="1400" b="0" spc="-4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data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quality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25" dirty="0">
                <a:latin typeface="Roboto Medium"/>
                <a:cs typeface="Roboto Medium"/>
              </a:rPr>
              <a:t>in</a:t>
            </a:r>
            <a:endParaRPr sz="14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Medium"/>
                <a:cs typeface="Roboto Medium"/>
              </a:rPr>
              <a:t>the </a:t>
            </a:r>
            <a:r>
              <a:rPr sz="1400" b="0" spc="-10" dirty="0">
                <a:latin typeface="Roboto Medium"/>
                <a:cs typeface="Roboto Medium"/>
              </a:rPr>
              <a:t>narrative.</a:t>
            </a:r>
            <a:endParaRPr sz="1400">
              <a:latin typeface="Roboto Medium"/>
              <a:cs typeface="Roboto Medium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59005" y="1976834"/>
            <a:ext cx="1363337" cy="1434487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7CFF2CC-E41B-5C7C-4E81-1F148CE9E64B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91365D4-E47A-C590-6731-3C98575A9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0" name="object 5">
              <a:extLst>
                <a:ext uri="{FF2B5EF4-FFF2-40B4-BE49-F238E27FC236}">
                  <a16:creationId xmlns:a16="http://schemas.microsoft.com/office/drawing/2014/main" id="{1956F96C-BBC8-ABEE-F42B-E68F122B90A9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17" name="object 6">
                <a:extLst>
                  <a:ext uri="{FF2B5EF4-FFF2-40B4-BE49-F238E27FC236}">
                    <a16:creationId xmlns:a16="http://schemas.microsoft.com/office/drawing/2014/main" id="{4BF82DED-BA76-CB05-275B-48D2D39B6099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7">
                <a:extLst>
                  <a:ext uri="{FF2B5EF4-FFF2-40B4-BE49-F238E27FC236}">
                    <a16:creationId xmlns:a16="http://schemas.microsoft.com/office/drawing/2014/main" id="{9BF3C461-74FF-46C6-4B1B-7F0C802F252D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C210069A-7AD5-28A8-A59A-2836E64FE2C6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9">
              <a:extLst>
                <a:ext uri="{FF2B5EF4-FFF2-40B4-BE49-F238E27FC236}">
                  <a16:creationId xmlns:a16="http://schemas.microsoft.com/office/drawing/2014/main" id="{AD2E4047-EF49-4A34-BBF9-50C33C52985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13A63FDF-CDE5-64AE-AF0F-BFEF12DA66F8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46B44036-504D-DAB3-6D85-C30199BB818E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18</a:t>
              </a:fld>
              <a:endParaRPr lang="en-US" spc="-25" dirty="0"/>
            </a:p>
          </p:txBody>
        </p:sp>
        <p:sp>
          <p:nvSpPr>
            <p:cNvPr id="15" name="object 12">
              <a:extLst>
                <a:ext uri="{FF2B5EF4-FFF2-40B4-BE49-F238E27FC236}">
                  <a16:creationId xmlns:a16="http://schemas.microsoft.com/office/drawing/2014/main" id="{9CF1120E-8274-77AD-432C-93BC7AF45585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84A9E65C-D793-E922-C047-3BF4D79B1641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892311"/>
            <a:ext cx="4791801" cy="8623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>
              <a:lnSpc>
                <a:spcPct val="115399"/>
              </a:lnSpc>
              <a:spcBef>
                <a:spcPts val="100"/>
              </a:spcBef>
            </a:pPr>
            <a:r>
              <a:rPr sz="1600" b="0" spc="-10" dirty="0">
                <a:latin typeface="Roboto Medium"/>
                <a:cs typeface="Roboto Medium"/>
              </a:rPr>
              <a:t>Statement: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access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livelihood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opportunities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exposes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some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women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girls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protection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around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market.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299" y="3069385"/>
            <a:ext cx="4944201" cy="559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Data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source: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Interviews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with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livelihood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humanitarian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actors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primary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data </a:t>
            </a:r>
            <a:r>
              <a:rPr sz="1600" b="0" dirty="0">
                <a:latin typeface="Roboto Light"/>
                <a:cs typeface="Roboto Light"/>
              </a:rPr>
              <a:t>reports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read.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15300" y="2231505"/>
            <a:ext cx="2668270" cy="523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With</a:t>
            </a:r>
            <a:r>
              <a:rPr sz="1600" spc="-3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your</a:t>
            </a:r>
            <a:r>
              <a:rPr sz="1600" spc="-3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20" dirty="0">
                <a:solidFill>
                  <a:srgbClr val="EC5C3E"/>
                </a:solidFill>
                <a:latin typeface="Roboto"/>
                <a:cs typeface="Roboto"/>
              </a:rPr>
              <a:t>neighbour,</a:t>
            </a:r>
            <a:r>
              <a:rPr sz="1600" spc="-30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evaluate </a:t>
            </a:r>
            <a:r>
              <a:rPr sz="1600" dirty="0">
                <a:solidFill>
                  <a:srgbClr val="EC5C3E"/>
                </a:solidFill>
                <a:latin typeface="Roboto"/>
                <a:cs typeface="Roboto"/>
              </a:rPr>
              <a:t>the</a:t>
            </a:r>
            <a:r>
              <a:rPr sz="1600" spc="-25" dirty="0">
                <a:solidFill>
                  <a:srgbClr val="EC5C3E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EC5C3E"/>
                </a:solidFill>
                <a:latin typeface="Roboto"/>
                <a:cs typeface="Roboto"/>
              </a:rPr>
              <a:t>data.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128000" y="1975768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9525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516180-9480-7D62-DD37-2CA3D13B5D13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E08EAF8-88A8-42C0-B136-981A60062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2" name="object 5">
              <a:extLst>
                <a:ext uri="{FF2B5EF4-FFF2-40B4-BE49-F238E27FC236}">
                  <a16:creationId xmlns:a16="http://schemas.microsoft.com/office/drawing/2014/main" id="{BA3041A9-6F94-7546-6A50-3FD133297880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E51DBD3C-4F9D-674B-73CA-A9956A6DB357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DA3CE12F-ED77-13C6-2A2E-4855DDCE8D44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967F7D0-F66A-5763-E037-F0CB373BF45D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453AA387-6ED7-74EA-6012-FF49F390C5E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60B13298-F563-07C5-B832-E7F886A16BFB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28266306-25D7-90CF-F18A-93F86034EAC1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19</a:t>
              </a:fld>
              <a:endParaRPr lang="en-US" spc="-25" dirty="0"/>
            </a:p>
          </p:txBody>
        </p:sp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78AA873F-2EE8-7019-81F2-EEFA74C2FFB2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367CFCA3-3AC7-CDBE-1A07-24C0691EB19D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73E72E5E-600D-A1A8-7D9B-1D311D194159}"/>
              </a:ext>
            </a:extLst>
          </p:cNvPr>
          <p:cNvSpPr/>
          <p:nvPr/>
        </p:nvSpPr>
        <p:spPr>
          <a:xfrm>
            <a:off x="707299" y="774486"/>
            <a:ext cx="9252585" cy="416139"/>
          </a:xfrm>
          <a:prstGeom prst="rect">
            <a:avLst/>
          </a:prstGeom>
          <a:solidFill>
            <a:srgbClr val="FEDF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6E1A27-AC5A-5400-A40E-43E2804C57E9}"/>
              </a:ext>
            </a:extLst>
          </p:cNvPr>
          <p:cNvSpPr txBox="1"/>
          <p:nvPr/>
        </p:nvSpPr>
        <p:spPr>
          <a:xfrm>
            <a:off x="797394" y="797889"/>
            <a:ext cx="6606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dirty="0">
                <a:latin typeface="Noto Serif Bold" panose="02020502060505020204" pitchFamily="18" charset="0"/>
                <a:ea typeface="Noto Serif Bold" panose="02020502060505020204" pitchFamily="18" charset="0"/>
                <a:cs typeface="Noto Serif Bold" panose="02020502060505020204" pitchFamily="18" charset="0"/>
              </a:rPr>
              <a:t>Exercise 3.1: Identify limitations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C659773-FF3D-F357-F3E8-5E071DB9593E}"/>
              </a:ext>
            </a:extLst>
          </p:cNvPr>
          <p:cNvGrpSpPr/>
          <p:nvPr/>
        </p:nvGrpSpPr>
        <p:grpSpPr>
          <a:xfrm>
            <a:off x="3945078" y="1876426"/>
            <a:ext cx="2844340" cy="1012054"/>
            <a:chOff x="7127825" y="1876426"/>
            <a:chExt cx="2844340" cy="1012054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38992DA-D90F-0AF8-35E1-7ADBB600301A}"/>
                </a:ext>
              </a:extLst>
            </p:cNvPr>
            <p:cNvSpPr/>
            <p:nvPr/>
          </p:nvSpPr>
          <p:spPr>
            <a:xfrm rot="5400000">
              <a:off x="8043968" y="960283"/>
              <a:ext cx="1012054" cy="2844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  <a:lumMod val="0"/>
                    <a:lumOff val="100000"/>
                  </a:schemeClr>
                </a:gs>
                <a:gs pos="100000">
                  <a:srgbClr val="CE5C43">
                    <a:alpha val="1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bject 10">
              <a:extLst>
                <a:ext uri="{FF2B5EF4-FFF2-40B4-BE49-F238E27FC236}">
                  <a16:creationId xmlns:a16="http://schemas.microsoft.com/office/drawing/2014/main" id="{112B7086-E42B-4567-0E07-BD6DBA81843F}"/>
                </a:ext>
              </a:extLst>
            </p:cNvPr>
            <p:cNvSpPr/>
            <p:nvPr/>
          </p:nvSpPr>
          <p:spPr>
            <a:xfrm>
              <a:off x="7128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971A2A-FC90-8765-D336-A57F6BA1DB1E}"/>
              </a:ext>
            </a:extLst>
          </p:cNvPr>
          <p:cNvGrpSpPr/>
          <p:nvPr/>
        </p:nvGrpSpPr>
        <p:grpSpPr>
          <a:xfrm>
            <a:off x="7127825" y="1876426"/>
            <a:ext cx="2844340" cy="1012054"/>
            <a:chOff x="7127825" y="1876426"/>
            <a:chExt cx="2844340" cy="1012054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3F99446-9C29-03D9-CCC4-6C1432B61948}"/>
                </a:ext>
              </a:extLst>
            </p:cNvPr>
            <p:cNvSpPr/>
            <p:nvPr/>
          </p:nvSpPr>
          <p:spPr>
            <a:xfrm rot="5400000">
              <a:off x="8043968" y="960283"/>
              <a:ext cx="1012054" cy="2844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  <a:lumMod val="0"/>
                    <a:lumOff val="100000"/>
                  </a:schemeClr>
                </a:gs>
                <a:gs pos="100000">
                  <a:srgbClr val="CE5C43">
                    <a:alpha val="1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bject 10">
              <a:extLst>
                <a:ext uri="{FF2B5EF4-FFF2-40B4-BE49-F238E27FC236}">
                  <a16:creationId xmlns:a16="http://schemas.microsoft.com/office/drawing/2014/main" id="{D52A9206-404F-6F0C-7365-45F62BEA74F6}"/>
                </a:ext>
              </a:extLst>
            </p:cNvPr>
            <p:cNvSpPr/>
            <p:nvPr/>
          </p:nvSpPr>
          <p:spPr>
            <a:xfrm>
              <a:off x="7128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11" descr="$PPTXTitle">
            <a:extLst>
              <a:ext uri="{FF2B5EF4-FFF2-40B4-BE49-F238E27FC236}">
                <a16:creationId xmlns:a16="http://schemas.microsoft.com/office/drawing/2014/main" id="{3F3A107A-D5E5-26D4-B9F9-6819D29F31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76003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Module 3</a:t>
            </a:r>
            <a:r>
              <a:rPr spc="-5" dirty="0"/>
              <a:t> </a:t>
            </a:r>
            <a:r>
              <a:rPr spc="-10" dirty="0"/>
              <a:t>Objectives</a:t>
            </a:r>
          </a:p>
        </p:txBody>
      </p:sp>
      <p:sp>
        <p:nvSpPr>
          <p:cNvPr id="30" name="object 12">
            <a:extLst>
              <a:ext uri="{FF2B5EF4-FFF2-40B4-BE49-F238E27FC236}">
                <a16:creationId xmlns:a16="http://schemas.microsoft.com/office/drawing/2014/main" id="{5F2E9F6D-1688-89C6-5DBF-8A45667EA8AB}"/>
              </a:ext>
            </a:extLst>
          </p:cNvPr>
          <p:cNvSpPr txBox="1"/>
          <p:nvPr/>
        </p:nvSpPr>
        <p:spPr>
          <a:xfrm>
            <a:off x="707299" y="3082939"/>
            <a:ext cx="2738755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Learn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about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different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types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data,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0" dirty="0">
                <a:latin typeface="Roboto Light"/>
                <a:cs typeface="Roboto Light"/>
              </a:rPr>
              <a:t> collection </a:t>
            </a:r>
            <a:r>
              <a:rPr sz="1400" b="0" dirty="0">
                <a:latin typeface="Roboto Light"/>
                <a:cs typeface="Roboto Light"/>
              </a:rPr>
              <a:t>methods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their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characteristics.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31" name="object 13">
            <a:extLst>
              <a:ext uri="{FF2B5EF4-FFF2-40B4-BE49-F238E27FC236}">
                <a16:creationId xmlns:a16="http://schemas.microsoft.com/office/drawing/2014/main" id="{88E7CC80-07DD-5185-046A-E379C15AFC35}"/>
              </a:ext>
            </a:extLst>
          </p:cNvPr>
          <p:cNvSpPr txBox="1"/>
          <p:nvPr/>
        </p:nvSpPr>
        <p:spPr>
          <a:xfrm>
            <a:off x="3911255" y="3082939"/>
            <a:ext cx="2271395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Learn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about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strength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spc="-10" dirty="0">
                <a:latin typeface="Roboto Light"/>
                <a:cs typeface="Roboto Light"/>
              </a:rPr>
              <a:t>limitations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data </a:t>
            </a:r>
            <a:r>
              <a:rPr sz="1400" b="0" spc="-10" dirty="0">
                <a:latin typeface="Roboto Light"/>
                <a:cs typeface="Roboto Light"/>
              </a:rPr>
              <a:t>collection methods.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420F81F3-AF7B-7BC4-FF12-56A82D62C849}"/>
              </a:ext>
            </a:extLst>
          </p:cNvPr>
          <p:cNvSpPr txBox="1"/>
          <p:nvPr/>
        </p:nvSpPr>
        <p:spPr>
          <a:xfrm>
            <a:off x="7115212" y="3082939"/>
            <a:ext cx="2444115" cy="50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Learn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about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practice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data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0" dirty="0">
                <a:latin typeface="Roboto Light"/>
                <a:cs typeface="Roboto Light"/>
              </a:rPr>
              <a:t> triangulation.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33" name="object 16">
            <a:extLst>
              <a:ext uri="{FF2B5EF4-FFF2-40B4-BE49-F238E27FC236}">
                <a16:creationId xmlns:a16="http://schemas.microsoft.com/office/drawing/2014/main" id="{98B833D0-E22E-7A09-4C4E-FB7044CA2008}"/>
              </a:ext>
            </a:extLst>
          </p:cNvPr>
          <p:cNvSpPr txBox="1"/>
          <p:nvPr/>
        </p:nvSpPr>
        <p:spPr>
          <a:xfrm>
            <a:off x="5233911" y="2317836"/>
            <a:ext cx="22479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100" dirty="0">
                <a:solidFill>
                  <a:srgbClr val="EC5C3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2</a:t>
            </a:r>
            <a:endParaRPr sz="2800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4" name="object 17">
            <a:extLst>
              <a:ext uri="{FF2B5EF4-FFF2-40B4-BE49-F238E27FC236}">
                <a16:creationId xmlns:a16="http://schemas.microsoft.com/office/drawing/2014/main" id="{67FAC2B4-C901-22E7-1C6F-5D752325B83B}"/>
              </a:ext>
            </a:extLst>
          </p:cNvPr>
          <p:cNvSpPr txBox="1"/>
          <p:nvPr/>
        </p:nvSpPr>
        <p:spPr>
          <a:xfrm>
            <a:off x="8437912" y="2317836"/>
            <a:ext cx="22479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100" dirty="0">
                <a:solidFill>
                  <a:srgbClr val="EC5C3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3</a:t>
            </a:r>
            <a:endParaRPr sz="2800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8153C9F-2E2B-1ACE-6875-8B377C695A10}"/>
              </a:ext>
            </a:extLst>
          </p:cNvPr>
          <p:cNvGrpSpPr/>
          <p:nvPr/>
        </p:nvGrpSpPr>
        <p:grpSpPr>
          <a:xfrm>
            <a:off x="721235" y="1876426"/>
            <a:ext cx="2844340" cy="1012054"/>
            <a:chOff x="7127825" y="1876426"/>
            <a:chExt cx="2844340" cy="1012054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2C867BE-AC1F-20AA-6B0A-ED819EFF71A0}"/>
                </a:ext>
              </a:extLst>
            </p:cNvPr>
            <p:cNvSpPr/>
            <p:nvPr/>
          </p:nvSpPr>
          <p:spPr>
            <a:xfrm rot="5400000">
              <a:off x="8043968" y="960283"/>
              <a:ext cx="1012054" cy="2844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  <a:lumMod val="0"/>
                    <a:lumOff val="100000"/>
                  </a:schemeClr>
                </a:gs>
                <a:gs pos="100000">
                  <a:srgbClr val="CE5C43">
                    <a:alpha val="1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bject 10">
              <a:extLst>
                <a:ext uri="{FF2B5EF4-FFF2-40B4-BE49-F238E27FC236}">
                  <a16:creationId xmlns:a16="http://schemas.microsoft.com/office/drawing/2014/main" id="{41B2A21F-981C-EFA6-27AE-97F9BA8CA94F}"/>
                </a:ext>
              </a:extLst>
            </p:cNvPr>
            <p:cNvSpPr/>
            <p:nvPr/>
          </p:nvSpPr>
          <p:spPr>
            <a:xfrm>
              <a:off x="7128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16">
            <a:extLst>
              <a:ext uri="{FF2B5EF4-FFF2-40B4-BE49-F238E27FC236}">
                <a16:creationId xmlns:a16="http://schemas.microsoft.com/office/drawing/2014/main" id="{DF41150D-446E-FD20-2DF9-E926ACC8B84A}"/>
              </a:ext>
            </a:extLst>
          </p:cNvPr>
          <p:cNvSpPr txBox="1"/>
          <p:nvPr/>
        </p:nvSpPr>
        <p:spPr>
          <a:xfrm flipH="1">
            <a:off x="2013757" y="2317836"/>
            <a:ext cx="268999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AR" sz="2800" b="1" spc="100" dirty="0">
                <a:solidFill>
                  <a:srgbClr val="EC5C3E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2800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AECBDC1-BD20-84DE-7599-376BD98F58C7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EB1A55B6-68A8-7DFC-3718-300A1708D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52" name="object 5">
              <a:extLst>
                <a:ext uri="{FF2B5EF4-FFF2-40B4-BE49-F238E27FC236}">
                  <a16:creationId xmlns:a16="http://schemas.microsoft.com/office/drawing/2014/main" id="{FFF690E7-1D0A-7976-A153-B1F32332DE37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53" name="object 6">
                <a:extLst>
                  <a:ext uri="{FF2B5EF4-FFF2-40B4-BE49-F238E27FC236}">
                    <a16:creationId xmlns:a16="http://schemas.microsoft.com/office/drawing/2014/main" id="{E3D738E5-14B2-DC54-1CFB-2E866CED8BCF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4" name="object 7">
                <a:extLst>
                  <a:ext uri="{FF2B5EF4-FFF2-40B4-BE49-F238E27FC236}">
                    <a16:creationId xmlns:a16="http://schemas.microsoft.com/office/drawing/2014/main" id="{65EEEE5A-BD03-7C33-2D16-5D1194E65B42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55" name="object 8">
              <a:extLst>
                <a:ext uri="{FF2B5EF4-FFF2-40B4-BE49-F238E27FC236}">
                  <a16:creationId xmlns:a16="http://schemas.microsoft.com/office/drawing/2014/main" id="{85978699-F83C-F09D-0FEB-296E1F1D8DB8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9">
              <a:extLst>
                <a:ext uri="{FF2B5EF4-FFF2-40B4-BE49-F238E27FC236}">
                  <a16:creationId xmlns:a16="http://schemas.microsoft.com/office/drawing/2014/main" id="{80D44E0C-A1E9-2F26-7623-A510310E75B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57" name="object 10">
              <a:extLst>
                <a:ext uri="{FF2B5EF4-FFF2-40B4-BE49-F238E27FC236}">
                  <a16:creationId xmlns:a16="http://schemas.microsoft.com/office/drawing/2014/main" id="{71DD9CA3-A471-2D2C-FDB3-DF872A19437F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1">
              <a:extLst>
                <a:ext uri="{FF2B5EF4-FFF2-40B4-BE49-F238E27FC236}">
                  <a16:creationId xmlns:a16="http://schemas.microsoft.com/office/drawing/2014/main" id="{A1CCAC0B-E2AB-5B48-D1CB-915E3278BA83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</a:t>
              </a:fld>
              <a:endParaRPr lang="en-US" spc="-25" dirty="0"/>
            </a:p>
          </p:txBody>
        </p:sp>
        <p:sp>
          <p:nvSpPr>
            <p:cNvPr id="59" name="object 12">
              <a:extLst>
                <a:ext uri="{FF2B5EF4-FFF2-40B4-BE49-F238E27FC236}">
                  <a16:creationId xmlns:a16="http://schemas.microsoft.com/office/drawing/2014/main" id="{9B5E0AF8-F3C6-6ADC-EC43-E74199A9EE9F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60" name="object 13">
              <a:extLst>
                <a:ext uri="{FF2B5EF4-FFF2-40B4-BE49-F238E27FC236}">
                  <a16:creationId xmlns:a16="http://schemas.microsoft.com/office/drawing/2014/main" id="{D8251ADA-B56A-419F-51A1-B6FD6E237374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9999" y="1977468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66541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How</a:t>
            </a:r>
            <a:r>
              <a:rPr spc="-35" dirty="0"/>
              <a:t> </a:t>
            </a:r>
            <a:r>
              <a:rPr dirty="0"/>
              <a:t>would</a:t>
            </a:r>
            <a:r>
              <a:rPr spc="-30" dirty="0"/>
              <a:t> </a:t>
            </a:r>
            <a:r>
              <a:rPr dirty="0"/>
              <a:t>you</a:t>
            </a:r>
            <a:r>
              <a:rPr spc="-30" dirty="0"/>
              <a:t> </a:t>
            </a:r>
            <a:r>
              <a:rPr dirty="0"/>
              <a:t>analyse</a:t>
            </a:r>
            <a:r>
              <a:rPr spc="-25" dirty="0"/>
              <a:t> </a:t>
            </a:r>
            <a:r>
              <a:rPr dirty="0"/>
              <a:t>this</a:t>
            </a:r>
            <a:r>
              <a:rPr spc="-35" dirty="0"/>
              <a:t> </a:t>
            </a:r>
            <a:r>
              <a:rPr dirty="0"/>
              <a:t>raw</a:t>
            </a:r>
            <a:r>
              <a:rPr spc="-30" dirty="0"/>
              <a:t> </a:t>
            </a:r>
            <a:r>
              <a:rPr dirty="0"/>
              <a:t>data</a:t>
            </a:r>
            <a:r>
              <a:rPr spc="-35" dirty="0"/>
              <a:t> </a:t>
            </a:r>
            <a:r>
              <a:rPr spc="-50" dirty="0"/>
              <a:t>– </a:t>
            </a:r>
            <a:r>
              <a:rPr dirty="0"/>
              <a:t>what</a:t>
            </a:r>
            <a:r>
              <a:rPr spc="-20" dirty="0"/>
              <a:t> </a:t>
            </a:r>
            <a:r>
              <a:rPr dirty="0"/>
              <a:t>should</a:t>
            </a:r>
            <a:r>
              <a:rPr spc="-25" dirty="0"/>
              <a:t> </a:t>
            </a:r>
            <a:r>
              <a:rPr dirty="0"/>
              <a:t>you</a:t>
            </a:r>
            <a:r>
              <a:rPr spc="-20" dirty="0"/>
              <a:t> </a:t>
            </a:r>
            <a:r>
              <a:rPr spc="-10" dirty="0"/>
              <a:t>consider?</a:t>
            </a: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719999" y="2489830"/>
          <a:ext cx="8407400" cy="3360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1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2260">
                <a:tc>
                  <a:txBody>
                    <a:bodyPr/>
                    <a:lstStyle/>
                    <a:p>
                      <a:pPr marL="22796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2</a:t>
                      </a:r>
                      <a:r>
                        <a:rPr sz="1200" b="0" spc="-3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FGD</a:t>
                      </a:r>
                      <a:r>
                        <a:rPr sz="1200" b="0" spc="-3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female</a:t>
                      </a:r>
                      <a:r>
                        <a:rPr sz="1200" b="0" spc="-3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host/local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C5C3E"/>
                    </a:solidFill>
                  </a:tcPr>
                </a:tc>
                <a:tc>
                  <a:txBody>
                    <a:bodyPr/>
                    <a:lstStyle/>
                    <a:p>
                      <a:pPr marL="41275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1</a:t>
                      </a:r>
                      <a:r>
                        <a:rPr sz="1200" b="0" spc="-3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FGD</a:t>
                      </a:r>
                      <a:r>
                        <a:rPr sz="1200" b="0" spc="-3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female</a:t>
                      </a:r>
                      <a:r>
                        <a:rPr sz="1200" b="0" spc="-3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2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IDPs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C5C3E"/>
                    </a:solidFill>
                  </a:tcPr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2</a:t>
                      </a:r>
                      <a:r>
                        <a:rPr sz="1200" b="0" spc="-3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FGDs</a:t>
                      </a:r>
                      <a:r>
                        <a:rPr sz="1200" b="0" spc="-3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male</a:t>
                      </a:r>
                      <a:r>
                        <a:rPr sz="1200" b="0" spc="-2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host/local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C5C3E"/>
                    </a:solidFill>
                  </a:tcPr>
                </a:tc>
                <a:tc>
                  <a:txBody>
                    <a:bodyPr/>
                    <a:lstStyle/>
                    <a:p>
                      <a:pPr marL="47942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1</a:t>
                      </a:r>
                      <a:r>
                        <a:rPr sz="1200" b="0" spc="-3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FGD</a:t>
                      </a:r>
                      <a:r>
                        <a:rPr sz="1200" b="0" spc="-2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male</a:t>
                      </a:r>
                      <a:r>
                        <a:rPr sz="1200" b="0" spc="-2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2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IDPs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C5C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7760">
                <a:tc>
                  <a:txBody>
                    <a:bodyPr/>
                    <a:lstStyle/>
                    <a:p>
                      <a:pPr marL="71755" marR="120014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town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more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dangerous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since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IDPs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arrived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and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prices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market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are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higher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00965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There</a:t>
                      </a:r>
                      <a:r>
                        <a:rPr sz="1200" b="0" spc="2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tensions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between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IDPs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locals.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feel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judged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locals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because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from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south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206375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IDPs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have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nothing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so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it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hard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them,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but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do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not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have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enough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water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prices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market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have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increased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67310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Locals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do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not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like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us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because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have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different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culture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from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them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pPr marL="71755" marR="145415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There</a:t>
                      </a:r>
                      <a:r>
                        <a:rPr sz="1200" b="0" spc="2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tensions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between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IDPs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locals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EDFD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17475" algn="just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We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do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not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feel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safe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when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we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go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market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because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of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these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tensions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EDFD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45415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There</a:t>
                      </a:r>
                      <a:r>
                        <a:rPr sz="1200" b="0" spc="2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tensions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between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IDPs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locals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EDFDA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145415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There</a:t>
                      </a:r>
                      <a:r>
                        <a:rPr sz="1200" b="0" spc="2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tensions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between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IDPs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locals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ED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8850">
                <a:tc>
                  <a:txBody>
                    <a:bodyPr/>
                    <a:lstStyle/>
                    <a:p>
                      <a:pPr marL="71755" marR="78105">
                        <a:lnSpc>
                          <a:spcPct val="104200"/>
                        </a:lnSpc>
                        <a:spcBef>
                          <a:spcPts val="204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IDPs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not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careful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the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way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use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water,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the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area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limited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water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supply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603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8E12E6D-87CD-CB18-F45B-1BC793CD5613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FE41F0F-0AD4-BE0C-DA1B-82607449D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6" name="object 5">
              <a:extLst>
                <a:ext uri="{FF2B5EF4-FFF2-40B4-BE49-F238E27FC236}">
                  <a16:creationId xmlns:a16="http://schemas.microsoft.com/office/drawing/2014/main" id="{38DBE825-5042-1EA6-D495-90ABF4BED50E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23" name="object 6">
                <a:extLst>
                  <a:ext uri="{FF2B5EF4-FFF2-40B4-BE49-F238E27FC236}">
                    <a16:creationId xmlns:a16="http://schemas.microsoft.com/office/drawing/2014/main" id="{FE985B1F-A1E6-254B-895F-200FE06EAB82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7">
                <a:extLst>
                  <a:ext uri="{FF2B5EF4-FFF2-40B4-BE49-F238E27FC236}">
                    <a16:creationId xmlns:a16="http://schemas.microsoft.com/office/drawing/2014/main" id="{7E58378A-124D-081D-C9F1-1EE18080214D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7" name="object 8">
              <a:extLst>
                <a:ext uri="{FF2B5EF4-FFF2-40B4-BE49-F238E27FC236}">
                  <a16:creationId xmlns:a16="http://schemas.microsoft.com/office/drawing/2014/main" id="{8A651D30-4A76-422B-D2A1-62C228571F2E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9">
              <a:extLst>
                <a:ext uri="{FF2B5EF4-FFF2-40B4-BE49-F238E27FC236}">
                  <a16:creationId xmlns:a16="http://schemas.microsoft.com/office/drawing/2014/main" id="{7C3F530C-D706-5C3D-2831-E5EA7097E59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9" name="object 10">
              <a:extLst>
                <a:ext uri="{FF2B5EF4-FFF2-40B4-BE49-F238E27FC236}">
                  <a16:creationId xmlns:a16="http://schemas.microsoft.com/office/drawing/2014/main" id="{D07E3426-9C33-FA15-D23A-917F041014FE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1">
              <a:extLst>
                <a:ext uri="{FF2B5EF4-FFF2-40B4-BE49-F238E27FC236}">
                  <a16:creationId xmlns:a16="http://schemas.microsoft.com/office/drawing/2014/main" id="{F5278103-D401-8C12-92DF-495456BD94DE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20</a:t>
              </a:fld>
              <a:endParaRPr lang="en-US" spc="-25" dirty="0"/>
            </a:p>
          </p:txBody>
        </p:sp>
        <p:sp>
          <p:nvSpPr>
            <p:cNvPr id="21" name="object 12">
              <a:extLst>
                <a:ext uri="{FF2B5EF4-FFF2-40B4-BE49-F238E27FC236}">
                  <a16:creationId xmlns:a16="http://schemas.microsoft.com/office/drawing/2014/main" id="{172A41B4-6696-3F33-DD6A-D7FD840EA4D0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22" name="object 13">
              <a:extLst>
                <a:ext uri="{FF2B5EF4-FFF2-40B4-BE49-F238E27FC236}">
                  <a16:creationId xmlns:a16="http://schemas.microsoft.com/office/drawing/2014/main" id="{D222F227-39AA-77FB-86FE-A88F6FB9AAEE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pic>
        <p:nvPicPr>
          <p:cNvPr id="27" name="Gráfico 26">
            <a:extLst>
              <a:ext uri="{FF2B5EF4-FFF2-40B4-BE49-F238E27FC236}">
                <a16:creationId xmlns:a16="http://schemas.microsoft.com/office/drawing/2014/main" id="{3BA8DF71-3CE4-065D-6E50-92A7570AD8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76512" y="689898"/>
            <a:ext cx="818388" cy="818388"/>
          </a:xfrm>
          <a:prstGeom prst="rect">
            <a:avLst/>
          </a:prstGeom>
        </p:spPr>
      </p:pic>
      <p:sp>
        <p:nvSpPr>
          <p:cNvPr id="29" name="object 12">
            <a:extLst>
              <a:ext uri="{FF2B5EF4-FFF2-40B4-BE49-F238E27FC236}">
                <a16:creationId xmlns:a16="http://schemas.microsoft.com/office/drawing/2014/main" id="{B930CF50-9E0A-0003-9A5D-DB7EC7984B4D}"/>
              </a:ext>
            </a:extLst>
          </p:cNvPr>
          <p:cNvSpPr txBox="1"/>
          <p:nvPr/>
        </p:nvSpPr>
        <p:spPr>
          <a:xfrm>
            <a:off x="8547100" y="967105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3C1BD713-20A5-CCD7-7244-CEA2B886F2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2010"/>
            <a:ext cx="9253747" cy="57028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158998" y="3906011"/>
            <a:ext cx="4077335" cy="1800225"/>
          </a:xfrm>
          <a:prstGeom prst="rect">
            <a:avLst/>
          </a:prstGeom>
          <a:solidFill>
            <a:srgbClr val="FFF2F0">
              <a:alpha val="75000"/>
            </a:srgbClr>
          </a:solidFill>
        </p:spPr>
        <p:txBody>
          <a:bodyPr vert="horz" wrap="square" lIns="0" tIns="227965" rIns="0" bIns="0" rtlCol="0">
            <a:spAutoFit/>
          </a:bodyPr>
          <a:lstStyle/>
          <a:p>
            <a:pPr marL="401320" marR="384810" indent="635" algn="ctr">
              <a:lnSpc>
                <a:spcPct val="100000"/>
              </a:lnSpc>
              <a:spcBef>
                <a:spcPts val="1795"/>
              </a:spcBef>
            </a:pPr>
            <a:r>
              <a:rPr sz="1600" b="0" dirty="0">
                <a:latin typeface="Roboto Light"/>
                <a:cs typeface="Roboto Light"/>
              </a:rPr>
              <a:t>Write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paragraph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summarise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information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previous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slide.</a:t>
            </a:r>
            <a:endParaRPr sz="16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</a:pPr>
            <a:endParaRPr sz="1600">
              <a:latin typeface="Roboto Light"/>
              <a:cs typeface="Roboto Light"/>
            </a:endParaRPr>
          </a:p>
          <a:p>
            <a:pPr marL="9525" algn="ctr">
              <a:lnSpc>
                <a:spcPct val="100000"/>
              </a:lnSpc>
            </a:pP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sure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include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how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would</a:t>
            </a:r>
            <a:endParaRPr sz="1600">
              <a:latin typeface="Roboto Light"/>
              <a:cs typeface="Roboto Light"/>
            </a:endParaRPr>
          </a:p>
          <a:p>
            <a:pPr marL="8890" algn="ctr">
              <a:lnSpc>
                <a:spcPct val="100000"/>
              </a:lnSpc>
            </a:pPr>
            <a:r>
              <a:rPr sz="1600" b="0" spc="-10" dirty="0">
                <a:latin typeface="Roboto Light"/>
                <a:cs typeface="Roboto Light"/>
              </a:rPr>
              <a:t>accurately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reflect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any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data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limitations.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58995" y="2812763"/>
            <a:ext cx="4077335" cy="697865"/>
            <a:chOff x="3158995" y="2812763"/>
            <a:chExt cx="4077335" cy="697865"/>
          </a:xfrm>
        </p:grpSpPr>
        <p:sp>
          <p:nvSpPr>
            <p:cNvPr id="5" name="object 5"/>
            <p:cNvSpPr/>
            <p:nvPr/>
          </p:nvSpPr>
          <p:spPr>
            <a:xfrm>
              <a:off x="3158995" y="2817529"/>
              <a:ext cx="4077335" cy="0"/>
            </a:xfrm>
            <a:custGeom>
              <a:avLst/>
              <a:gdLst/>
              <a:ahLst/>
              <a:cxnLst/>
              <a:rect l="l" t="t" r="r" b="b"/>
              <a:pathLst>
                <a:path w="4077334">
                  <a:moveTo>
                    <a:pt x="407700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97500" y="2812763"/>
              <a:ext cx="0" cy="697865"/>
            </a:xfrm>
            <a:custGeom>
              <a:avLst/>
              <a:gdLst/>
              <a:ahLst/>
              <a:cxnLst/>
              <a:rect l="l" t="t" r="r" b="b"/>
              <a:pathLst>
                <a:path h="697864">
                  <a:moveTo>
                    <a:pt x="0" y="697242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79705" y="2982708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4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05840" y="3089308"/>
              <a:ext cx="247721" cy="26483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471999" y="2982710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4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88849" y="3093433"/>
              <a:ext cx="273685" cy="274320"/>
            </a:xfrm>
            <a:custGeom>
              <a:avLst/>
              <a:gdLst/>
              <a:ahLst/>
              <a:cxnLst/>
              <a:rect l="l" t="t" r="r" b="b"/>
              <a:pathLst>
                <a:path w="273685" h="274320">
                  <a:moveTo>
                    <a:pt x="137023" y="0"/>
                  </a:moveTo>
                  <a:lnTo>
                    <a:pt x="114858" y="2195"/>
                  </a:lnTo>
                  <a:lnTo>
                    <a:pt x="107377" y="5963"/>
                  </a:lnTo>
                  <a:lnTo>
                    <a:pt x="104347" y="11538"/>
                  </a:lnTo>
                  <a:lnTo>
                    <a:pt x="105847" y="17695"/>
                  </a:lnTo>
                  <a:lnTo>
                    <a:pt x="111962" y="23214"/>
                  </a:lnTo>
                  <a:lnTo>
                    <a:pt x="133858" y="21618"/>
                  </a:lnTo>
                  <a:lnTo>
                    <a:pt x="155631" y="23071"/>
                  </a:lnTo>
                  <a:lnTo>
                    <a:pt x="196709" y="37577"/>
                  </a:lnTo>
                  <a:lnTo>
                    <a:pt x="227833" y="64498"/>
                  </a:lnTo>
                  <a:lnTo>
                    <a:pt x="253097" y="132888"/>
                  </a:lnTo>
                  <a:lnTo>
                    <a:pt x="248882" y="168575"/>
                  </a:lnTo>
                  <a:lnTo>
                    <a:pt x="234533" y="201400"/>
                  </a:lnTo>
                  <a:lnTo>
                    <a:pt x="210873" y="228473"/>
                  </a:lnTo>
                  <a:lnTo>
                    <a:pt x="178725" y="246901"/>
                  </a:lnTo>
                  <a:lnTo>
                    <a:pt x="138911" y="253795"/>
                  </a:lnTo>
                  <a:lnTo>
                    <a:pt x="94145" y="245482"/>
                  </a:lnTo>
                  <a:lnTo>
                    <a:pt x="58431" y="222812"/>
                  </a:lnTo>
                  <a:lnTo>
                    <a:pt x="33701" y="189741"/>
                  </a:lnTo>
                  <a:lnTo>
                    <a:pt x="21890" y="150226"/>
                  </a:lnTo>
                  <a:lnTo>
                    <a:pt x="24929" y="108223"/>
                  </a:lnTo>
                  <a:lnTo>
                    <a:pt x="44754" y="67689"/>
                  </a:lnTo>
                  <a:lnTo>
                    <a:pt x="58470" y="78459"/>
                  </a:lnTo>
                  <a:lnTo>
                    <a:pt x="59816" y="77227"/>
                  </a:lnTo>
                  <a:lnTo>
                    <a:pt x="59587" y="75627"/>
                  </a:lnTo>
                  <a:lnTo>
                    <a:pt x="60126" y="66142"/>
                  </a:lnTo>
                  <a:lnTo>
                    <a:pt x="60162" y="56265"/>
                  </a:lnTo>
                  <a:lnTo>
                    <a:pt x="59907" y="46361"/>
                  </a:lnTo>
                  <a:lnTo>
                    <a:pt x="59257" y="36587"/>
                  </a:lnTo>
                  <a:lnTo>
                    <a:pt x="59460" y="33501"/>
                  </a:lnTo>
                  <a:lnTo>
                    <a:pt x="57987" y="32345"/>
                  </a:lnTo>
                  <a:lnTo>
                    <a:pt x="17969" y="41730"/>
                  </a:lnTo>
                  <a:lnTo>
                    <a:pt x="14769" y="44143"/>
                  </a:lnTo>
                  <a:lnTo>
                    <a:pt x="28472" y="54900"/>
                  </a:lnTo>
                  <a:lnTo>
                    <a:pt x="7360" y="93310"/>
                  </a:lnTo>
                  <a:lnTo>
                    <a:pt x="0" y="133456"/>
                  </a:lnTo>
                  <a:lnTo>
                    <a:pt x="4918" y="172874"/>
                  </a:lnTo>
                  <a:lnTo>
                    <a:pt x="20643" y="209097"/>
                  </a:lnTo>
                  <a:lnTo>
                    <a:pt x="45699" y="239660"/>
                  </a:lnTo>
                  <a:lnTo>
                    <a:pt x="78614" y="262098"/>
                  </a:lnTo>
                  <a:lnTo>
                    <a:pt x="117915" y="273943"/>
                  </a:lnTo>
                  <a:lnTo>
                    <a:pt x="162127" y="272731"/>
                  </a:lnTo>
                  <a:lnTo>
                    <a:pt x="204436" y="257794"/>
                  </a:lnTo>
                  <a:lnTo>
                    <a:pt x="237214" y="232295"/>
                  </a:lnTo>
                  <a:lnTo>
                    <a:pt x="259966" y="199110"/>
                  </a:lnTo>
                  <a:lnTo>
                    <a:pt x="272199" y="161117"/>
                  </a:lnTo>
                  <a:lnTo>
                    <a:pt x="273420" y="121192"/>
                  </a:lnTo>
                  <a:lnTo>
                    <a:pt x="263134" y="82214"/>
                  </a:lnTo>
                  <a:lnTo>
                    <a:pt x="240848" y="47059"/>
                  </a:lnTo>
                  <a:lnTo>
                    <a:pt x="206069" y="18604"/>
                  </a:lnTo>
                  <a:lnTo>
                    <a:pt x="185740" y="9348"/>
                  </a:lnTo>
                  <a:lnTo>
                    <a:pt x="161687" y="2765"/>
                  </a:lnTo>
                  <a:lnTo>
                    <a:pt x="137023" y="0"/>
                  </a:lnTo>
                  <a:close/>
                </a:path>
              </a:pathLst>
            </a:custGeom>
            <a:solidFill>
              <a:srgbClr val="F9F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98903" y="3162361"/>
              <a:ext cx="90822" cy="98829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3983300" y="3072205"/>
            <a:ext cx="692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Roboto"/>
                <a:cs typeface="Roboto"/>
              </a:rPr>
              <a:t>Individual exercise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134299" y="3117204"/>
            <a:ext cx="7937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10 </a:t>
            </a:r>
            <a:r>
              <a:rPr sz="1200" b="1" spc="-10" dirty="0">
                <a:latin typeface="Roboto"/>
                <a:cs typeface="Roboto"/>
              </a:rPr>
              <a:t>minutes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4" name="object 14" descr="$PPTXTitle"/>
          <p:cNvSpPr txBox="1">
            <a:spLocks noGrp="1"/>
          </p:cNvSpPr>
          <p:nvPr>
            <p:ph type="title"/>
          </p:nvPr>
        </p:nvSpPr>
        <p:spPr>
          <a:xfrm>
            <a:off x="3977617" y="2088055"/>
            <a:ext cx="24415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Narrative</a:t>
            </a:r>
            <a:r>
              <a:rPr spc="-135" dirty="0"/>
              <a:t> </a:t>
            </a:r>
            <a:r>
              <a:rPr spc="-20" dirty="0"/>
              <a:t>note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C618E3E-B1EB-C361-3723-0F446FE2844A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4B28365-D859-BAD6-3FBD-F9332BE23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20" name="object 5">
              <a:extLst>
                <a:ext uri="{FF2B5EF4-FFF2-40B4-BE49-F238E27FC236}">
                  <a16:creationId xmlns:a16="http://schemas.microsoft.com/office/drawing/2014/main" id="{7487FB17-81EB-7481-8B76-DB199BFE000D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27" name="object 6">
                <a:extLst>
                  <a:ext uri="{FF2B5EF4-FFF2-40B4-BE49-F238E27FC236}">
                    <a16:creationId xmlns:a16="http://schemas.microsoft.com/office/drawing/2014/main" id="{A5C867F0-44B5-2C7C-EE15-4F31695997E6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8" name="object 7">
                <a:extLst>
                  <a:ext uri="{FF2B5EF4-FFF2-40B4-BE49-F238E27FC236}">
                    <a16:creationId xmlns:a16="http://schemas.microsoft.com/office/drawing/2014/main" id="{35468F6E-75A0-2E56-C2D7-159F7D0CCC67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1" name="object 8">
              <a:extLst>
                <a:ext uri="{FF2B5EF4-FFF2-40B4-BE49-F238E27FC236}">
                  <a16:creationId xmlns:a16="http://schemas.microsoft.com/office/drawing/2014/main" id="{08AB834D-BB8A-ADAC-A956-A887D70354F5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9">
              <a:extLst>
                <a:ext uri="{FF2B5EF4-FFF2-40B4-BE49-F238E27FC236}">
                  <a16:creationId xmlns:a16="http://schemas.microsoft.com/office/drawing/2014/main" id="{E85DA710-E096-4DE6-864E-410774FDF911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23" name="object 10">
              <a:extLst>
                <a:ext uri="{FF2B5EF4-FFF2-40B4-BE49-F238E27FC236}">
                  <a16:creationId xmlns:a16="http://schemas.microsoft.com/office/drawing/2014/main" id="{E0701D3C-B83E-C4A4-7A77-46074CB7CD5B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1">
              <a:extLst>
                <a:ext uri="{FF2B5EF4-FFF2-40B4-BE49-F238E27FC236}">
                  <a16:creationId xmlns:a16="http://schemas.microsoft.com/office/drawing/2014/main" id="{98480215-EE65-5BF1-767E-73CEE82DA144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21</a:t>
              </a:fld>
              <a:endParaRPr lang="en-US" spc="-25" dirty="0"/>
            </a:p>
          </p:txBody>
        </p:sp>
        <p:sp>
          <p:nvSpPr>
            <p:cNvPr id="25" name="object 12">
              <a:extLst>
                <a:ext uri="{FF2B5EF4-FFF2-40B4-BE49-F238E27FC236}">
                  <a16:creationId xmlns:a16="http://schemas.microsoft.com/office/drawing/2014/main" id="{B8EE1CF1-BFCC-821D-2084-DC3B02753E27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26" name="object 13">
              <a:extLst>
                <a:ext uri="{FF2B5EF4-FFF2-40B4-BE49-F238E27FC236}">
                  <a16:creationId xmlns:a16="http://schemas.microsoft.com/office/drawing/2014/main" id="{910AD674-A82F-AEDF-CFA2-F6DC7FD1B7BE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8B3B438-3A51-9DAC-5E12-7BE56CD31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" y="373"/>
            <a:ext cx="10692406" cy="7562103"/>
          </a:xfrm>
          <a:prstGeom prst="rect">
            <a:avLst/>
          </a:prstGeom>
        </p:spPr>
      </p:pic>
      <p:sp>
        <p:nvSpPr>
          <p:cNvPr id="5" name="object 2">
            <a:extLst>
              <a:ext uri="{FF2B5EF4-FFF2-40B4-BE49-F238E27FC236}">
                <a16:creationId xmlns:a16="http://schemas.microsoft.com/office/drawing/2014/main" id="{31DD5046-57D9-C72D-2792-55E2E5453BBF}"/>
              </a:ext>
            </a:extLst>
          </p:cNvPr>
          <p:cNvSpPr txBox="1"/>
          <p:nvPr/>
        </p:nvSpPr>
        <p:spPr>
          <a:xfrm>
            <a:off x="707299" y="1613924"/>
            <a:ext cx="7080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5A00"/>
                </a:solidFill>
                <a:latin typeface="Noto Serif Bold" panose="02020502060505020204" pitchFamily="18" charset="0"/>
                <a:ea typeface="Noto Serif Bold" panose="02020502060505020204" pitchFamily="18" charset="0"/>
                <a:cs typeface="Noto Serif Bold" panose="02020502060505020204" pitchFamily="18" charset="0"/>
              </a:rPr>
              <a:t>Part 3</a:t>
            </a:r>
            <a:endParaRPr sz="1800" dirty="0">
              <a:latin typeface="Noto Serif Bold" panose="02020502060505020204" pitchFamily="18" charset="0"/>
              <a:ea typeface="Noto Serif Bold" panose="02020502060505020204" pitchFamily="18" charset="0"/>
              <a:cs typeface="Noto Serif Bold" panose="02020502060505020204" pitchFamily="18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4D14AE4C-D4C6-0458-0B9E-83FC8F6127D3}"/>
              </a:ext>
            </a:extLst>
          </p:cNvPr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 descr="$PPTXTitle">
            <a:extLst>
              <a:ext uri="{FF2B5EF4-FFF2-40B4-BE49-F238E27FC236}">
                <a16:creationId xmlns:a16="http://schemas.microsoft.com/office/drawing/2014/main" id="{F98CD516-4ED4-F48E-E377-28A03003E3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56552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Data</a:t>
            </a:r>
            <a:r>
              <a:rPr sz="3400" spc="-114" dirty="0"/>
              <a:t> </a:t>
            </a:r>
            <a:r>
              <a:rPr sz="3400" spc="-10" dirty="0"/>
              <a:t>Triangulation</a:t>
            </a:r>
            <a:endParaRPr sz="3400" dirty="0"/>
          </a:p>
        </p:txBody>
      </p:sp>
      <p:grpSp>
        <p:nvGrpSpPr>
          <p:cNvPr id="8" name="object 5">
            <a:extLst>
              <a:ext uri="{FF2B5EF4-FFF2-40B4-BE49-F238E27FC236}">
                <a16:creationId xmlns:a16="http://schemas.microsoft.com/office/drawing/2014/main" id="{C3779492-7F7D-BE27-EDC7-A6F629810EF4}"/>
              </a:ext>
            </a:extLst>
          </p:cNvPr>
          <p:cNvGrpSpPr/>
          <p:nvPr/>
        </p:nvGrpSpPr>
        <p:grpSpPr>
          <a:xfrm>
            <a:off x="210769" y="7131062"/>
            <a:ext cx="307340" cy="248920"/>
            <a:chOff x="210769" y="7131062"/>
            <a:chExt cx="307340" cy="248920"/>
          </a:xfrm>
        </p:grpSpPr>
        <p:sp>
          <p:nvSpPr>
            <p:cNvPr id="9" name="object 6">
              <a:extLst>
                <a:ext uri="{FF2B5EF4-FFF2-40B4-BE49-F238E27FC236}">
                  <a16:creationId xmlns:a16="http://schemas.microsoft.com/office/drawing/2014/main" id="{26482318-F33F-81DF-58FD-4BB55A0136B2}"/>
                </a:ext>
              </a:extLst>
            </p:cNvPr>
            <p:cNvSpPr/>
            <p:nvPr/>
          </p:nvSpPr>
          <p:spPr>
            <a:xfrm>
              <a:off x="216026" y="7136320"/>
              <a:ext cx="297180" cy="238125"/>
            </a:xfrm>
            <a:custGeom>
              <a:avLst/>
              <a:gdLst/>
              <a:ahLst/>
              <a:cxnLst/>
              <a:rect l="l" t="t" r="r" b="b"/>
              <a:pathLst>
                <a:path w="297180" h="238125">
                  <a:moveTo>
                    <a:pt x="296773" y="55008"/>
                  </a:moveTo>
                  <a:lnTo>
                    <a:pt x="287447" y="61297"/>
                  </a:lnTo>
                  <a:lnTo>
                    <a:pt x="275031" y="63804"/>
                  </a:lnTo>
                  <a:lnTo>
                    <a:pt x="262615" y="61297"/>
                  </a:lnTo>
                  <a:lnTo>
                    <a:pt x="252474" y="54459"/>
                  </a:lnTo>
                  <a:lnTo>
                    <a:pt x="245636" y="44318"/>
                  </a:lnTo>
                  <a:lnTo>
                    <a:pt x="243128" y="31902"/>
                  </a:lnTo>
                  <a:lnTo>
                    <a:pt x="240622" y="19486"/>
                  </a:lnTo>
                  <a:lnTo>
                    <a:pt x="233787" y="9345"/>
                  </a:lnTo>
                  <a:lnTo>
                    <a:pt x="223647" y="2507"/>
                  </a:lnTo>
                  <a:lnTo>
                    <a:pt x="211226" y="0"/>
                  </a:lnTo>
                  <a:lnTo>
                    <a:pt x="198812" y="2507"/>
                  </a:lnTo>
                  <a:lnTo>
                    <a:pt x="188675" y="9345"/>
                  </a:lnTo>
                  <a:lnTo>
                    <a:pt x="181842" y="19486"/>
                  </a:lnTo>
                  <a:lnTo>
                    <a:pt x="179336" y="31902"/>
                  </a:lnTo>
                  <a:lnTo>
                    <a:pt x="176829" y="44318"/>
                  </a:lnTo>
                  <a:lnTo>
                    <a:pt x="169991" y="54459"/>
                  </a:lnTo>
                  <a:lnTo>
                    <a:pt x="159850" y="61297"/>
                  </a:lnTo>
                  <a:lnTo>
                    <a:pt x="147434" y="63804"/>
                  </a:lnTo>
                  <a:lnTo>
                    <a:pt x="135018" y="61297"/>
                  </a:lnTo>
                  <a:lnTo>
                    <a:pt x="124877" y="54459"/>
                  </a:lnTo>
                  <a:lnTo>
                    <a:pt x="118039" y="44318"/>
                  </a:lnTo>
                  <a:lnTo>
                    <a:pt x="115531" y="31902"/>
                  </a:lnTo>
                  <a:lnTo>
                    <a:pt x="113024" y="19486"/>
                  </a:lnTo>
                  <a:lnTo>
                    <a:pt x="106186" y="9345"/>
                  </a:lnTo>
                  <a:lnTo>
                    <a:pt x="96045" y="2507"/>
                  </a:lnTo>
                  <a:lnTo>
                    <a:pt x="83629" y="0"/>
                  </a:lnTo>
                  <a:lnTo>
                    <a:pt x="71213" y="2507"/>
                  </a:lnTo>
                  <a:lnTo>
                    <a:pt x="61072" y="9345"/>
                  </a:lnTo>
                  <a:lnTo>
                    <a:pt x="54234" y="19486"/>
                  </a:lnTo>
                  <a:lnTo>
                    <a:pt x="51727" y="31902"/>
                  </a:lnTo>
                  <a:lnTo>
                    <a:pt x="49221" y="44318"/>
                  </a:lnTo>
                  <a:lnTo>
                    <a:pt x="42387" y="54459"/>
                  </a:lnTo>
                  <a:lnTo>
                    <a:pt x="32251" y="61297"/>
                  </a:lnTo>
                  <a:lnTo>
                    <a:pt x="19837" y="63804"/>
                  </a:lnTo>
                  <a:lnTo>
                    <a:pt x="7416" y="61297"/>
                  </a:lnTo>
                  <a:lnTo>
                    <a:pt x="0" y="56296"/>
                  </a:lnTo>
                </a:path>
                <a:path w="297180" h="238125">
                  <a:moveTo>
                    <a:pt x="296773" y="142020"/>
                  </a:moveTo>
                  <a:lnTo>
                    <a:pt x="287447" y="148306"/>
                  </a:lnTo>
                  <a:lnTo>
                    <a:pt x="275031" y="150812"/>
                  </a:lnTo>
                  <a:lnTo>
                    <a:pt x="262615" y="148306"/>
                  </a:lnTo>
                  <a:lnTo>
                    <a:pt x="252474" y="141471"/>
                  </a:lnTo>
                  <a:lnTo>
                    <a:pt x="245636" y="131331"/>
                  </a:lnTo>
                  <a:lnTo>
                    <a:pt x="243128" y="118910"/>
                  </a:lnTo>
                  <a:lnTo>
                    <a:pt x="240622" y="106494"/>
                  </a:lnTo>
                  <a:lnTo>
                    <a:pt x="233787" y="96353"/>
                  </a:lnTo>
                  <a:lnTo>
                    <a:pt x="223647" y="89515"/>
                  </a:lnTo>
                  <a:lnTo>
                    <a:pt x="211226" y="87007"/>
                  </a:lnTo>
                  <a:lnTo>
                    <a:pt x="198812" y="89515"/>
                  </a:lnTo>
                  <a:lnTo>
                    <a:pt x="188675" y="96353"/>
                  </a:lnTo>
                  <a:lnTo>
                    <a:pt x="181842" y="106494"/>
                  </a:lnTo>
                  <a:lnTo>
                    <a:pt x="179336" y="118910"/>
                  </a:lnTo>
                  <a:lnTo>
                    <a:pt x="176829" y="131331"/>
                  </a:lnTo>
                  <a:lnTo>
                    <a:pt x="169991" y="141471"/>
                  </a:lnTo>
                  <a:lnTo>
                    <a:pt x="159850" y="148306"/>
                  </a:lnTo>
                  <a:lnTo>
                    <a:pt x="147434" y="150812"/>
                  </a:lnTo>
                  <a:lnTo>
                    <a:pt x="135018" y="148306"/>
                  </a:lnTo>
                  <a:lnTo>
                    <a:pt x="124877" y="141471"/>
                  </a:lnTo>
                  <a:lnTo>
                    <a:pt x="118039" y="131331"/>
                  </a:lnTo>
                  <a:lnTo>
                    <a:pt x="115531" y="118910"/>
                  </a:lnTo>
                  <a:lnTo>
                    <a:pt x="113024" y="106494"/>
                  </a:lnTo>
                  <a:lnTo>
                    <a:pt x="106186" y="96353"/>
                  </a:lnTo>
                  <a:lnTo>
                    <a:pt x="96045" y="89515"/>
                  </a:lnTo>
                  <a:lnTo>
                    <a:pt x="83629" y="87007"/>
                  </a:lnTo>
                  <a:lnTo>
                    <a:pt x="71213" y="89515"/>
                  </a:lnTo>
                  <a:lnTo>
                    <a:pt x="61072" y="96353"/>
                  </a:lnTo>
                  <a:lnTo>
                    <a:pt x="54234" y="106494"/>
                  </a:lnTo>
                  <a:lnTo>
                    <a:pt x="51727" y="118910"/>
                  </a:lnTo>
                  <a:lnTo>
                    <a:pt x="49221" y="131331"/>
                  </a:lnTo>
                  <a:lnTo>
                    <a:pt x="42387" y="141471"/>
                  </a:lnTo>
                  <a:lnTo>
                    <a:pt x="32251" y="148306"/>
                  </a:lnTo>
                  <a:lnTo>
                    <a:pt x="19837" y="150812"/>
                  </a:lnTo>
                  <a:lnTo>
                    <a:pt x="7416" y="148306"/>
                  </a:lnTo>
                  <a:lnTo>
                    <a:pt x="0" y="143307"/>
                  </a:lnTo>
                </a:path>
                <a:path w="297180" h="238125">
                  <a:moveTo>
                    <a:pt x="296773" y="229029"/>
                  </a:moveTo>
                  <a:lnTo>
                    <a:pt x="287447" y="235314"/>
                  </a:lnTo>
                  <a:lnTo>
                    <a:pt x="275031" y="237820"/>
                  </a:lnTo>
                  <a:lnTo>
                    <a:pt x="262615" y="235314"/>
                  </a:lnTo>
                  <a:lnTo>
                    <a:pt x="252474" y="228480"/>
                  </a:lnTo>
                  <a:lnTo>
                    <a:pt x="245636" y="218344"/>
                  </a:lnTo>
                  <a:lnTo>
                    <a:pt x="243128" y="205930"/>
                  </a:lnTo>
                  <a:lnTo>
                    <a:pt x="240622" y="193509"/>
                  </a:lnTo>
                  <a:lnTo>
                    <a:pt x="233787" y="183368"/>
                  </a:lnTo>
                  <a:lnTo>
                    <a:pt x="223647" y="176533"/>
                  </a:lnTo>
                  <a:lnTo>
                    <a:pt x="211226" y="174028"/>
                  </a:lnTo>
                  <a:lnTo>
                    <a:pt x="198812" y="176533"/>
                  </a:lnTo>
                  <a:lnTo>
                    <a:pt x="188675" y="183368"/>
                  </a:lnTo>
                  <a:lnTo>
                    <a:pt x="181842" y="193509"/>
                  </a:lnTo>
                  <a:lnTo>
                    <a:pt x="179336" y="205930"/>
                  </a:lnTo>
                  <a:lnTo>
                    <a:pt x="176829" y="218344"/>
                  </a:lnTo>
                  <a:lnTo>
                    <a:pt x="169991" y="228480"/>
                  </a:lnTo>
                  <a:lnTo>
                    <a:pt x="159850" y="235314"/>
                  </a:lnTo>
                  <a:lnTo>
                    <a:pt x="147434" y="237820"/>
                  </a:lnTo>
                  <a:lnTo>
                    <a:pt x="135018" y="235314"/>
                  </a:lnTo>
                  <a:lnTo>
                    <a:pt x="124877" y="228480"/>
                  </a:lnTo>
                  <a:lnTo>
                    <a:pt x="118039" y="218344"/>
                  </a:lnTo>
                  <a:lnTo>
                    <a:pt x="115531" y="205930"/>
                  </a:lnTo>
                  <a:lnTo>
                    <a:pt x="113024" y="193509"/>
                  </a:lnTo>
                  <a:lnTo>
                    <a:pt x="106186" y="183368"/>
                  </a:lnTo>
                  <a:lnTo>
                    <a:pt x="96045" y="176533"/>
                  </a:lnTo>
                  <a:lnTo>
                    <a:pt x="83629" y="174028"/>
                  </a:lnTo>
                  <a:lnTo>
                    <a:pt x="71213" y="176533"/>
                  </a:lnTo>
                  <a:lnTo>
                    <a:pt x="61072" y="183368"/>
                  </a:lnTo>
                  <a:lnTo>
                    <a:pt x="54234" y="193509"/>
                  </a:lnTo>
                  <a:lnTo>
                    <a:pt x="51727" y="205930"/>
                  </a:lnTo>
                  <a:lnTo>
                    <a:pt x="49221" y="218344"/>
                  </a:lnTo>
                  <a:lnTo>
                    <a:pt x="42387" y="228480"/>
                  </a:lnTo>
                  <a:lnTo>
                    <a:pt x="32251" y="235314"/>
                  </a:lnTo>
                  <a:lnTo>
                    <a:pt x="19837" y="237820"/>
                  </a:lnTo>
                  <a:lnTo>
                    <a:pt x="7416" y="235314"/>
                  </a:lnTo>
                  <a:lnTo>
                    <a:pt x="0" y="230316"/>
                  </a:lnTo>
                </a:path>
              </a:pathLst>
            </a:custGeom>
            <a:ln w="1051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4841F9D9-EAA8-A8F2-BF2B-6D2A1C416A61}"/>
                </a:ext>
              </a:extLst>
            </p:cNvPr>
            <p:cNvSpPr/>
            <p:nvPr/>
          </p:nvSpPr>
          <p:spPr>
            <a:xfrm>
              <a:off x="273126" y="7138796"/>
              <a:ext cx="180975" cy="229235"/>
            </a:xfrm>
            <a:custGeom>
              <a:avLst/>
              <a:gdLst/>
              <a:ahLst/>
              <a:cxnLst/>
              <a:rect l="l" t="t" r="r" b="b"/>
              <a:pathLst>
                <a:path w="180975" h="229234">
                  <a:moveTo>
                    <a:pt x="52717" y="202577"/>
                  </a:moveTo>
                  <a:lnTo>
                    <a:pt x="50647" y="192316"/>
                  </a:lnTo>
                  <a:lnTo>
                    <a:pt x="44996" y="183946"/>
                  </a:lnTo>
                  <a:lnTo>
                    <a:pt x="36614" y="178295"/>
                  </a:lnTo>
                  <a:lnTo>
                    <a:pt x="26365" y="176212"/>
                  </a:lnTo>
                  <a:lnTo>
                    <a:pt x="16090" y="178295"/>
                  </a:lnTo>
                  <a:lnTo>
                    <a:pt x="7721" y="183946"/>
                  </a:lnTo>
                  <a:lnTo>
                    <a:pt x="2070" y="192316"/>
                  </a:lnTo>
                  <a:lnTo>
                    <a:pt x="0" y="202577"/>
                  </a:lnTo>
                  <a:lnTo>
                    <a:pt x="2070" y="212839"/>
                  </a:lnTo>
                  <a:lnTo>
                    <a:pt x="7721" y="221221"/>
                  </a:lnTo>
                  <a:lnTo>
                    <a:pt x="16090" y="226872"/>
                  </a:lnTo>
                  <a:lnTo>
                    <a:pt x="26365" y="228942"/>
                  </a:lnTo>
                  <a:lnTo>
                    <a:pt x="36614" y="226872"/>
                  </a:lnTo>
                  <a:lnTo>
                    <a:pt x="44996" y="221221"/>
                  </a:lnTo>
                  <a:lnTo>
                    <a:pt x="50647" y="212839"/>
                  </a:lnTo>
                  <a:lnTo>
                    <a:pt x="52717" y="202577"/>
                  </a:lnTo>
                  <a:close/>
                </a:path>
                <a:path w="180975" h="229234">
                  <a:moveTo>
                    <a:pt x="117030" y="120256"/>
                  </a:moveTo>
                  <a:lnTo>
                    <a:pt x="114960" y="109994"/>
                  </a:lnTo>
                  <a:lnTo>
                    <a:pt x="109308" y="101625"/>
                  </a:lnTo>
                  <a:lnTo>
                    <a:pt x="100939" y="95973"/>
                  </a:lnTo>
                  <a:lnTo>
                    <a:pt x="90678" y="93891"/>
                  </a:lnTo>
                  <a:lnTo>
                    <a:pt x="80416" y="95973"/>
                  </a:lnTo>
                  <a:lnTo>
                    <a:pt x="72034" y="101625"/>
                  </a:lnTo>
                  <a:lnTo>
                    <a:pt x="66382" y="109994"/>
                  </a:lnTo>
                  <a:lnTo>
                    <a:pt x="64312" y="120256"/>
                  </a:lnTo>
                  <a:lnTo>
                    <a:pt x="66382" y="130517"/>
                  </a:lnTo>
                  <a:lnTo>
                    <a:pt x="72034" y="138899"/>
                  </a:lnTo>
                  <a:lnTo>
                    <a:pt x="80416" y="144551"/>
                  </a:lnTo>
                  <a:lnTo>
                    <a:pt x="90678" y="146621"/>
                  </a:lnTo>
                  <a:lnTo>
                    <a:pt x="100939" y="144551"/>
                  </a:lnTo>
                  <a:lnTo>
                    <a:pt x="109308" y="138899"/>
                  </a:lnTo>
                  <a:lnTo>
                    <a:pt x="114960" y="130517"/>
                  </a:lnTo>
                  <a:lnTo>
                    <a:pt x="117030" y="120256"/>
                  </a:lnTo>
                  <a:close/>
                </a:path>
                <a:path w="180975" h="229234">
                  <a:moveTo>
                    <a:pt x="180670" y="26365"/>
                  </a:moveTo>
                  <a:lnTo>
                    <a:pt x="178600" y="16103"/>
                  </a:lnTo>
                  <a:lnTo>
                    <a:pt x="172948" y="7721"/>
                  </a:lnTo>
                  <a:lnTo>
                    <a:pt x="164566" y="2070"/>
                  </a:lnTo>
                  <a:lnTo>
                    <a:pt x="154317" y="0"/>
                  </a:lnTo>
                  <a:lnTo>
                    <a:pt x="144043" y="2070"/>
                  </a:lnTo>
                  <a:lnTo>
                    <a:pt x="135661" y="7721"/>
                  </a:lnTo>
                  <a:lnTo>
                    <a:pt x="130022" y="16103"/>
                  </a:lnTo>
                  <a:lnTo>
                    <a:pt x="127952" y="26365"/>
                  </a:lnTo>
                  <a:lnTo>
                    <a:pt x="130022" y="36626"/>
                  </a:lnTo>
                  <a:lnTo>
                    <a:pt x="135661" y="45008"/>
                  </a:lnTo>
                  <a:lnTo>
                    <a:pt x="144043" y="50660"/>
                  </a:lnTo>
                  <a:lnTo>
                    <a:pt x="154317" y="52730"/>
                  </a:lnTo>
                  <a:lnTo>
                    <a:pt x="164566" y="50660"/>
                  </a:lnTo>
                  <a:lnTo>
                    <a:pt x="172948" y="45008"/>
                  </a:lnTo>
                  <a:lnTo>
                    <a:pt x="178600" y="36626"/>
                  </a:lnTo>
                  <a:lnTo>
                    <a:pt x="180670" y="26365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8">
            <a:extLst>
              <a:ext uri="{FF2B5EF4-FFF2-40B4-BE49-F238E27FC236}">
                <a16:creationId xmlns:a16="http://schemas.microsoft.com/office/drawing/2014/main" id="{45ECD8F8-AF1E-E4EF-7336-1C145EC4AFC5}"/>
              </a:ext>
            </a:extLst>
          </p:cNvPr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9">
            <a:extLst>
              <a:ext uri="{FF2B5EF4-FFF2-40B4-BE49-F238E27FC236}">
                <a16:creationId xmlns:a16="http://schemas.microsoft.com/office/drawing/2014/main" id="{C3740575-5F6E-DA01-5CBB-0C52B7F2D3D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13" name="object 10">
            <a:extLst>
              <a:ext uri="{FF2B5EF4-FFF2-40B4-BE49-F238E27FC236}">
                <a16:creationId xmlns:a16="http://schemas.microsoft.com/office/drawing/2014/main" id="{9707CCAC-8039-33F2-809C-74AAED810A56}"/>
              </a:ext>
            </a:extLst>
          </p:cNvPr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1">
            <a:extLst>
              <a:ext uri="{FF2B5EF4-FFF2-40B4-BE49-F238E27FC236}">
                <a16:creationId xmlns:a16="http://schemas.microsoft.com/office/drawing/2014/main" id="{FD8AFC8E-7B99-F811-FA85-A44A900443AF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9764EA17-2294-956D-EE48-BE261719E7EE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6" name="object 13">
            <a:extLst>
              <a:ext uri="{FF2B5EF4-FFF2-40B4-BE49-F238E27FC236}">
                <a16:creationId xmlns:a16="http://schemas.microsoft.com/office/drawing/2014/main" id="{6C3BEE65-014F-89D1-221D-70021510DCB4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411619" y="7180208"/>
            <a:ext cx="1087120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3844772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597154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50" dirty="0"/>
              <a:t> </a:t>
            </a:r>
            <a:r>
              <a:rPr dirty="0"/>
              <a:t>story</a:t>
            </a:r>
            <a:r>
              <a:rPr spc="-45" dirty="0"/>
              <a:t> </a:t>
            </a:r>
            <a:r>
              <a:rPr dirty="0"/>
              <a:t>of</a:t>
            </a:r>
            <a:r>
              <a:rPr spc="-55" dirty="0"/>
              <a:t> </a:t>
            </a:r>
            <a:r>
              <a:rPr dirty="0"/>
              <a:t>the</a:t>
            </a:r>
            <a:r>
              <a:rPr spc="-45" dirty="0"/>
              <a:t> </a:t>
            </a:r>
            <a:r>
              <a:rPr dirty="0"/>
              <a:t>blindfolded</a:t>
            </a:r>
            <a:r>
              <a:rPr spc="-55" dirty="0"/>
              <a:t> </a:t>
            </a:r>
            <a:r>
              <a:rPr spc="-10" dirty="0"/>
              <a:t>people </a:t>
            </a:r>
            <a:r>
              <a:rPr dirty="0"/>
              <a:t>and</a:t>
            </a:r>
            <a:r>
              <a:rPr spc="-35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spc="-10" dirty="0"/>
              <a:t>elephant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59752" y="2352668"/>
            <a:ext cx="5899150" cy="3745865"/>
            <a:chOff x="759752" y="2352668"/>
            <a:chExt cx="5899150" cy="3745865"/>
          </a:xfrm>
        </p:grpSpPr>
        <p:sp>
          <p:nvSpPr>
            <p:cNvPr id="4" name="object 4"/>
            <p:cNvSpPr/>
            <p:nvPr/>
          </p:nvSpPr>
          <p:spPr>
            <a:xfrm>
              <a:off x="5416557" y="4225199"/>
              <a:ext cx="415925" cy="209550"/>
            </a:xfrm>
            <a:custGeom>
              <a:avLst/>
              <a:gdLst/>
              <a:ahLst/>
              <a:cxnLst/>
              <a:rect l="l" t="t" r="r" b="b"/>
              <a:pathLst>
                <a:path w="415925" h="209550">
                  <a:moveTo>
                    <a:pt x="293255" y="0"/>
                  </a:moveTo>
                  <a:lnTo>
                    <a:pt x="274820" y="39585"/>
                  </a:lnTo>
                  <a:lnTo>
                    <a:pt x="236805" y="84760"/>
                  </a:lnTo>
                  <a:lnTo>
                    <a:pt x="199682" y="111201"/>
                  </a:lnTo>
                  <a:lnTo>
                    <a:pt x="129637" y="148087"/>
                  </a:lnTo>
                  <a:lnTo>
                    <a:pt x="66005" y="166557"/>
                  </a:lnTo>
                  <a:lnTo>
                    <a:pt x="19770" y="172973"/>
                  </a:lnTo>
                  <a:lnTo>
                    <a:pt x="1917" y="173697"/>
                  </a:lnTo>
                  <a:lnTo>
                    <a:pt x="0" y="198247"/>
                  </a:lnTo>
                  <a:lnTo>
                    <a:pt x="74223" y="206899"/>
                  </a:lnTo>
                  <a:lnTo>
                    <a:pt x="121302" y="209034"/>
                  </a:lnTo>
                  <a:lnTo>
                    <a:pt x="161339" y="203974"/>
                  </a:lnTo>
                  <a:lnTo>
                    <a:pt x="214439" y="191046"/>
                  </a:lnTo>
                  <a:lnTo>
                    <a:pt x="282047" y="169183"/>
                  </a:lnTo>
                  <a:lnTo>
                    <a:pt x="334901" y="143343"/>
                  </a:lnTo>
                  <a:lnTo>
                    <a:pt x="374037" y="114947"/>
                  </a:lnTo>
                  <a:lnTo>
                    <a:pt x="400491" y="85417"/>
                  </a:lnTo>
                  <a:lnTo>
                    <a:pt x="415302" y="56172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41193" y="4376723"/>
              <a:ext cx="93567" cy="7130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9752" y="5408396"/>
              <a:ext cx="5888291" cy="68960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781211" y="2478841"/>
              <a:ext cx="1885314" cy="1515110"/>
            </a:xfrm>
            <a:custGeom>
              <a:avLst/>
              <a:gdLst/>
              <a:ahLst/>
              <a:cxnLst/>
              <a:rect l="l" t="t" r="r" b="b"/>
              <a:pathLst>
                <a:path w="1885314" h="1515110">
                  <a:moveTo>
                    <a:pt x="864323" y="311559"/>
                  </a:moveTo>
                  <a:lnTo>
                    <a:pt x="894249" y="350129"/>
                  </a:lnTo>
                  <a:lnTo>
                    <a:pt x="919219" y="392636"/>
                  </a:lnTo>
                  <a:lnTo>
                    <a:pt x="939578" y="438532"/>
                  </a:lnTo>
                  <a:lnTo>
                    <a:pt x="955670" y="487269"/>
                  </a:lnTo>
                  <a:lnTo>
                    <a:pt x="967840" y="538301"/>
                  </a:lnTo>
                  <a:lnTo>
                    <a:pt x="976431" y="591079"/>
                  </a:lnTo>
                  <a:lnTo>
                    <a:pt x="981788" y="645056"/>
                  </a:lnTo>
                  <a:lnTo>
                    <a:pt x="984255" y="699684"/>
                  </a:lnTo>
                  <a:lnTo>
                    <a:pt x="984176" y="754417"/>
                  </a:lnTo>
                  <a:lnTo>
                    <a:pt x="981895" y="808706"/>
                  </a:lnTo>
                  <a:lnTo>
                    <a:pt x="977756" y="862004"/>
                  </a:lnTo>
                  <a:lnTo>
                    <a:pt x="972103" y="913764"/>
                  </a:lnTo>
                  <a:lnTo>
                    <a:pt x="965281" y="963439"/>
                  </a:lnTo>
                  <a:lnTo>
                    <a:pt x="957634" y="1010479"/>
                  </a:lnTo>
                  <a:lnTo>
                    <a:pt x="949505" y="1054339"/>
                  </a:lnTo>
                  <a:lnTo>
                    <a:pt x="941239" y="1094471"/>
                  </a:lnTo>
                  <a:lnTo>
                    <a:pt x="925673" y="1161359"/>
                  </a:lnTo>
                  <a:lnTo>
                    <a:pt x="911898" y="1204030"/>
                  </a:lnTo>
                  <a:lnTo>
                    <a:pt x="868489" y="1234900"/>
                  </a:lnTo>
                  <a:lnTo>
                    <a:pt x="853813" y="1236257"/>
                  </a:lnTo>
                  <a:lnTo>
                    <a:pt x="839374" y="1234374"/>
                  </a:lnTo>
                  <a:lnTo>
                    <a:pt x="825698" y="1229380"/>
                  </a:lnTo>
                  <a:lnTo>
                    <a:pt x="813308" y="1221400"/>
                  </a:lnTo>
                  <a:lnTo>
                    <a:pt x="617639" y="1062066"/>
                  </a:lnTo>
                  <a:lnTo>
                    <a:pt x="578765" y="1031749"/>
                  </a:lnTo>
                  <a:lnTo>
                    <a:pt x="538603" y="1003203"/>
                  </a:lnTo>
                  <a:lnTo>
                    <a:pt x="497128" y="976669"/>
                  </a:lnTo>
                  <a:lnTo>
                    <a:pt x="454317" y="952390"/>
                  </a:lnTo>
                  <a:lnTo>
                    <a:pt x="410146" y="930608"/>
                  </a:lnTo>
                  <a:lnTo>
                    <a:pt x="171230" y="757178"/>
                  </a:lnTo>
                  <a:lnTo>
                    <a:pt x="49668" y="559896"/>
                  </a:lnTo>
                  <a:lnTo>
                    <a:pt x="5808" y="398050"/>
                  </a:lnTo>
                  <a:lnTo>
                    <a:pt x="0" y="330927"/>
                  </a:lnTo>
                  <a:lnTo>
                    <a:pt x="230984" y="91393"/>
                  </a:lnTo>
                  <a:lnTo>
                    <a:pt x="507819" y="3479"/>
                  </a:lnTo>
                  <a:lnTo>
                    <a:pt x="740167" y="0"/>
                  </a:lnTo>
                  <a:lnTo>
                    <a:pt x="837692" y="13769"/>
                  </a:lnTo>
                  <a:lnTo>
                    <a:pt x="995232" y="4734"/>
                  </a:lnTo>
                  <a:lnTo>
                    <a:pt x="1099319" y="14163"/>
                  </a:lnTo>
                  <a:lnTo>
                    <a:pt x="1196370" y="53253"/>
                  </a:lnTo>
                  <a:lnTo>
                    <a:pt x="1332801" y="133200"/>
                  </a:lnTo>
                  <a:lnTo>
                    <a:pt x="1681498" y="488605"/>
                  </a:lnTo>
                  <a:lnTo>
                    <a:pt x="1849951" y="750966"/>
                  </a:lnTo>
                  <a:lnTo>
                    <a:pt x="1885159" y="1049790"/>
                  </a:lnTo>
                  <a:lnTo>
                    <a:pt x="1834121" y="1514579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707825" y="3636412"/>
              <a:ext cx="370840" cy="180975"/>
            </a:xfrm>
            <a:custGeom>
              <a:avLst/>
              <a:gdLst/>
              <a:ahLst/>
              <a:cxnLst/>
              <a:rect l="l" t="t" r="r" b="b"/>
              <a:pathLst>
                <a:path w="370839" h="180975">
                  <a:moveTo>
                    <a:pt x="0" y="0"/>
                  </a:moveTo>
                  <a:lnTo>
                    <a:pt x="104267" y="26073"/>
                  </a:lnTo>
                  <a:lnTo>
                    <a:pt x="140664" y="43861"/>
                  </a:lnTo>
                  <a:lnTo>
                    <a:pt x="265582" y="172300"/>
                  </a:lnTo>
                  <a:lnTo>
                    <a:pt x="278036" y="180010"/>
                  </a:lnTo>
                  <a:lnTo>
                    <a:pt x="291912" y="180848"/>
                  </a:lnTo>
                  <a:lnTo>
                    <a:pt x="304640" y="175265"/>
                  </a:lnTo>
                  <a:lnTo>
                    <a:pt x="313651" y="163715"/>
                  </a:lnTo>
                  <a:lnTo>
                    <a:pt x="370281" y="34467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45820" y="3452977"/>
              <a:ext cx="408305" cy="304165"/>
            </a:xfrm>
            <a:custGeom>
              <a:avLst/>
              <a:gdLst/>
              <a:ahLst/>
              <a:cxnLst/>
              <a:rect l="l" t="t" r="r" b="b"/>
              <a:pathLst>
                <a:path w="408304" h="304164">
                  <a:moveTo>
                    <a:pt x="0" y="0"/>
                  </a:moveTo>
                  <a:lnTo>
                    <a:pt x="15740" y="86590"/>
                  </a:lnTo>
                  <a:lnTo>
                    <a:pt x="26150" y="138752"/>
                  </a:lnTo>
                  <a:lnTo>
                    <a:pt x="35877" y="177452"/>
                  </a:lnTo>
                  <a:lnTo>
                    <a:pt x="49568" y="223659"/>
                  </a:lnTo>
                  <a:lnTo>
                    <a:pt x="82815" y="263446"/>
                  </a:lnTo>
                  <a:lnTo>
                    <a:pt x="138028" y="276514"/>
                  </a:lnTo>
                  <a:lnTo>
                    <a:pt x="184936" y="284735"/>
                  </a:lnTo>
                  <a:lnTo>
                    <a:pt x="236657" y="292817"/>
                  </a:lnTo>
                  <a:lnTo>
                    <a:pt x="289351" y="299651"/>
                  </a:lnTo>
                  <a:lnTo>
                    <a:pt x="339178" y="304126"/>
                  </a:lnTo>
                  <a:lnTo>
                    <a:pt x="368724" y="299104"/>
                  </a:lnTo>
                  <a:lnTo>
                    <a:pt x="391990" y="282387"/>
                  </a:lnTo>
                  <a:lnTo>
                    <a:pt x="405985" y="257360"/>
                  </a:lnTo>
                  <a:lnTo>
                    <a:pt x="407720" y="227406"/>
                  </a:lnTo>
                  <a:lnTo>
                    <a:pt x="398304" y="174879"/>
                  </a:lnTo>
                  <a:lnTo>
                    <a:pt x="387642" y="121269"/>
                  </a:lnTo>
                  <a:lnTo>
                    <a:pt x="376684" y="74769"/>
                  </a:lnTo>
                  <a:lnTo>
                    <a:pt x="366382" y="43573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145596" y="3722240"/>
              <a:ext cx="702945" cy="434975"/>
            </a:xfrm>
            <a:custGeom>
              <a:avLst/>
              <a:gdLst/>
              <a:ahLst/>
              <a:cxnLst/>
              <a:rect l="l" t="t" r="r" b="b"/>
              <a:pathLst>
                <a:path w="702945" h="434975">
                  <a:moveTo>
                    <a:pt x="263156" y="31927"/>
                  </a:moveTo>
                  <a:lnTo>
                    <a:pt x="393801" y="199085"/>
                  </a:lnTo>
                  <a:lnTo>
                    <a:pt x="429106" y="237939"/>
                  </a:lnTo>
                  <a:lnTo>
                    <a:pt x="469734" y="271183"/>
                  </a:lnTo>
                  <a:lnTo>
                    <a:pt x="702411" y="434479"/>
                  </a:lnTo>
                  <a:lnTo>
                    <a:pt x="395490" y="353504"/>
                  </a:lnTo>
                  <a:lnTo>
                    <a:pt x="346436" y="336662"/>
                  </a:lnTo>
                  <a:lnTo>
                    <a:pt x="300589" y="313002"/>
                  </a:lnTo>
                  <a:lnTo>
                    <a:pt x="258648" y="282958"/>
                  </a:lnTo>
                  <a:lnTo>
                    <a:pt x="221310" y="246964"/>
                  </a:lnTo>
                  <a:lnTo>
                    <a:pt x="0" y="0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14020" y="3159616"/>
              <a:ext cx="111760" cy="41275"/>
            </a:xfrm>
            <a:custGeom>
              <a:avLst/>
              <a:gdLst/>
              <a:ahLst/>
              <a:cxnLst/>
              <a:rect l="l" t="t" r="r" b="b"/>
              <a:pathLst>
                <a:path w="111760" h="41275">
                  <a:moveTo>
                    <a:pt x="111366" y="41160"/>
                  </a:moveTo>
                  <a:lnTo>
                    <a:pt x="62641" y="26894"/>
                  </a:lnTo>
                  <a:lnTo>
                    <a:pt x="34799" y="17851"/>
                  </a:lnTo>
                  <a:lnTo>
                    <a:pt x="17399" y="10172"/>
                  </a:lnTo>
                  <a:lnTo>
                    <a:pt x="0" y="0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019561" y="3969207"/>
              <a:ext cx="576580" cy="842010"/>
            </a:xfrm>
            <a:custGeom>
              <a:avLst/>
              <a:gdLst/>
              <a:ahLst/>
              <a:cxnLst/>
              <a:rect l="l" t="t" r="r" b="b"/>
              <a:pathLst>
                <a:path w="576579" h="842010">
                  <a:moveTo>
                    <a:pt x="347353" y="0"/>
                  </a:moveTo>
                  <a:lnTo>
                    <a:pt x="244559" y="605548"/>
                  </a:lnTo>
                  <a:lnTo>
                    <a:pt x="214839" y="574286"/>
                  </a:lnTo>
                  <a:lnTo>
                    <a:pt x="175494" y="556065"/>
                  </a:lnTo>
                  <a:lnTo>
                    <a:pt x="131289" y="550213"/>
                  </a:lnTo>
                  <a:lnTo>
                    <a:pt x="86994" y="556056"/>
                  </a:lnTo>
                  <a:lnTo>
                    <a:pt x="47375" y="572922"/>
                  </a:lnTo>
                  <a:lnTo>
                    <a:pt x="17201" y="600138"/>
                  </a:lnTo>
                  <a:lnTo>
                    <a:pt x="1240" y="637032"/>
                  </a:lnTo>
                  <a:lnTo>
                    <a:pt x="0" y="663241"/>
                  </a:lnTo>
                  <a:lnTo>
                    <a:pt x="4627" y="692367"/>
                  </a:lnTo>
                  <a:lnTo>
                    <a:pt x="30743" y="752883"/>
                  </a:lnTo>
                  <a:lnTo>
                    <a:pt x="78110" y="805599"/>
                  </a:lnTo>
                  <a:lnTo>
                    <a:pt x="145248" y="837533"/>
                  </a:lnTo>
                  <a:lnTo>
                    <a:pt x="185770" y="841650"/>
                  </a:lnTo>
                  <a:lnTo>
                    <a:pt x="230680" y="835704"/>
                  </a:lnTo>
                  <a:lnTo>
                    <a:pt x="279793" y="818073"/>
                  </a:lnTo>
                  <a:lnTo>
                    <a:pt x="332926" y="787133"/>
                  </a:lnTo>
                  <a:lnTo>
                    <a:pt x="463898" y="618696"/>
                  </a:lnTo>
                  <a:lnTo>
                    <a:pt x="537224" y="396860"/>
                  </a:lnTo>
                  <a:lnTo>
                    <a:pt x="569241" y="203626"/>
                  </a:lnTo>
                  <a:lnTo>
                    <a:pt x="576283" y="120992"/>
                  </a:lnTo>
                  <a:lnTo>
                    <a:pt x="482052" y="97999"/>
                  </a:lnTo>
                  <a:lnTo>
                    <a:pt x="426794" y="77731"/>
                  </a:lnTo>
                  <a:lnTo>
                    <a:pt x="389049" y="48846"/>
                  </a:lnTo>
                  <a:lnTo>
                    <a:pt x="347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19561" y="3969207"/>
              <a:ext cx="576580" cy="842010"/>
            </a:xfrm>
            <a:custGeom>
              <a:avLst/>
              <a:gdLst/>
              <a:ahLst/>
              <a:cxnLst/>
              <a:rect l="l" t="t" r="r" b="b"/>
              <a:pathLst>
                <a:path w="576579" h="842010">
                  <a:moveTo>
                    <a:pt x="244559" y="605548"/>
                  </a:moveTo>
                  <a:lnTo>
                    <a:pt x="214839" y="574286"/>
                  </a:lnTo>
                  <a:lnTo>
                    <a:pt x="175494" y="556065"/>
                  </a:lnTo>
                  <a:lnTo>
                    <a:pt x="131289" y="550213"/>
                  </a:lnTo>
                  <a:lnTo>
                    <a:pt x="86994" y="556056"/>
                  </a:lnTo>
                  <a:lnTo>
                    <a:pt x="47375" y="572922"/>
                  </a:lnTo>
                  <a:lnTo>
                    <a:pt x="17201" y="600138"/>
                  </a:lnTo>
                  <a:lnTo>
                    <a:pt x="1240" y="637032"/>
                  </a:lnTo>
                  <a:lnTo>
                    <a:pt x="0" y="663241"/>
                  </a:lnTo>
                  <a:lnTo>
                    <a:pt x="4627" y="692367"/>
                  </a:lnTo>
                  <a:lnTo>
                    <a:pt x="30743" y="752883"/>
                  </a:lnTo>
                  <a:lnTo>
                    <a:pt x="78110" y="805599"/>
                  </a:lnTo>
                  <a:lnTo>
                    <a:pt x="145248" y="837533"/>
                  </a:lnTo>
                  <a:lnTo>
                    <a:pt x="185770" y="841650"/>
                  </a:lnTo>
                  <a:lnTo>
                    <a:pt x="230680" y="835704"/>
                  </a:lnTo>
                  <a:lnTo>
                    <a:pt x="279793" y="818073"/>
                  </a:lnTo>
                  <a:lnTo>
                    <a:pt x="332926" y="787133"/>
                  </a:lnTo>
                  <a:lnTo>
                    <a:pt x="463898" y="618696"/>
                  </a:lnTo>
                  <a:lnTo>
                    <a:pt x="537224" y="396860"/>
                  </a:lnTo>
                  <a:lnTo>
                    <a:pt x="569241" y="203626"/>
                  </a:lnTo>
                  <a:lnTo>
                    <a:pt x="576283" y="120992"/>
                  </a:lnTo>
                  <a:lnTo>
                    <a:pt x="482052" y="97999"/>
                  </a:lnTo>
                  <a:lnTo>
                    <a:pt x="426794" y="77731"/>
                  </a:lnTo>
                  <a:lnTo>
                    <a:pt x="389049" y="48846"/>
                  </a:lnTo>
                  <a:lnTo>
                    <a:pt x="347353" y="0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139433" y="3882703"/>
              <a:ext cx="164465" cy="796925"/>
            </a:xfrm>
            <a:custGeom>
              <a:avLst/>
              <a:gdLst/>
              <a:ahLst/>
              <a:cxnLst/>
              <a:rect l="l" t="t" r="r" b="b"/>
              <a:pathLst>
                <a:path w="164464" h="796925">
                  <a:moveTo>
                    <a:pt x="149961" y="0"/>
                  </a:moveTo>
                  <a:lnTo>
                    <a:pt x="163700" y="382045"/>
                  </a:lnTo>
                  <a:lnTo>
                    <a:pt x="164195" y="588292"/>
                  </a:lnTo>
                  <a:lnTo>
                    <a:pt x="147768" y="689750"/>
                  </a:lnTo>
                  <a:lnTo>
                    <a:pt x="110743" y="757428"/>
                  </a:lnTo>
                  <a:lnTo>
                    <a:pt x="80767" y="786194"/>
                  </a:lnTo>
                  <a:lnTo>
                    <a:pt x="59239" y="796918"/>
                  </a:lnTo>
                  <a:lnTo>
                    <a:pt x="35777" y="790621"/>
                  </a:lnTo>
                  <a:lnTo>
                    <a:pt x="0" y="768324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648047" y="3605103"/>
              <a:ext cx="1317625" cy="2183130"/>
            </a:xfrm>
            <a:custGeom>
              <a:avLst/>
              <a:gdLst/>
              <a:ahLst/>
              <a:cxnLst/>
              <a:rect l="l" t="t" r="r" b="b"/>
              <a:pathLst>
                <a:path w="1317625" h="2183129">
                  <a:moveTo>
                    <a:pt x="829627" y="0"/>
                  </a:moveTo>
                  <a:lnTo>
                    <a:pt x="0" y="356311"/>
                  </a:lnTo>
                  <a:lnTo>
                    <a:pt x="24008" y="465612"/>
                  </a:lnTo>
                  <a:lnTo>
                    <a:pt x="58912" y="564927"/>
                  </a:lnTo>
                  <a:lnTo>
                    <a:pt x="128919" y="710848"/>
                  </a:lnTo>
                  <a:lnTo>
                    <a:pt x="258241" y="959967"/>
                  </a:lnTo>
                  <a:lnTo>
                    <a:pt x="463375" y="1100201"/>
                  </a:lnTo>
                  <a:lnTo>
                    <a:pt x="591861" y="1222354"/>
                  </a:lnTo>
                  <a:lnTo>
                    <a:pt x="697796" y="1394291"/>
                  </a:lnTo>
                  <a:lnTo>
                    <a:pt x="835278" y="1683880"/>
                  </a:lnTo>
                  <a:lnTo>
                    <a:pt x="867956" y="1939302"/>
                  </a:lnTo>
                  <a:lnTo>
                    <a:pt x="843143" y="2002579"/>
                  </a:lnTo>
                  <a:lnTo>
                    <a:pt x="832856" y="2045992"/>
                  </a:lnTo>
                  <a:lnTo>
                    <a:pt x="835280" y="2089628"/>
                  </a:lnTo>
                  <a:lnTo>
                    <a:pt x="848601" y="2153577"/>
                  </a:lnTo>
                  <a:lnTo>
                    <a:pt x="1020698" y="2182779"/>
                  </a:lnTo>
                  <a:lnTo>
                    <a:pt x="1126863" y="2182929"/>
                  </a:lnTo>
                  <a:lnTo>
                    <a:pt x="1211012" y="2145404"/>
                  </a:lnTo>
                  <a:lnTo>
                    <a:pt x="1317066" y="2061578"/>
                  </a:lnTo>
                  <a:lnTo>
                    <a:pt x="1163332" y="1896948"/>
                  </a:lnTo>
                  <a:lnTo>
                    <a:pt x="1087869" y="1428051"/>
                  </a:lnTo>
                  <a:lnTo>
                    <a:pt x="893382" y="1095790"/>
                  </a:lnTo>
                  <a:lnTo>
                    <a:pt x="790892" y="852128"/>
                  </a:lnTo>
                  <a:lnTo>
                    <a:pt x="746505" y="577448"/>
                  </a:lnTo>
                  <a:lnTo>
                    <a:pt x="726325" y="152133"/>
                  </a:lnTo>
                  <a:lnTo>
                    <a:pt x="8296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648047" y="3605103"/>
              <a:ext cx="1317625" cy="2183130"/>
            </a:xfrm>
            <a:custGeom>
              <a:avLst/>
              <a:gdLst/>
              <a:ahLst/>
              <a:cxnLst/>
              <a:rect l="l" t="t" r="r" b="b"/>
              <a:pathLst>
                <a:path w="1317625" h="2183129">
                  <a:moveTo>
                    <a:pt x="829627" y="0"/>
                  </a:moveTo>
                  <a:lnTo>
                    <a:pt x="726325" y="152133"/>
                  </a:lnTo>
                  <a:lnTo>
                    <a:pt x="746505" y="577448"/>
                  </a:lnTo>
                  <a:lnTo>
                    <a:pt x="790892" y="852128"/>
                  </a:lnTo>
                  <a:lnTo>
                    <a:pt x="893382" y="1095790"/>
                  </a:lnTo>
                  <a:lnTo>
                    <a:pt x="1087869" y="1428051"/>
                  </a:lnTo>
                  <a:lnTo>
                    <a:pt x="1163332" y="1896948"/>
                  </a:lnTo>
                  <a:lnTo>
                    <a:pt x="1317066" y="2061578"/>
                  </a:lnTo>
                  <a:lnTo>
                    <a:pt x="1211012" y="2145404"/>
                  </a:lnTo>
                  <a:lnTo>
                    <a:pt x="1126863" y="2182929"/>
                  </a:lnTo>
                  <a:lnTo>
                    <a:pt x="1020698" y="2182779"/>
                  </a:lnTo>
                  <a:lnTo>
                    <a:pt x="848601" y="2153577"/>
                  </a:lnTo>
                  <a:lnTo>
                    <a:pt x="835280" y="2089628"/>
                  </a:lnTo>
                  <a:lnTo>
                    <a:pt x="832856" y="2045992"/>
                  </a:lnTo>
                  <a:lnTo>
                    <a:pt x="843143" y="2002579"/>
                  </a:lnTo>
                  <a:lnTo>
                    <a:pt x="867956" y="1939302"/>
                  </a:lnTo>
                  <a:lnTo>
                    <a:pt x="835278" y="1683880"/>
                  </a:lnTo>
                  <a:lnTo>
                    <a:pt x="697796" y="1394291"/>
                  </a:lnTo>
                  <a:lnTo>
                    <a:pt x="591861" y="1222354"/>
                  </a:lnTo>
                  <a:lnTo>
                    <a:pt x="463375" y="1100201"/>
                  </a:lnTo>
                  <a:lnTo>
                    <a:pt x="258241" y="959967"/>
                  </a:lnTo>
                  <a:lnTo>
                    <a:pt x="128919" y="710848"/>
                  </a:lnTo>
                  <a:lnTo>
                    <a:pt x="58912" y="564927"/>
                  </a:lnTo>
                  <a:lnTo>
                    <a:pt x="24008" y="465612"/>
                  </a:lnTo>
                  <a:lnTo>
                    <a:pt x="0" y="356311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26448" y="3969478"/>
              <a:ext cx="883285" cy="1729105"/>
            </a:xfrm>
            <a:custGeom>
              <a:avLst/>
              <a:gdLst/>
              <a:ahLst/>
              <a:cxnLst/>
              <a:rect l="l" t="t" r="r" b="b"/>
              <a:pathLst>
                <a:path w="883285" h="1729104">
                  <a:moveTo>
                    <a:pt x="815898" y="0"/>
                  </a:moveTo>
                  <a:lnTo>
                    <a:pt x="0" y="137998"/>
                  </a:lnTo>
                  <a:lnTo>
                    <a:pt x="13918" y="188194"/>
                  </a:lnTo>
                  <a:lnTo>
                    <a:pt x="29185" y="240022"/>
                  </a:lnTo>
                  <a:lnTo>
                    <a:pt x="45591" y="293062"/>
                  </a:lnTo>
                  <a:lnTo>
                    <a:pt x="62927" y="346894"/>
                  </a:lnTo>
                  <a:lnTo>
                    <a:pt x="80985" y="401097"/>
                  </a:lnTo>
                  <a:lnTo>
                    <a:pt x="99555" y="455251"/>
                  </a:lnTo>
                  <a:lnTo>
                    <a:pt x="118430" y="508935"/>
                  </a:lnTo>
                  <a:lnTo>
                    <a:pt x="137401" y="561728"/>
                  </a:lnTo>
                  <a:lnTo>
                    <a:pt x="156258" y="613211"/>
                  </a:lnTo>
                  <a:lnTo>
                    <a:pt x="174794" y="662963"/>
                  </a:lnTo>
                  <a:lnTo>
                    <a:pt x="210065" y="755591"/>
                  </a:lnTo>
                  <a:lnTo>
                    <a:pt x="241545" y="836249"/>
                  </a:lnTo>
                  <a:lnTo>
                    <a:pt x="267563" y="901572"/>
                  </a:lnTo>
                  <a:lnTo>
                    <a:pt x="280719" y="939428"/>
                  </a:lnTo>
                  <a:lnTo>
                    <a:pt x="290172" y="978265"/>
                  </a:lnTo>
                  <a:lnTo>
                    <a:pt x="295877" y="1017830"/>
                  </a:lnTo>
                  <a:lnTo>
                    <a:pt x="297789" y="1057871"/>
                  </a:lnTo>
                  <a:lnTo>
                    <a:pt x="297789" y="1628216"/>
                  </a:lnTo>
                  <a:lnTo>
                    <a:pt x="298707" y="1641773"/>
                  </a:lnTo>
                  <a:lnTo>
                    <a:pt x="312102" y="1679905"/>
                  </a:lnTo>
                  <a:lnTo>
                    <a:pt x="348749" y="1715633"/>
                  </a:lnTo>
                  <a:lnTo>
                    <a:pt x="398246" y="1728673"/>
                  </a:lnTo>
                  <a:lnTo>
                    <a:pt x="746391" y="1728673"/>
                  </a:lnTo>
                  <a:lnTo>
                    <a:pt x="778265" y="1719484"/>
                  </a:lnTo>
                  <a:lnTo>
                    <a:pt x="799122" y="1696342"/>
                  </a:lnTo>
                  <a:lnTo>
                    <a:pt x="805566" y="1665879"/>
                  </a:lnTo>
                  <a:lnTo>
                    <a:pt x="794207" y="1634731"/>
                  </a:lnTo>
                  <a:lnTo>
                    <a:pt x="774942" y="1608867"/>
                  </a:lnTo>
                  <a:lnTo>
                    <a:pt x="755411" y="1583875"/>
                  </a:lnTo>
                  <a:lnTo>
                    <a:pt x="736428" y="1561191"/>
                  </a:lnTo>
                  <a:lnTo>
                    <a:pt x="718807" y="1542249"/>
                  </a:lnTo>
                  <a:lnTo>
                    <a:pt x="704989" y="1525190"/>
                  </a:lnTo>
                  <a:lnTo>
                    <a:pt x="675683" y="1470223"/>
                  </a:lnTo>
                  <a:lnTo>
                    <a:pt x="660826" y="1433391"/>
                  </a:lnTo>
                  <a:lnTo>
                    <a:pt x="646252" y="1391045"/>
                  </a:lnTo>
                  <a:lnTo>
                    <a:pt x="632277" y="1343721"/>
                  </a:lnTo>
                  <a:lnTo>
                    <a:pt x="619215" y="1291959"/>
                  </a:lnTo>
                  <a:lnTo>
                    <a:pt x="607383" y="1236296"/>
                  </a:lnTo>
                  <a:lnTo>
                    <a:pt x="597093" y="1177270"/>
                  </a:lnTo>
                  <a:lnTo>
                    <a:pt x="588663" y="1115419"/>
                  </a:lnTo>
                  <a:lnTo>
                    <a:pt x="582406" y="1051280"/>
                  </a:lnTo>
                  <a:lnTo>
                    <a:pt x="578637" y="985393"/>
                  </a:lnTo>
                  <a:lnTo>
                    <a:pt x="580168" y="921723"/>
                  </a:lnTo>
                  <a:lnTo>
                    <a:pt x="588880" y="863627"/>
                  </a:lnTo>
                  <a:lnTo>
                    <a:pt x="603677" y="810728"/>
                  </a:lnTo>
                  <a:lnTo>
                    <a:pt x="623469" y="762645"/>
                  </a:lnTo>
                  <a:lnTo>
                    <a:pt x="647161" y="719002"/>
                  </a:lnTo>
                  <a:lnTo>
                    <a:pt x="673661" y="679419"/>
                  </a:lnTo>
                  <a:lnTo>
                    <a:pt x="701877" y="643519"/>
                  </a:lnTo>
                  <a:lnTo>
                    <a:pt x="730714" y="610922"/>
                  </a:lnTo>
                  <a:lnTo>
                    <a:pt x="759081" y="581251"/>
                  </a:lnTo>
                  <a:lnTo>
                    <a:pt x="785884" y="554127"/>
                  </a:lnTo>
                  <a:lnTo>
                    <a:pt x="810030" y="529171"/>
                  </a:lnTo>
                  <a:lnTo>
                    <a:pt x="830427" y="506006"/>
                  </a:lnTo>
                  <a:lnTo>
                    <a:pt x="871055" y="447707"/>
                  </a:lnTo>
                  <a:lnTo>
                    <a:pt x="883084" y="375565"/>
                  </a:lnTo>
                  <a:lnTo>
                    <a:pt x="865153" y="242142"/>
                  </a:lnTo>
                  <a:lnTo>
                    <a:pt x="8158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626448" y="3969478"/>
              <a:ext cx="883285" cy="1729105"/>
            </a:xfrm>
            <a:custGeom>
              <a:avLst/>
              <a:gdLst/>
              <a:ahLst/>
              <a:cxnLst/>
              <a:rect l="l" t="t" r="r" b="b"/>
              <a:pathLst>
                <a:path w="883285" h="1729104">
                  <a:moveTo>
                    <a:pt x="815898" y="0"/>
                  </a:moveTo>
                  <a:lnTo>
                    <a:pt x="865153" y="242142"/>
                  </a:lnTo>
                  <a:lnTo>
                    <a:pt x="883084" y="375565"/>
                  </a:lnTo>
                  <a:lnTo>
                    <a:pt x="871055" y="447707"/>
                  </a:lnTo>
                  <a:lnTo>
                    <a:pt x="830427" y="506006"/>
                  </a:lnTo>
                  <a:lnTo>
                    <a:pt x="810030" y="529171"/>
                  </a:lnTo>
                  <a:lnTo>
                    <a:pt x="785884" y="554127"/>
                  </a:lnTo>
                  <a:lnTo>
                    <a:pt x="759081" y="581251"/>
                  </a:lnTo>
                  <a:lnTo>
                    <a:pt x="730714" y="610922"/>
                  </a:lnTo>
                  <a:lnTo>
                    <a:pt x="701877" y="643519"/>
                  </a:lnTo>
                  <a:lnTo>
                    <a:pt x="673661" y="679419"/>
                  </a:lnTo>
                  <a:lnTo>
                    <a:pt x="647161" y="719002"/>
                  </a:lnTo>
                  <a:lnTo>
                    <a:pt x="623469" y="762645"/>
                  </a:lnTo>
                  <a:lnTo>
                    <a:pt x="603677" y="810728"/>
                  </a:lnTo>
                  <a:lnTo>
                    <a:pt x="588880" y="863627"/>
                  </a:lnTo>
                  <a:lnTo>
                    <a:pt x="580168" y="921723"/>
                  </a:lnTo>
                  <a:lnTo>
                    <a:pt x="578637" y="985393"/>
                  </a:lnTo>
                  <a:lnTo>
                    <a:pt x="582406" y="1051280"/>
                  </a:lnTo>
                  <a:lnTo>
                    <a:pt x="588663" y="1115419"/>
                  </a:lnTo>
                  <a:lnTo>
                    <a:pt x="597093" y="1177270"/>
                  </a:lnTo>
                  <a:lnTo>
                    <a:pt x="607383" y="1236296"/>
                  </a:lnTo>
                  <a:lnTo>
                    <a:pt x="619215" y="1291959"/>
                  </a:lnTo>
                  <a:lnTo>
                    <a:pt x="632277" y="1343721"/>
                  </a:lnTo>
                  <a:lnTo>
                    <a:pt x="646252" y="1391045"/>
                  </a:lnTo>
                  <a:lnTo>
                    <a:pt x="660826" y="1433391"/>
                  </a:lnTo>
                  <a:lnTo>
                    <a:pt x="675683" y="1470223"/>
                  </a:lnTo>
                  <a:lnTo>
                    <a:pt x="704989" y="1525190"/>
                  </a:lnTo>
                  <a:lnTo>
                    <a:pt x="736428" y="1561191"/>
                  </a:lnTo>
                  <a:lnTo>
                    <a:pt x="755411" y="1583875"/>
                  </a:lnTo>
                  <a:lnTo>
                    <a:pt x="774942" y="1608867"/>
                  </a:lnTo>
                  <a:lnTo>
                    <a:pt x="794207" y="1634731"/>
                  </a:lnTo>
                  <a:lnTo>
                    <a:pt x="805566" y="1665879"/>
                  </a:lnTo>
                  <a:lnTo>
                    <a:pt x="799122" y="1696342"/>
                  </a:lnTo>
                  <a:lnTo>
                    <a:pt x="778265" y="1719484"/>
                  </a:lnTo>
                  <a:lnTo>
                    <a:pt x="746391" y="1728673"/>
                  </a:lnTo>
                  <a:lnTo>
                    <a:pt x="398246" y="1728673"/>
                  </a:lnTo>
                  <a:lnTo>
                    <a:pt x="348749" y="1715633"/>
                  </a:lnTo>
                  <a:lnTo>
                    <a:pt x="312102" y="1679905"/>
                  </a:lnTo>
                  <a:lnTo>
                    <a:pt x="298707" y="1641773"/>
                  </a:lnTo>
                  <a:lnTo>
                    <a:pt x="297789" y="1628216"/>
                  </a:lnTo>
                  <a:lnTo>
                    <a:pt x="297789" y="1389722"/>
                  </a:lnTo>
                  <a:lnTo>
                    <a:pt x="297789" y="1057871"/>
                  </a:lnTo>
                  <a:lnTo>
                    <a:pt x="295877" y="1017830"/>
                  </a:lnTo>
                  <a:lnTo>
                    <a:pt x="290172" y="978265"/>
                  </a:lnTo>
                  <a:lnTo>
                    <a:pt x="280719" y="939428"/>
                  </a:lnTo>
                  <a:lnTo>
                    <a:pt x="267563" y="901572"/>
                  </a:lnTo>
                  <a:lnTo>
                    <a:pt x="255341" y="871038"/>
                  </a:lnTo>
                  <a:lnTo>
                    <a:pt x="241545" y="836249"/>
                  </a:lnTo>
                  <a:lnTo>
                    <a:pt x="226383" y="797626"/>
                  </a:lnTo>
                  <a:lnTo>
                    <a:pt x="210065" y="755591"/>
                  </a:lnTo>
                  <a:lnTo>
                    <a:pt x="192799" y="710563"/>
                  </a:lnTo>
                  <a:lnTo>
                    <a:pt x="174794" y="662963"/>
                  </a:lnTo>
                  <a:lnTo>
                    <a:pt x="156258" y="613211"/>
                  </a:lnTo>
                  <a:lnTo>
                    <a:pt x="137401" y="561728"/>
                  </a:lnTo>
                  <a:lnTo>
                    <a:pt x="118430" y="508935"/>
                  </a:lnTo>
                  <a:lnTo>
                    <a:pt x="99555" y="455251"/>
                  </a:lnTo>
                  <a:lnTo>
                    <a:pt x="80985" y="401097"/>
                  </a:lnTo>
                  <a:lnTo>
                    <a:pt x="62927" y="346894"/>
                  </a:lnTo>
                  <a:lnTo>
                    <a:pt x="45591" y="293062"/>
                  </a:lnTo>
                  <a:lnTo>
                    <a:pt x="29185" y="240022"/>
                  </a:lnTo>
                  <a:lnTo>
                    <a:pt x="13918" y="188194"/>
                  </a:lnTo>
                  <a:lnTo>
                    <a:pt x="0" y="137998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316651" y="2482385"/>
              <a:ext cx="2839720" cy="1908175"/>
            </a:xfrm>
            <a:custGeom>
              <a:avLst/>
              <a:gdLst/>
              <a:ahLst/>
              <a:cxnLst/>
              <a:rect l="l" t="t" r="r" b="b"/>
              <a:pathLst>
                <a:path w="2839720" h="1908175">
                  <a:moveTo>
                    <a:pt x="397571" y="1908153"/>
                  </a:moveTo>
                  <a:lnTo>
                    <a:pt x="145247" y="1540958"/>
                  </a:lnTo>
                  <a:lnTo>
                    <a:pt x="119093" y="1500458"/>
                  </a:lnTo>
                  <a:lnTo>
                    <a:pt x="95395" y="1458664"/>
                  </a:lnTo>
                  <a:lnTo>
                    <a:pt x="74202" y="1415694"/>
                  </a:lnTo>
                  <a:lnTo>
                    <a:pt x="55560" y="1371664"/>
                  </a:lnTo>
                  <a:lnTo>
                    <a:pt x="39519" y="1326690"/>
                  </a:lnTo>
                  <a:lnTo>
                    <a:pt x="26126" y="1280889"/>
                  </a:lnTo>
                  <a:lnTo>
                    <a:pt x="15430" y="1234378"/>
                  </a:lnTo>
                  <a:lnTo>
                    <a:pt x="7478" y="1187273"/>
                  </a:lnTo>
                  <a:lnTo>
                    <a:pt x="2319" y="1139691"/>
                  </a:lnTo>
                  <a:lnTo>
                    <a:pt x="0" y="1091748"/>
                  </a:lnTo>
                  <a:lnTo>
                    <a:pt x="569" y="1043562"/>
                  </a:lnTo>
                  <a:lnTo>
                    <a:pt x="4328" y="1013489"/>
                  </a:lnTo>
                  <a:lnTo>
                    <a:pt x="4684" y="1012600"/>
                  </a:lnTo>
                  <a:lnTo>
                    <a:pt x="19456" y="965230"/>
                  </a:lnTo>
                  <a:lnTo>
                    <a:pt x="35264" y="919506"/>
                  </a:lnTo>
                  <a:lnTo>
                    <a:pt x="52627" y="874497"/>
                  </a:lnTo>
                  <a:lnTo>
                    <a:pt x="71735" y="830366"/>
                  </a:lnTo>
                  <a:lnTo>
                    <a:pt x="92778" y="787276"/>
                  </a:lnTo>
                  <a:lnTo>
                    <a:pt x="115943" y="745391"/>
                  </a:lnTo>
                  <a:lnTo>
                    <a:pt x="141422" y="704873"/>
                  </a:lnTo>
                  <a:lnTo>
                    <a:pt x="169402" y="665885"/>
                  </a:lnTo>
                  <a:lnTo>
                    <a:pt x="200073" y="628590"/>
                  </a:lnTo>
                  <a:lnTo>
                    <a:pt x="450466" y="344529"/>
                  </a:lnTo>
                  <a:lnTo>
                    <a:pt x="483819" y="308483"/>
                  </a:lnTo>
                  <a:lnTo>
                    <a:pt x="518714" y="274240"/>
                  </a:lnTo>
                  <a:lnTo>
                    <a:pt x="555078" y="241834"/>
                  </a:lnTo>
                  <a:lnTo>
                    <a:pt x="592835" y="211301"/>
                  </a:lnTo>
                  <a:lnTo>
                    <a:pt x="631909" y="182677"/>
                  </a:lnTo>
                  <a:lnTo>
                    <a:pt x="672227" y="155997"/>
                  </a:lnTo>
                  <a:lnTo>
                    <a:pt x="713711" y="131298"/>
                  </a:lnTo>
                  <a:lnTo>
                    <a:pt x="756288" y="108614"/>
                  </a:lnTo>
                  <a:lnTo>
                    <a:pt x="799882" y="87982"/>
                  </a:lnTo>
                  <a:lnTo>
                    <a:pt x="844418" y="69436"/>
                  </a:lnTo>
                  <a:lnTo>
                    <a:pt x="889820" y="53013"/>
                  </a:lnTo>
                  <a:lnTo>
                    <a:pt x="936014" y="38748"/>
                  </a:lnTo>
                  <a:lnTo>
                    <a:pt x="982924" y="26678"/>
                  </a:lnTo>
                  <a:lnTo>
                    <a:pt x="1030475" y="16836"/>
                  </a:lnTo>
                  <a:lnTo>
                    <a:pt x="1078591" y="9260"/>
                  </a:lnTo>
                  <a:lnTo>
                    <a:pt x="1127198" y="3984"/>
                  </a:lnTo>
                  <a:lnTo>
                    <a:pt x="1176221" y="1045"/>
                  </a:lnTo>
                  <a:lnTo>
                    <a:pt x="1246367" y="0"/>
                  </a:lnTo>
                  <a:lnTo>
                    <a:pt x="1298625" y="2474"/>
                  </a:lnTo>
                  <a:lnTo>
                    <a:pt x="1350568" y="7819"/>
                  </a:lnTo>
                  <a:lnTo>
                    <a:pt x="1402080" y="16012"/>
                  </a:lnTo>
                  <a:lnTo>
                    <a:pt x="1453044" y="27026"/>
                  </a:lnTo>
                  <a:lnTo>
                    <a:pt x="1503341" y="40837"/>
                  </a:lnTo>
                  <a:lnTo>
                    <a:pt x="1552856" y="57419"/>
                  </a:lnTo>
                  <a:lnTo>
                    <a:pt x="1601470" y="76747"/>
                  </a:lnTo>
                  <a:lnTo>
                    <a:pt x="1649067" y="98797"/>
                  </a:lnTo>
                  <a:lnTo>
                    <a:pt x="1692684" y="118530"/>
                  </a:lnTo>
                  <a:lnTo>
                    <a:pt x="1737479" y="134966"/>
                  </a:lnTo>
                  <a:lnTo>
                    <a:pt x="1783264" y="148066"/>
                  </a:lnTo>
                  <a:lnTo>
                    <a:pt x="1829851" y="157791"/>
                  </a:lnTo>
                  <a:lnTo>
                    <a:pt x="1877053" y="164101"/>
                  </a:lnTo>
                  <a:lnTo>
                    <a:pt x="1924681" y="166958"/>
                  </a:lnTo>
                  <a:lnTo>
                    <a:pt x="1972549" y="166322"/>
                  </a:lnTo>
                  <a:lnTo>
                    <a:pt x="2016049" y="162688"/>
                  </a:lnTo>
                  <a:lnTo>
                    <a:pt x="2059163" y="156164"/>
                  </a:lnTo>
                  <a:lnTo>
                    <a:pt x="2101743" y="146775"/>
                  </a:lnTo>
                  <a:lnTo>
                    <a:pt x="2143643" y="134547"/>
                  </a:lnTo>
                  <a:lnTo>
                    <a:pt x="2347440" y="67669"/>
                  </a:lnTo>
                  <a:lnTo>
                    <a:pt x="2392696" y="54179"/>
                  </a:lnTo>
                  <a:lnTo>
                    <a:pt x="2438554" y="43210"/>
                  </a:lnTo>
                  <a:lnTo>
                    <a:pt x="2484908" y="34779"/>
                  </a:lnTo>
                  <a:lnTo>
                    <a:pt x="2531654" y="28903"/>
                  </a:lnTo>
                  <a:lnTo>
                    <a:pt x="2578686" y="25598"/>
                  </a:lnTo>
                  <a:lnTo>
                    <a:pt x="2625900" y="24883"/>
                  </a:lnTo>
                  <a:lnTo>
                    <a:pt x="2839489" y="27499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88079" y="3902417"/>
              <a:ext cx="847725" cy="1795780"/>
            </a:xfrm>
            <a:custGeom>
              <a:avLst/>
              <a:gdLst/>
              <a:ahLst/>
              <a:cxnLst/>
              <a:rect l="l" t="t" r="r" b="b"/>
              <a:pathLst>
                <a:path w="847725" h="1795779">
                  <a:moveTo>
                    <a:pt x="404850" y="0"/>
                  </a:moveTo>
                  <a:lnTo>
                    <a:pt x="345236" y="697903"/>
                  </a:lnTo>
                  <a:lnTo>
                    <a:pt x="335848" y="750573"/>
                  </a:lnTo>
                  <a:lnTo>
                    <a:pt x="151726" y="1292148"/>
                  </a:lnTo>
                  <a:lnTo>
                    <a:pt x="99644" y="1411173"/>
                  </a:lnTo>
                  <a:lnTo>
                    <a:pt x="92817" y="1429274"/>
                  </a:lnTo>
                  <a:lnTo>
                    <a:pt x="87903" y="1447928"/>
                  </a:lnTo>
                  <a:lnTo>
                    <a:pt x="84931" y="1466985"/>
                  </a:lnTo>
                  <a:lnTo>
                    <a:pt x="83934" y="1486293"/>
                  </a:lnTo>
                  <a:lnTo>
                    <a:pt x="82059" y="1512750"/>
                  </a:lnTo>
                  <a:lnTo>
                    <a:pt x="76506" y="1538549"/>
                  </a:lnTo>
                  <a:lnTo>
                    <a:pt x="67384" y="1563312"/>
                  </a:lnTo>
                  <a:lnTo>
                    <a:pt x="54800" y="1586661"/>
                  </a:lnTo>
                  <a:lnTo>
                    <a:pt x="0" y="1673059"/>
                  </a:lnTo>
                  <a:lnTo>
                    <a:pt x="64554" y="1795741"/>
                  </a:lnTo>
                  <a:lnTo>
                    <a:pt x="451624" y="1795741"/>
                  </a:lnTo>
                  <a:lnTo>
                    <a:pt x="473105" y="1791402"/>
                  </a:lnTo>
                  <a:lnTo>
                    <a:pt x="490645" y="1779568"/>
                  </a:lnTo>
                  <a:lnTo>
                    <a:pt x="502470" y="1762019"/>
                  </a:lnTo>
                  <a:lnTo>
                    <a:pt x="506806" y="1740535"/>
                  </a:lnTo>
                  <a:lnTo>
                    <a:pt x="506268" y="1732837"/>
                  </a:lnTo>
                  <a:lnTo>
                    <a:pt x="504672" y="1725325"/>
                  </a:lnTo>
                  <a:lnTo>
                    <a:pt x="502048" y="1718105"/>
                  </a:lnTo>
                  <a:lnTo>
                    <a:pt x="498424" y="1711286"/>
                  </a:lnTo>
                  <a:lnTo>
                    <a:pt x="443915" y="1624076"/>
                  </a:lnTo>
                  <a:lnTo>
                    <a:pt x="431131" y="1597099"/>
                  </a:lnTo>
                  <a:lnTo>
                    <a:pt x="424918" y="1568291"/>
                  </a:lnTo>
                  <a:lnTo>
                    <a:pt x="425393" y="1538826"/>
                  </a:lnTo>
                  <a:lnTo>
                    <a:pt x="432676" y="1509877"/>
                  </a:lnTo>
                  <a:lnTo>
                    <a:pt x="583666" y="1111821"/>
                  </a:lnTo>
                  <a:lnTo>
                    <a:pt x="603841" y="1065363"/>
                  </a:lnTo>
                  <a:lnTo>
                    <a:pt x="628126" y="1021295"/>
                  </a:lnTo>
                  <a:lnTo>
                    <a:pt x="656299" y="979864"/>
                  </a:lnTo>
                  <a:lnTo>
                    <a:pt x="688139" y="941314"/>
                  </a:lnTo>
                  <a:lnTo>
                    <a:pt x="723424" y="905889"/>
                  </a:lnTo>
                  <a:lnTo>
                    <a:pt x="761931" y="873834"/>
                  </a:lnTo>
                  <a:lnTo>
                    <a:pt x="803439" y="845394"/>
                  </a:lnTo>
                  <a:lnTo>
                    <a:pt x="847725" y="820813"/>
                  </a:lnTo>
                  <a:lnTo>
                    <a:pt x="404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88079" y="3902417"/>
              <a:ext cx="847725" cy="1795780"/>
            </a:xfrm>
            <a:custGeom>
              <a:avLst/>
              <a:gdLst/>
              <a:ahLst/>
              <a:cxnLst/>
              <a:rect l="l" t="t" r="r" b="b"/>
              <a:pathLst>
                <a:path w="847725" h="1795779">
                  <a:moveTo>
                    <a:pt x="404850" y="0"/>
                  </a:moveTo>
                  <a:lnTo>
                    <a:pt x="345236" y="697903"/>
                  </a:lnTo>
                  <a:lnTo>
                    <a:pt x="335848" y="750573"/>
                  </a:lnTo>
                  <a:lnTo>
                    <a:pt x="151726" y="1292148"/>
                  </a:lnTo>
                  <a:lnTo>
                    <a:pt x="99644" y="1411173"/>
                  </a:lnTo>
                  <a:lnTo>
                    <a:pt x="92817" y="1429274"/>
                  </a:lnTo>
                  <a:lnTo>
                    <a:pt x="87903" y="1447928"/>
                  </a:lnTo>
                  <a:lnTo>
                    <a:pt x="84931" y="1466985"/>
                  </a:lnTo>
                  <a:lnTo>
                    <a:pt x="83934" y="1486293"/>
                  </a:lnTo>
                  <a:lnTo>
                    <a:pt x="82059" y="1512750"/>
                  </a:lnTo>
                  <a:lnTo>
                    <a:pt x="76506" y="1538549"/>
                  </a:lnTo>
                  <a:lnTo>
                    <a:pt x="67384" y="1563312"/>
                  </a:lnTo>
                  <a:lnTo>
                    <a:pt x="54800" y="1586661"/>
                  </a:lnTo>
                  <a:lnTo>
                    <a:pt x="0" y="1673059"/>
                  </a:lnTo>
                  <a:lnTo>
                    <a:pt x="64554" y="1795741"/>
                  </a:lnTo>
                  <a:lnTo>
                    <a:pt x="451624" y="1795741"/>
                  </a:lnTo>
                  <a:lnTo>
                    <a:pt x="473105" y="1791402"/>
                  </a:lnTo>
                  <a:lnTo>
                    <a:pt x="490645" y="1779568"/>
                  </a:lnTo>
                  <a:lnTo>
                    <a:pt x="502470" y="1762019"/>
                  </a:lnTo>
                  <a:lnTo>
                    <a:pt x="506806" y="1740535"/>
                  </a:lnTo>
                  <a:lnTo>
                    <a:pt x="506268" y="1732837"/>
                  </a:lnTo>
                  <a:lnTo>
                    <a:pt x="504672" y="1725325"/>
                  </a:lnTo>
                  <a:lnTo>
                    <a:pt x="502048" y="1718105"/>
                  </a:lnTo>
                  <a:lnTo>
                    <a:pt x="498424" y="1711286"/>
                  </a:lnTo>
                  <a:lnTo>
                    <a:pt x="443915" y="1624076"/>
                  </a:lnTo>
                  <a:lnTo>
                    <a:pt x="431131" y="1597099"/>
                  </a:lnTo>
                  <a:lnTo>
                    <a:pt x="424918" y="1568291"/>
                  </a:lnTo>
                  <a:lnTo>
                    <a:pt x="425393" y="1538826"/>
                  </a:lnTo>
                  <a:lnTo>
                    <a:pt x="432676" y="1509877"/>
                  </a:lnTo>
                  <a:lnTo>
                    <a:pt x="583666" y="1111821"/>
                  </a:lnTo>
                  <a:lnTo>
                    <a:pt x="603841" y="1065363"/>
                  </a:lnTo>
                  <a:lnTo>
                    <a:pt x="628126" y="1021295"/>
                  </a:lnTo>
                  <a:lnTo>
                    <a:pt x="656299" y="979864"/>
                  </a:lnTo>
                  <a:lnTo>
                    <a:pt x="688139" y="941314"/>
                  </a:lnTo>
                  <a:lnTo>
                    <a:pt x="723424" y="905889"/>
                  </a:lnTo>
                  <a:lnTo>
                    <a:pt x="761931" y="873834"/>
                  </a:lnTo>
                  <a:lnTo>
                    <a:pt x="803439" y="845394"/>
                  </a:lnTo>
                  <a:lnTo>
                    <a:pt x="847725" y="820813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97918" y="3554652"/>
              <a:ext cx="118745" cy="955675"/>
            </a:xfrm>
            <a:custGeom>
              <a:avLst/>
              <a:gdLst/>
              <a:ahLst/>
              <a:cxnLst/>
              <a:rect l="l" t="t" r="r" b="b"/>
              <a:pathLst>
                <a:path w="118744" h="955675">
                  <a:moveTo>
                    <a:pt x="118643" y="0"/>
                  </a:moveTo>
                  <a:lnTo>
                    <a:pt x="42913" y="350596"/>
                  </a:lnTo>
                  <a:lnTo>
                    <a:pt x="37405" y="382643"/>
                  </a:lnTo>
                  <a:lnTo>
                    <a:pt x="34642" y="414961"/>
                  </a:lnTo>
                  <a:lnTo>
                    <a:pt x="34637" y="447395"/>
                  </a:lnTo>
                  <a:lnTo>
                    <a:pt x="37401" y="479793"/>
                  </a:lnTo>
                  <a:lnTo>
                    <a:pt x="40304" y="502500"/>
                  </a:lnTo>
                  <a:lnTo>
                    <a:pt x="43457" y="527370"/>
                  </a:lnTo>
                  <a:lnTo>
                    <a:pt x="46790" y="553788"/>
                  </a:lnTo>
                  <a:lnTo>
                    <a:pt x="50228" y="581139"/>
                  </a:lnTo>
                  <a:lnTo>
                    <a:pt x="54961" y="634617"/>
                  </a:lnTo>
                  <a:lnTo>
                    <a:pt x="55809" y="688123"/>
                  </a:lnTo>
                  <a:lnTo>
                    <a:pt x="52800" y="741448"/>
                  </a:lnTo>
                  <a:lnTo>
                    <a:pt x="45959" y="794385"/>
                  </a:lnTo>
                  <a:lnTo>
                    <a:pt x="35314" y="846724"/>
                  </a:lnTo>
                  <a:lnTo>
                    <a:pt x="20891" y="898258"/>
                  </a:lnTo>
                  <a:lnTo>
                    <a:pt x="2717" y="948778"/>
                  </a:lnTo>
                  <a:lnTo>
                    <a:pt x="0" y="955535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482970" y="4151994"/>
              <a:ext cx="1012825" cy="238760"/>
            </a:xfrm>
            <a:custGeom>
              <a:avLst/>
              <a:gdLst/>
              <a:ahLst/>
              <a:cxnLst/>
              <a:rect l="l" t="t" r="r" b="b"/>
              <a:pathLst>
                <a:path w="1012825" h="238760">
                  <a:moveTo>
                    <a:pt x="1012494" y="0"/>
                  </a:moveTo>
                  <a:lnTo>
                    <a:pt x="940625" y="10947"/>
                  </a:lnTo>
                  <a:lnTo>
                    <a:pt x="871727" y="34163"/>
                  </a:lnTo>
                  <a:lnTo>
                    <a:pt x="654570" y="129070"/>
                  </a:lnTo>
                  <a:lnTo>
                    <a:pt x="604108" y="149285"/>
                  </a:lnTo>
                  <a:lnTo>
                    <a:pt x="552568" y="166320"/>
                  </a:lnTo>
                  <a:lnTo>
                    <a:pt x="500099" y="180135"/>
                  </a:lnTo>
                  <a:lnTo>
                    <a:pt x="446851" y="190693"/>
                  </a:lnTo>
                  <a:lnTo>
                    <a:pt x="392976" y="197954"/>
                  </a:lnTo>
                  <a:lnTo>
                    <a:pt x="0" y="238544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234843" y="4163429"/>
              <a:ext cx="702945" cy="1534795"/>
            </a:xfrm>
            <a:custGeom>
              <a:avLst/>
              <a:gdLst/>
              <a:ahLst/>
              <a:cxnLst/>
              <a:rect l="l" t="t" r="r" b="b"/>
              <a:pathLst>
                <a:path w="702945" h="1534795">
                  <a:moveTo>
                    <a:pt x="186880" y="0"/>
                  </a:moveTo>
                  <a:lnTo>
                    <a:pt x="201168" y="208114"/>
                  </a:lnTo>
                  <a:lnTo>
                    <a:pt x="211976" y="254177"/>
                  </a:lnTo>
                  <a:lnTo>
                    <a:pt x="241315" y="315820"/>
                  </a:lnTo>
                  <a:lnTo>
                    <a:pt x="258172" y="365085"/>
                  </a:lnTo>
                  <a:lnTo>
                    <a:pt x="269311" y="415785"/>
                  </a:lnTo>
                  <a:lnTo>
                    <a:pt x="274652" y="467420"/>
                  </a:lnTo>
                  <a:lnTo>
                    <a:pt x="274113" y="519492"/>
                  </a:lnTo>
                  <a:lnTo>
                    <a:pt x="267614" y="571500"/>
                  </a:lnTo>
                  <a:lnTo>
                    <a:pt x="138671" y="1274635"/>
                  </a:lnTo>
                  <a:lnTo>
                    <a:pt x="116009" y="1338902"/>
                  </a:lnTo>
                  <a:lnTo>
                    <a:pt x="74536" y="1392986"/>
                  </a:lnTo>
                  <a:lnTo>
                    <a:pt x="15494" y="1449019"/>
                  </a:lnTo>
                  <a:lnTo>
                    <a:pt x="8899" y="1456686"/>
                  </a:lnTo>
                  <a:lnTo>
                    <a:pt x="4037" y="1465438"/>
                  </a:lnTo>
                  <a:lnTo>
                    <a:pt x="1029" y="1474988"/>
                  </a:lnTo>
                  <a:lnTo>
                    <a:pt x="0" y="1485049"/>
                  </a:lnTo>
                  <a:lnTo>
                    <a:pt x="3903" y="1504388"/>
                  </a:lnTo>
                  <a:lnTo>
                    <a:pt x="14547" y="1520175"/>
                  </a:lnTo>
                  <a:lnTo>
                    <a:pt x="30335" y="1530817"/>
                  </a:lnTo>
                  <a:lnTo>
                    <a:pt x="49669" y="1534718"/>
                  </a:lnTo>
                  <a:lnTo>
                    <a:pt x="433717" y="1534718"/>
                  </a:lnTo>
                  <a:lnTo>
                    <a:pt x="453375" y="1530750"/>
                  </a:lnTo>
                  <a:lnTo>
                    <a:pt x="469430" y="1519929"/>
                  </a:lnTo>
                  <a:lnTo>
                    <a:pt x="480255" y="1503879"/>
                  </a:lnTo>
                  <a:lnTo>
                    <a:pt x="484225" y="1484223"/>
                  </a:lnTo>
                  <a:lnTo>
                    <a:pt x="482996" y="1473151"/>
                  </a:lnTo>
                  <a:lnTo>
                    <a:pt x="479425" y="1462735"/>
                  </a:lnTo>
                  <a:lnTo>
                    <a:pt x="473681" y="1453337"/>
                  </a:lnTo>
                  <a:lnTo>
                    <a:pt x="465937" y="1445323"/>
                  </a:lnTo>
                  <a:lnTo>
                    <a:pt x="403326" y="1393431"/>
                  </a:lnTo>
                  <a:lnTo>
                    <a:pt x="389736" y="1379381"/>
                  </a:lnTo>
                  <a:lnTo>
                    <a:pt x="379661" y="1362898"/>
                  </a:lnTo>
                  <a:lnTo>
                    <a:pt x="373399" y="1344623"/>
                  </a:lnTo>
                  <a:lnTo>
                    <a:pt x="371246" y="1325194"/>
                  </a:lnTo>
                  <a:lnTo>
                    <a:pt x="372159" y="1312502"/>
                  </a:lnTo>
                  <a:lnTo>
                    <a:pt x="374861" y="1300135"/>
                  </a:lnTo>
                  <a:lnTo>
                    <a:pt x="379299" y="1288280"/>
                  </a:lnTo>
                  <a:lnTo>
                    <a:pt x="385419" y="1277124"/>
                  </a:lnTo>
                  <a:lnTo>
                    <a:pt x="513664" y="1078547"/>
                  </a:lnTo>
                  <a:lnTo>
                    <a:pt x="528856" y="1052802"/>
                  </a:lnTo>
                  <a:lnTo>
                    <a:pt x="541916" y="1025964"/>
                  </a:lnTo>
                  <a:lnTo>
                    <a:pt x="552788" y="998167"/>
                  </a:lnTo>
                  <a:lnTo>
                    <a:pt x="561416" y="969543"/>
                  </a:lnTo>
                  <a:lnTo>
                    <a:pt x="702398" y="422909"/>
                  </a:lnTo>
                  <a:lnTo>
                    <a:pt x="1868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34843" y="4163429"/>
              <a:ext cx="702945" cy="1534795"/>
            </a:xfrm>
            <a:custGeom>
              <a:avLst/>
              <a:gdLst/>
              <a:ahLst/>
              <a:cxnLst/>
              <a:rect l="l" t="t" r="r" b="b"/>
              <a:pathLst>
                <a:path w="702945" h="1534795">
                  <a:moveTo>
                    <a:pt x="186880" y="0"/>
                  </a:moveTo>
                  <a:lnTo>
                    <a:pt x="201168" y="208114"/>
                  </a:lnTo>
                  <a:lnTo>
                    <a:pt x="211976" y="254177"/>
                  </a:lnTo>
                  <a:lnTo>
                    <a:pt x="218821" y="268490"/>
                  </a:lnTo>
                  <a:lnTo>
                    <a:pt x="241315" y="315820"/>
                  </a:lnTo>
                  <a:lnTo>
                    <a:pt x="258172" y="365085"/>
                  </a:lnTo>
                  <a:lnTo>
                    <a:pt x="269311" y="415785"/>
                  </a:lnTo>
                  <a:lnTo>
                    <a:pt x="274652" y="467420"/>
                  </a:lnTo>
                  <a:lnTo>
                    <a:pt x="274113" y="519492"/>
                  </a:lnTo>
                  <a:lnTo>
                    <a:pt x="267614" y="571500"/>
                  </a:lnTo>
                  <a:lnTo>
                    <a:pt x="138671" y="1274635"/>
                  </a:lnTo>
                  <a:lnTo>
                    <a:pt x="116009" y="1338902"/>
                  </a:lnTo>
                  <a:lnTo>
                    <a:pt x="74536" y="1392986"/>
                  </a:lnTo>
                  <a:lnTo>
                    <a:pt x="15494" y="1449019"/>
                  </a:lnTo>
                  <a:lnTo>
                    <a:pt x="8899" y="1456686"/>
                  </a:lnTo>
                  <a:lnTo>
                    <a:pt x="4037" y="1465438"/>
                  </a:lnTo>
                  <a:lnTo>
                    <a:pt x="1029" y="1474988"/>
                  </a:lnTo>
                  <a:lnTo>
                    <a:pt x="0" y="1485049"/>
                  </a:lnTo>
                  <a:lnTo>
                    <a:pt x="3903" y="1504388"/>
                  </a:lnTo>
                  <a:lnTo>
                    <a:pt x="14547" y="1520175"/>
                  </a:lnTo>
                  <a:lnTo>
                    <a:pt x="30335" y="1530817"/>
                  </a:lnTo>
                  <a:lnTo>
                    <a:pt x="49669" y="1534718"/>
                  </a:lnTo>
                  <a:lnTo>
                    <a:pt x="433717" y="1534718"/>
                  </a:lnTo>
                  <a:lnTo>
                    <a:pt x="453375" y="1530750"/>
                  </a:lnTo>
                  <a:lnTo>
                    <a:pt x="469430" y="1519929"/>
                  </a:lnTo>
                  <a:lnTo>
                    <a:pt x="480255" y="1503879"/>
                  </a:lnTo>
                  <a:lnTo>
                    <a:pt x="484225" y="1484223"/>
                  </a:lnTo>
                  <a:lnTo>
                    <a:pt x="482996" y="1473151"/>
                  </a:lnTo>
                  <a:lnTo>
                    <a:pt x="479425" y="1462735"/>
                  </a:lnTo>
                  <a:lnTo>
                    <a:pt x="473681" y="1453337"/>
                  </a:lnTo>
                  <a:lnTo>
                    <a:pt x="465937" y="1445323"/>
                  </a:lnTo>
                  <a:lnTo>
                    <a:pt x="403326" y="1393431"/>
                  </a:lnTo>
                  <a:lnTo>
                    <a:pt x="389736" y="1379381"/>
                  </a:lnTo>
                  <a:lnTo>
                    <a:pt x="379661" y="1362898"/>
                  </a:lnTo>
                  <a:lnTo>
                    <a:pt x="373399" y="1344623"/>
                  </a:lnTo>
                  <a:lnTo>
                    <a:pt x="371246" y="1325194"/>
                  </a:lnTo>
                  <a:lnTo>
                    <a:pt x="372159" y="1312502"/>
                  </a:lnTo>
                  <a:lnTo>
                    <a:pt x="374861" y="1300135"/>
                  </a:lnTo>
                  <a:lnTo>
                    <a:pt x="379299" y="1288280"/>
                  </a:lnTo>
                  <a:lnTo>
                    <a:pt x="385419" y="1277124"/>
                  </a:lnTo>
                  <a:lnTo>
                    <a:pt x="513664" y="1078547"/>
                  </a:lnTo>
                  <a:lnTo>
                    <a:pt x="528856" y="1052802"/>
                  </a:lnTo>
                  <a:lnTo>
                    <a:pt x="541916" y="1025964"/>
                  </a:lnTo>
                  <a:lnTo>
                    <a:pt x="552788" y="998167"/>
                  </a:lnTo>
                  <a:lnTo>
                    <a:pt x="561416" y="969543"/>
                  </a:lnTo>
                  <a:lnTo>
                    <a:pt x="702398" y="422909"/>
                  </a:lnTo>
                </a:path>
              </a:pathLst>
            </a:custGeom>
            <a:ln w="20485">
              <a:solidFill>
                <a:srgbClr val="FBC0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321689" y="3324630"/>
              <a:ext cx="10795" cy="7620"/>
            </a:xfrm>
            <a:custGeom>
              <a:avLst/>
              <a:gdLst/>
              <a:ahLst/>
              <a:cxnLst/>
              <a:rect l="l" t="t" r="r" b="b"/>
              <a:pathLst>
                <a:path w="10795" h="7620">
                  <a:moveTo>
                    <a:pt x="10718" y="7289"/>
                  </a:moveTo>
                  <a:lnTo>
                    <a:pt x="6908" y="4737"/>
                  </a:lnTo>
                  <a:lnTo>
                    <a:pt x="0" y="0"/>
                  </a:lnTo>
                </a:path>
              </a:pathLst>
            </a:custGeom>
            <a:ln w="13652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951577" y="2992732"/>
              <a:ext cx="348615" cy="316865"/>
            </a:xfrm>
            <a:custGeom>
              <a:avLst/>
              <a:gdLst/>
              <a:ahLst/>
              <a:cxnLst/>
              <a:rect l="l" t="t" r="r" b="b"/>
              <a:pathLst>
                <a:path w="348614" h="316864">
                  <a:moveTo>
                    <a:pt x="348018" y="316458"/>
                  </a:moveTo>
                  <a:lnTo>
                    <a:pt x="283325" y="269124"/>
                  </a:lnTo>
                  <a:lnTo>
                    <a:pt x="242994" y="238029"/>
                  </a:lnTo>
                  <a:lnTo>
                    <a:pt x="199684" y="203093"/>
                  </a:lnTo>
                  <a:lnTo>
                    <a:pt x="155154" y="165152"/>
                  </a:lnTo>
                  <a:lnTo>
                    <a:pt x="111162" y="125038"/>
                  </a:lnTo>
                  <a:lnTo>
                    <a:pt x="69466" y="83585"/>
                  </a:lnTo>
                  <a:lnTo>
                    <a:pt x="31826" y="41628"/>
                  </a:lnTo>
                  <a:lnTo>
                    <a:pt x="0" y="0"/>
                  </a:lnTo>
                </a:path>
              </a:pathLst>
            </a:custGeom>
            <a:ln w="13652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937232" y="2970372"/>
              <a:ext cx="6985" cy="11430"/>
            </a:xfrm>
            <a:custGeom>
              <a:avLst/>
              <a:gdLst/>
              <a:ahLst/>
              <a:cxnLst/>
              <a:rect l="l" t="t" r="r" b="b"/>
              <a:pathLst>
                <a:path w="6985" h="11430">
                  <a:moveTo>
                    <a:pt x="6832" y="11061"/>
                  </a:moveTo>
                  <a:lnTo>
                    <a:pt x="4457" y="7365"/>
                  </a:lnTo>
                  <a:lnTo>
                    <a:pt x="2171" y="3657"/>
                  </a:lnTo>
                  <a:lnTo>
                    <a:pt x="0" y="0"/>
                  </a:lnTo>
                </a:path>
              </a:pathLst>
            </a:custGeom>
            <a:ln w="13652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332408" y="4264853"/>
              <a:ext cx="3810" cy="12700"/>
            </a:xfrm>
            <a:custGeom>
              <a:avLst/>
              <a:gdLst/>
              <a:ahLst/>
              <a:cxnLst/>
              <a:rect l="l" t="t" r="r" b="b"/>
              <a:pathLst>
                <a:path w="3810" h="12700">
                  <a:moveTo>
                    <a:pt x="0" y="0"/>
                  </a:moveTo>
                  <a:lnTo>
                    <a:pt x="1104" y="4495"/>
                  </a:lnTo>
                  <a:lnTo>
                    <a:pt x="3213" y="12560"/>
                  </a:lnTo>
                </a:path>
              </a:pathLst>
            </a:custGeom>
            <a:ln w="13652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342499" y="4303209"/>
              <a:ext cx="127000" cy="337185"/>
            </a:xfrm>
            <a:custGeom>
              <a:avLst/>
              <a:gdLst/>
              <a:ahLst/>
              <a:cxnLst/>
              <a:rect l="l" t="t" r="r" b="b"/>
              <a:pathLst>
                <a:path w="127000" h="337185">
                  <a:moveTo>
                    <a:pt x="0" y="0"/>
                  </a:moveTo>
                  <a:lnTo>
                    <a:pt x="10553" y="37573"/>
                  </a:lnTo>
                  <a:lnTo>
                    <a:pt x="24285" y="83592"/>
                  </a:lnTo>
                  <a:lnTo>
                    <a:pt x="40807" y="135096"/>
                  </a:lnTo>
                  <a:lnTo>
                    <a:pt x="59727" y="189125"/>
                  </a:lnTo>
                  <a:lnTo>
                    <a:pt x="80658" y="242718"/>
                  </a:lnTo>
                  <a:lnTo>
                    <a:pt x="103207" y="292914"/>
                  </a:lnTo>
                  <a:lnTo>
                    <a:pt x="126987" y="336753"/>
                  </a:lnTo>
                </a:path>
              </a:pathLst>
            </a:custGeom>
            <a:ln w="13652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476673" y="4651241"/>
              <a:ext cx="7620" cy="10795"/>
            </a:xfrm>
            <a:custGeom>
              <a:avLst/>
              <a:gdLst/>
              <a:ahLst/>
              <a:cxnLst/>
              <a:rect l="l" t="t" r="r" b="b"/>
              <a:pathLst>
                <a:path w="7620" h="10795">
                  <a:moveTo>
                    <a:pt x="0" y="0"/>
                  </a:moveTo>
                  <a:lnTo>
                    <a:pt x="2476" y="3708"/>
                  </a:lnTo>
                  <a:lnTo>
                    <a:pt x="4953" y="7277"/>
                  </a:lnTo>
                  <a:lnTo>
                    <a:pt x="7454" y="10668"/>
                  </a:lnTo>
                </a:path>
              </a:pathLst>
            </a:custGeom>
            <a:ln w="13652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298697" y="4038883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69" h="13335">
                  <a:moveTo>
                    <a:pt x="0" y="0"/>
                  </a:moveTo>
                  <a:lnTo>
                    <a:pt x="419" y="4660"/>
                  </a:lnTo>
                  <a:lnTo>
                    <a:pt x="1092" y="12928"/>
                  </a:lnTo>
                </a:path>
              </a:pathLst>
            </a:custGeom>
            <a:ln w="13652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294752" y="4076953"/>
              <a:ext cx="12700" cy="290195"/>
            </a:xfrm>
            <a:custGeom>
              <a:avLst/>
              <a:gdLst/>
              <a:ahLst/>
              <a:cxnLst/>
              <a:rect l="l" t="t" r="r" b="b"/>
              <a:pathLst>
                <a:path w="12700" h="290195">
                  <a:moveTo>
                    <a:pt x="6908" y="0"/>
                  </a:moveTo>
                  <a:lnTo>
                    <a:pt x="9389" y="40752"/>
                  </a:lnTo>
                  <a:lnTo>
                    <a:pt x="11476" y="90250"/>
                  </a:lnTo>
                  <a:lnTo>
                    <a:pt x="12374" y="144189"/>
                  </a:lnTo>
                  <a:lnTo>
                    <a:pt x="11290" y="198263"/>
                  </a:lnTo>
                  <a:lnTo>
                    <a:pt x="7430" y="248168"/>
                  </a:lnTo>
                  <a:lnTo>
                    <a:pt x="0" y="289598"/>
                  </a:lnTo>
                </a:path>
              </a:pathLst>
            </a:custGeom>
            <a:ln w="13652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285780" y="4378651"/>
              <a:ext cx="5715" cy="12065"/>
            </a:xfrm>
            <a:custGeom>
              <a:avLst/>
              <a:gdLst/>
              <a:ahLst/>
              <a:cxnLst/>
              <a:rect l="l" t="t" r="r" b="b"/>
              <a:pathLst>
                <a:path w="5714" h="12064">
                  <a:moveTo>
                    <a:pt x="5232" y="0"/>
                  </a:moveTo>
                  <a:lnTo>
                    <a:pt x="3632" y="4419"/>
                  </a:lnTo>
                  <a:lnTo>
                    <a:pt x="1905" y="8394"/>
                  </a:lnTo>
                  <a:lnTo>
                    <a:pt x="0" y="11887"/>
                  </a:lnTo>
                </a:path>
              </a:pathLst>
            </a:custGeom>
            <a:ln w="13652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73910" y="4506264"/>
              <a:ext cx="222224" cy="22221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64150" y="4500930"/>
              <a:ext cx="227406" cy="22740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687996" y="4154265"/>
              <a:ext cx="367030" cy="345440"/>
            </a:xfrm>
            <a:custGeom>
              <a:avLst/>
              <a:gdLst/>
              <a:ahLst/>
              <a:cxnLst/>
              <a:rect l="l" t="t" r="r" b="b"/>
              <a:pathLst>
                <a:path w="367030" h="345439">
                  <a:moveTo>
                    <a:pt x="0" y="0"/>
                  </a:moveTo>
                  <a:lnTo>
                    <a:pt x="23112" y="76295"/>
                  </a:lnTo>
                  <a:lnTo>
                    <a:pt x="65477" y="153758"/>
                  </a:lnTo>
                  <a:lnTo>
                    <a:pt x="140360" y="241515"/>
                  </a:lnTo>
                  <a:lnTo>
                    <a:pt x="182397" y="279597"/>
                  </a:lnTo>
                  <a:lnTo>
                    <a:pt x="219295" y="303088"/>
                  </a:lnTo>
                  <a:lnTo>
                    <a:pt x="271650" y="321708"/>
                  </a:lnTo>
                  <a:lnTo>
                    <a:pt x="360057" y="345173"/>
                  </a:lnTo>
                  <a:lnTo>
                    <a:pt x="366763" y="320014"/>
                  </a:lnTo>
                  <a:lnTo>
                    <a:pt x="340661" y="307878"/>
                  </a:lnTo>
                  <a:lnTo>
                    <a:pt x="277153" y="263361"/>
                  </a:lnTo>
                  <a:lnTo>
                    <a:pt x="198436" y="174298"/>
                  </a:lnTo>
                  <a:lnTo>
                    <a:pt x="126707" y="28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687996" y="4154265"/>
              <a:ext cx="367030" cy="345440"/>
            </a:xfrm>
            <a:custGeom>
              <a:avLst/>
              <a:gdLst/>
              <a:ahLst/>
              <a:cxnLst/>
              <a:rect l="l" t="t" r="r" b="b"/>
              <a:pathLst>
                <a:path w="367030" h="345439">
                  <a:moveTo>
                    <a:pt x="126707" y="28524"/>
                  </a:moveTo>
                  <a:lnTo>
                    <a:pt x="198436" y="174298"/>
                  </a:lnTo>
                  <a:lnTo>
                    <a:pt x="277153" y="263361"/>
                  </a:lnTo>
                  <a:lnTo>
                    <a:pt x="340661" y="307878"/>
                  </a:lnTo>
                  <a:lnTo>
                    <a:pt x="366763" y="320014"/>
                  </a:lnTo>
                  <a:lnTo>
                    <a:pt x="360057" y="345173"/>
                  </a:lnTo>
                  <a:lnTo>
                    <a:pt x="271650" y="321708"/>
                  </a:lnTo>
                  <a:lnTo>
                    <a:pt x="219295" y="303088"/>
                  </a:lnTo>
                  <a:lnTo>
                    <a:pt x="182397" y="279597"/>
                  </a:lnTo>
                  <a:lnTo>
                    <a:pt x="140360" y="241515"/>
                  </a:lnTo>
                  <a:lnTo>
                    <a:pt x="65477" y="153758"/>
                  </a:lnTo>
                  <a:lnTo>
                    <a:pt x="23112" y="76295"/>
                  </a:lnTo>
                  <a:lnTo>
                    <a:pt x="4280" y="21063"/>
                  </a:lnTo>
                  <a:lnTo>
                    <a:pt x="0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2977" y="4457937"/>
              <a:ext cx="107346" cy="8463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94929" y="5085390"/>
              <a:ext cx="180200" cy="126498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837218" y="5103638"/>
              <a:ext cx="135890" cy="627380"/>
            </a:xfrm>
            <a:custGeom>
              <a:avLst/>
              <a:gdLst/>
              <a:ahLst/>
              <a:cxnLst/>
              <a:rect l="l" t="t" r="r" b="b"/>
              <a:pathLst>
                <a:path w="135889" h="627379">
                  <a:moveTo>
                    <a:pt x="132437" y="0"/>
                  </a:moveTo>
                  <a:lnTo>
                    <a:pt x="11203" y="38163"/>
                  </a:lnTo>
                  <a:lnTo>
                    <a:pt x="8697" y="54297"/>
                  </a:lnTo>
                  <a:lnTo>
                    <a:pt x="3702" y="96704"/>
                  </a:lnTo>
                  <a:lnTo>
                    <a:pt x="0" y="156388"/>
                  </a:lnTo>
                  <a:lnTo>
                    <a:pt x="1373" y="224358"/>
                  </a:lnTo>
                  <a:lnTo>
                    <a:pt x="4472" y="270520"/>
                  </a:lnTo>
                  <a:lnTo>
                    <a:pt x="6308" y="327863"/>
                  </a:lnTo>
                  <a:lnTo>
                    <a:pt x="7604" y="434145"/>
                  </a:lnTo>
                  <a:lnTo>
                    <a:pt x="9082" y="627126"/>
                  </a:lnTo>
                  <a:lnTo>
                    <a:pt x="69877" y="619417"/>
                  </a:lnTo>
                  <a:lnTo>
                    <a:pt x="84045" y="534836"/>
                  </a:lnTo>
                  <a:lnTo>
                    <a:pt x="112873" y="342250"/>
                  </a:lnTo>
                  <a:lnTo>
                    <a:pt x="135842" y="133393"/>
                  </a:lnTo>
                  <a:lnTo>
                    <a:pt x="1324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837218" y="5103638"/>
              <a:ext cx="135890" cy="627380"/>
            </a:xfrm>
            <a:custGeom>
              <a:avLst/>
              <a:gdLst/>
              <a:ahLst/>
              <a:cxnLst/>
              <a:rect l="l" t="t" r="r" b="b"/>
              <a:pathLst>
                <a:path w="135889" h="627379">
                  <a:moveTo>
                    <a:pt x="132437" y="0"/>
                  </a:moveTo>
                  <a:lnTo>
                    <a:pt x="135842" y="133393"/>
                  </a:lnTo>
                  <a:lnTo>
                    <a:pt x="112873" y="342250"/>
                  </a:lnTo>
                  <a:lnTo>
                    <a:pt x="84045" y="534836"/>
                  </a:lnTo>
                  <a:lnTo>
                    <a:pt x="69877" y="619417"/>
                  </a:lnTo>
                  <a:lnTo>
                    <a:pt x="9082" y="627126"/>
                  </a:lnTo>
                  <a:lnTo>
                    <a:pt x="7604" y="434145"/>
                  </a:lnTo>
                  <a:lnTo>
                    <a:pt x="6308" y="327863"/>
                  </a:lnTo>
                  <a:lnTo>
                    <a:pt x="4472" y="270520"/>
                  </a:lnTo>
                  <a:lnTo>
                    <a:pt x="1373" y="224358"/>
                  </a:lnTo>
                  <a:lnTo>
                    <a:pt x="0" y="156388"/>
                  </a:lnTo>
                  <a:lnTo>
                    <a:pt x="3702" y="96704"/>
                  </a:lnTo>
                  <a:lnTo>
                    <a:pt x="8697" y="54297"/>
                  </a:lnTo>
                  <a:lnTo>
                    <a:pt x="11203" y="38163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40617" y="5723044"/>
              <a:ext cx="184520" cy="119449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1577176" y="4551469"/>
              <a:ext cx="398145" cy="655320"/>
            </a:xfrm>
            <a:custGeom>
              <a:avLst/>
              <a:gdLst/>
              <a:ahLst/>
              <a:cxnLst/>
              <a:rect l="l" t="t" r="r" b="b"/>
              <a:pathLst>
                <a:path w="398144" h="655320">
                  <a:moveTo>
                    <a:pt x="58014" y="0"/>
                  </a:moveTo>
                  <a:lnTo>
                    <a:pt x="21987" y="57497"/>
                  </a:lnTo>
                  <a:lnTo>
                    <a:pt x="2401" y="147370"/>
                  </a:lnTo>
                  <a:lnTo>
                    <a:pt x="0" y="205710"/>
                  </a:lnTo>
                  <a:lnTo>
                    <a:pt x="6119" y="264508"/>
                  </a:lnTo>
                  <a:lnTo>
                    <a:pt x="19312" y="322753"/>
                  </a:lnTo>
                  <a:lnTo>
                    <a:pt x="38133" y="379433"/>
                  </a:lnTo>
                  <a:lnTo>
                    <a:pt x="61137" y="433534"/>
                  </a:lnTo>
                  <a:lnTo>
                    <a:pt x="86875" y="484044"/>
                  </a:lnTo>
                  <a:lnTo>
                    <a:pt x="113902" y="529951"/>
                  </a:lnTo>
                  <a:lnTo>
                    <a:pt x="140773" y="570243"/>
                  </a:lnTo>
                  <a:lnTo>
                    <a:pt x="166039" y="603906"/>
                  </a:lnTo>
                  <a:lnTo>
                    <a:pt x="205977" y="647298"/>
                  </a:lnTo>
                  <a:lnTo>
                    <a:pt x="217755" y="655002"/>
                  </a:lnTo>
                  <a:lnTo>
                    <a:pt x="266773" y="610833"/>
                  </a:lnTo>
                  <a:lnTo>
                    <a:pt x="315115" y="585754"/>
                  </a:lnTo>
                  <a:lnTo>
                    <a:pt x="356968" y="573004"/>
                  </a:lnTo>
                  <a:lnTo>
                    <a:pt x="386518" y="565820"/>
                  </a:lnTo>
                  <a:lnTo>
                    <a:pt x="397955" y="557441"/>
                  </a:lnTo>
                  <a:lnTo>
                    <a:pt x="396268" y="540959"/>
                  </a:lnTo>
                  <a:lnTo>
                    <a:pt x="381693" y="495836"/>
                  </a:lnTo>
                  <a:lnTo>
                    <a:pt x="341619" y="386405"/>
                  </a:lnTo>
                  <a:lnTo>
                    <a:pt x="263437" y="176999"/>
                  </a:lnTo>
                  <a:lnTo>
                    <a:pt x="253239" y="32105"/>
                  </a:lnTo>
                  <a:lnTo>
                    <a:pt x="177381" y="18748"/>
                  </a:lnTo>
                  <a:lnTo>
                    <a:pt x="112992" y="8049"/>
                  </a:lnTo>
                  <a:lnTo>
                    <a:pt x="580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577176" y="4551469"/>
              <a:ext cx="398145" cy="655320"/>
            </a:xfrm>
            <a:custGeom>
              <a:avLst/>
              <a:gdLst/>
              <a:ahLst/>
              <a:cxnLst/>
              <a:rect l="l" t="t" r="r" b="b"/>
              <a:pathLst>
                <a:path w="398144" h="655320">
                  <a:moveTo>
                    <a:pt x="253239" y="32105"/>
                  </a:moveTo>
                  <a:lnTo>
                    <a:pt x="263437" y="176999"/>
                  </a:lnTo>
                  <a:lnTo>
                    <a:pt x="341619" y="386405"/>
                  </a:lnTo>
                  <a:lnTo>
                    <a:pt x="381693" y="495836"/>
                  </a:lnTo>
                  <a:lnTo>
                    <a:pt x="396268" y="540959"/>
                  </a:lnTo>
                  <a:lnTo>
                    <a:pt x="397955" y="557441"/>
                  </a:lnTo>
                  <a:lnTo>
                    <a:pt x="386518" y="565820"/>
                  </a:lnTo>
                  <a:lnTo>
                    <a:pt x="356968" y="573004"/>
                  </a:lnTo>
                  <a:lnTo>
                    <a:pt x="315115" y="585754"/>
                  </a:lnTo>
                  <a:lnTo>
                    <a:pt x="266773" y="610833"/>
                  </a:lnTo>
                  <a:lnTo>
                    <a:pt x="217755" y="655002"/>
                  </a:lnTo>
                  <a:lnTo>
                    <a:pt x="205977" y="647298"/>
                  </a:lnTo>
                  <a:lnTo>
                    <a:pt x="166039" y="603906"/>
                  </a:lnTo>
                  <a:lnTo>
                    <a:pt x="140773" y="570243"/>
                  </a:lnTo>
                  <a:lnTo>
                    <a:pt x="113902" y="529951"/>
                  </a:lnTo>
                  <a:lnTo>
                    <a:pt x="86875" y="484044"/>
                  </a:lnTo>
                  <a:lnTo>
                    <a:pt x="61137" y="433534"/>
                  </a:lnTo>
                  <a:lnTo>
                    <a:pt x="38133" y="379433"/>
                  </a:lnTo>
                  <a:lnTo>
                    <a:pt x="19312" y="322753"/>
                  </a:lnTo>
                  <a:lnTo>
                    <a:pt x="6119" y="264508"/>
                  </a:lnTo>
                  <a:lnTo>
                    <a:pt x="0" y="205710"/>
                  </a:lnTo>
                  <a:lnTo>
                    <a:pt x="2401" y="147370"/>
                  </a:lnTo>
                  <a:lnTo>
                    <a:pt x="11033" y="93827"/>
                  </a:lnTo>
                  <a:lnTo>
                    <a:pt x="21987" y="57497"/>
                  </a:lnTo>
                  <a:lnTo>
                    <a:pt x="37052" y="29261"/>
                  </a:lnTo>
                  <a:lnTo>
                    <a:pt x="58014" y="0"/>
                  </a:lnTo>
                  <a:lnTo>
                    <a:pt x="112992" y="8049"/>
                  </a:lnTo>
                  <a:lnTo>
                    <a:pt x="177381" y="18748"/>
                  </a:lnTo>
                  <a:lnTo>
                    <a:pt x="230893" y="28099"/>
                  </a:lnTo>
                  <a:lnTo>
                    <a:pt x="253239" y="32105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90005" y="5156492"/>
              <a:ext cx="204889" cy="80349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403945" y="5170700"/>
              <a:ext cx="414655" cy="535940"/>
            </a:xfrm>
            <a:custGeom>
              <a:avLst/>
              <a:gdLst/>
              <a:ahLst/>
              <a:cxnLst/>
              <a:rect l="l" t="t" r="r" b="b"/>
              <a:pathLst>
                <a:path w="414655" h="535939">
                  <a:moveTo>
                    <a:pt x="289941" y="0"/>
                  </a:moveTo>
                  <a:lnTo>
                    <a:pt x="254773" y="47391"/>
                  </a:lnTo>
                  <a:lnTo>
                    <a:pt x="222352" y="97635"/>
                  </a:lnTo>
                  <a:lnTo>
                    <a:pt x="190296" y="157581"/>
                  </a:lnTo>
                  <a:lnTo>
                    <a:pt x="170428" y="199377"/>
                  </a:lnTo>
                  <a:lnTo>
                    <a:pt x="143983" y="250297"/>
                  </a:lnTo>
                  <a:lnTo>
                    <a:pt x="93120" y="343633"/>
                  </a:lnTo>
                  <a:lnTo>
                    <a:pt x="0" y="512673"/>
                  </a:lnTo>
                  <a:lnTo>
                    <a:pt x="56845" y="535685"/>
                  </a:lnTo>
                  <a:lnTo>
                    <a:pt x="110567" y="468841"/>
                  </a:lnTo>
                  <a:lnTo>
                    <a:pt x="229896" y="314961"/>
                  </a:lnTo>
                  <a:lnTo>
                    <a:pt x="352076" y="144024"/>
                  </a:lnTo>
                  <a:lnTo>
                    <a:pt x="414350" y="26009"/>
                  </a:lnTo>
                  <a:lnTo>
                    <a:pt x="2899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403945" y="5170700"/>
              <a:ext cx="414655" cy="535940"/>
            </a:xfrm>
            <a:custGeom>
              <a:avLst/>
              <a:gdLst/>
              <a:ahLst/>
              <a:cxnLst/>
              <a:rect l="l" t="t" r="r" b="b"/>
              <a:pathLst>
                <a:path w="414655" h="535939">
                  <a:moveTo>
                    <a:pt x="414350" y="26009"/>
                  </a:moveTo>
                  <a:lnTo>
                    <a:pt x="352076" y="144024"/>
                  </a:lnTo>
                  <a:lnTo>
                    <a:pt x="229896" y="314961"/>
                  </a:lnTo>
                  <a:lnTo>
                    <a:pt x="110567" y="468841"/>
                  </a:lnTo>
                  <a:lnTo>
                    <a:pt x="56845" y="535685"/>
                  </a:lnTo>
                  <a:lnTo>
                    <a:pt x="0" y="512673"/>
                  </a:lnTo>
                  <a:lnTo>
                    <a:pt x="93120" y="343633"/>
                  </a:lnTo>
                  <a:lnTo>
                    <a:pt x="143983" y="250297"/>
                  </a:lnTo>
                  <a:lnTo>
                    <a:pt x="170428" y="199377"/>
                  </a:lnTo>
                  <a:lnTo>
                    <a:pt x="190296" y="157581"/>
                  </a:lnTo>
                  <a:lnTo>
                    <a:pt x="222352" y="97635"/>
                  </a:lnTo>
                  <a:lnTo>
                    <a:pt x="254773" y="47391"/>
                  </a:lnTo>
                  <a:lnTo>
                    <a:pt x="279866" y="12847"/>
                  </a:lnTo>
                  <a:lnTo>
                    <a:pt x="28994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57674" y="5683375"/>
              <a:ext cx="153342" cy="181512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1539031" y="4550637"/>
              <a:ext cx="316230" cy="659130"/>
            </a:xfrm>
            <a:custGeom>
              <a:avLst/>
              <a:gdLst/>
              <a:ahLst/>
              <a:cxnLst/>
              <a:rect l="l" t="t" r="r" b="b"/>
              <a:pathLst>
                <a:path w="316230" h="659129">
                  <a:moveTo>
                    <a:pt x="157916" y="0"/>
                  </a:moveTo>
                  <a:lnTo>
                    <a:pt x="92828" y="19242"/>
                  </a:lnTo>
                  <a:lnTo>
                    <a:pt x="51395" y="56796"/>
                  </a:lnTo>
                  <a:lnTo>
                    <a:pt x="30953" y="90534"/>
                  </a:lnTo>
                  <a:lnTo>
                    <a:pt x="16223" y="132111"/>
                  </a:lnTo>
                  <a:lnTo>
                    <a:pt x="6573" y="179930"/>
                  </a:lnTo>
                  <a:lnTo>
                    <a:pt x="1376" y="232395"/>
                  </a:lnTo>
                  <a:lnTo>
                    <a:pt x="0" y="287911"/>
                  </a:lnTo>
                  <a:lnTo>
                    <a:pt x="1815" y="344880"/>
                  </a:lnTo>
                  <a:lnTo>
                    <a:pt x="6192" y="401708"/>
                  </a:lnTo>
                  <a:lnTo>
                    <a:pt x="12501" y="456798"/>
                  </a:lnTo>
                  <a:lnTo>
                    <a:pt x="20112" y="508554"/>
                  </a:lnTo>
                  <a:lnTo>
                    <a:pt x="28395" y="555380"/>
                  </a:lnTo>
                  <a:lnTo>
                    <a:pt x="36720" y="595680"/>
                  </a:lnTo>
                  <a:lnTo>
                    <a:pt x="50976" y="650318"/>
                  </a:lnTo>
                  <a:lnTo>
                    <a:pt x="117455" y="636207"/>
                  </a:lnTo>
                  <a:lnTo>
                    <a:pt x="176924" y="639048"/>
                  </a:lnTo>
                  <a:lnTo>
                    <a:pt x="225672" y="649679"/>
                  </a:lnTo>
                  <a:lnTo>
                    <a:pt x="259992" y="658937"/>
                  </a:lnTo>
                  <a:lnTo>
                    <a:pt x="276173" y="657658"/>
                  </a:lnTo>
                  <a:lnTo>
                    <a:pt x="279828" y="638254"/>
                  </a:lnTo>
                  <a:lnTo>
                    <a:pt x="283061" y="597208"/>
                  </a:lnTo>
                  <a:lnTo>
                    <a:pt x="289692" y="475346"/>
                  </a:lnTo>
                  <a:lnTo>
                    <a:pt x="293803" y="407107"/>
                  </a:lnTo>
                  <a:lnTo>
                    <a:pt x="298918" y="342380"/>
                  </a:lnTo>
                  <a:lnTo>
                    <a:pt x="305395" y="287453"/>
                  </a:lnTo>
                  <a:lnTo>
                    <a:pt x="308271" y="272125"/>
                  </a:lnTo>
                  <a:lnTo>
                    <a:pt x="313121" y="236177"/>
                  </a:lnTo>
                  <a:lnTo>
                    <a:pt x="315884" y="184017"/>
                  </a:lnTo>
                  <a:lnTo>
                    <a:pt x="312495" y="120050"/>
                  </a:lnTo>
                  <a:lnTo>
                    <a:pt x="298893" y="48681"/>
                  </a:lnTo>
                  <a:lnTo>
                    <a:pt x="168502" y="865"/>
                  </a:lnTo>
                  <a:lnTo>
                    <a:pt x="157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539031" y="4550637"/>
              <a:ext cx="316230" cy="659130"/>
            </a:xfrm>
            <a:custGeom>
              <a:avLst/>
              <a:gdLst/>
              <a:ahLst/>
              <a:cxnLst/>
              <a:rect l="l" t="t" r="r" b="b"/>
              <a:pathLst>
                <a:path w="316230" h="659129">
                  <a:moveTo>
                    <a:pt x="298893" y="48681"/>
                  </a:moveTo>
                  <a:lnTo>
                    <a:pt x="312495" y="120050"/>
                  </a:lnTo>
                  <a:lnTo>
                    <a:pt x="315884" y="184017"/>
                  </a:lnTo>
                  <a:lnTo>
                    <a:pt x="313121" y="236177"/>
                  </a:lnTo>
                  <a:lnTo>
                    <a:pt x="308271" y="272125"/>
                  </a:lnTo>
                  <a:lnTo>
                    <a:pt x="305395" y="287453"/>
                  </a:lnTo>
                  <a:lnTo>
                    <a:pt x="298918" y="342380"/>
                  </a:lnTo>
                  <a:lnTo>
                    <a:pt x="293803" y="407107"/>
                  </a:lnTo>
                  <a:lnTo>
                    <a:pt x="289692" y="475346"/>
                  </a:lnTo>
                  <a:lnTo>
                    <a:pt x="286231" y="540809"/>
                  </a:lnTo>
                  <a:lnTo>
                    <a:pt x="283061" y="597208"/>
                  </a:lnTo>
                  <a:lnTo>
                    <a:pt x="279828" y="638254"/>
                  </a:lnTo>
                  <a:lnTo>
                    <a:pt x="276173" y="657658"/>
                  </a:lnTo>
                  <a:lnTo>
                    <a:pt x="259992" y="658937"/>
                  </a:lnTo>
                  <a:lnTo>
                    <a:pt x="225672" y="649679"/>
                  </a:lnTo>
                  <a:lnTo>
                    <a:pt x="176924" y="639048"/>
                  </a:lnTo>
                  <a:lnTo>
                    <a:pt x="117455" y="636207"/>
                  </a:lnTo>
                  <a:lnTo>
                    <a:pt x="50976" y="650318"/>
                  </a:lnTo>
                  <a:lnTo>
                    <a:pt x="44457" y="627858"/>
                  </a:lnTo>
                  <a:lnTo>
                    <a:pt x="28395" y="555380"/>
                  </a:lnTo>
                  <a:lnTo>
                    <a:pt x="20112" y="508554"/>
                  </a:lnTo>
                  <a:lnTo>
                    <a:pt x="12501" y="456798"/>
                  </a:lnTo>
                  <a:lnTo>
                    <a:pt x="6192" y="401708"/>
                  </a:lnTo>
                  <a:lnTo>
                    <a:pt x="1815" y="344880"/>
                  </a:lnTo>
                  <a:lnTo>
                    <a:pt x="0" y="287911"/>
                  </a:lnTo>
                  <a:lnTo>
                    <a:pt x="1376" y="232395"/>
                  </a:lnTo>
                  <a:lnTo>
                    <a:pt x="6573" y="179930"/>
                  </a:lnTo>
                  <a:lnTo>
                    <a:pt x="16223" y="132111"/>
                  </a:lnTo>
                  <a:lnTo>
                    <a:pt x="30953" y="90534"/>
                  </a:lnTo>
                  <a:lnTo>
                    <a:pt x="51395" y="56796"/>
                  </a:lnTo>
                  <a:lnTo>
                    <a:pt x="92828" y="19242"/>
                  </a:lnTo>
                  <a:lnTo>
                    <a:pt x="130513" y="3218"/>
                  </a:lnTo>
                  <a:lnTo>
                    <a:pt x="157916" y="0"/>
                  </a:lnTo>
                  <a:lnTo>
                    <a:pt x="168502" y="865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88118" y="4136897"/>
              <a:ext cx="257810" cy="502920"/>
            </a:xfrm>
            <a:custGeom>
              <a:avLst/>
              <a:gdLst/>
              <a:ahLst/>
              <a:cxnLst/>
              <a:rect l="l" t="t" r="r" b="b"/>
              <a:pathLst>
                <a:path w="257810" h="502920">
                  <a:moveTo>
                    <a:pt x="127967" y="0"/>
                  </a:moveTo>
                  <a:lnTo>
                    <a:pt x="60243" y="42279"/>
                  </a:lnTo>
                  <a:lnTo>
                    <a:pt x="37747" y="89374"/>
                  </a:lnTo>
                  <a:lnTo>
                    <a:pt x="23764" y="144428"/>
                  </a:lnTo>
                  <a:lnTo>
                    <a:pt x="17401" y="200706"/>
                  </a:lnTo>
                  <a:lnTo>
                    <a:pt x="17770" y="251472"/>
                  </a:lnTo>
                  <a:lnTo>
                    <a:pt x="20877" y="334164"/>
                  </a:lnTo>
                  <a:lnTo>
                    <a:pt x="17482" y="388553"/>
                  </a:lnTo>
                  <a:lnTo>
                    <a:pt x="10756" y="422011"/>
                  </a:lnTo>
                  <a:lnTo>
                    <a:pt x="3871" y="441912"/>
                  </a:lnTo>
                  <a:lnTo>
                    <a:pt x="0" y="455629"/>
                  </a:lnTo>
                  <a:lnTo>
                    <a:pt x="2314" y="470535"/>
                  </a:lnTo>
                  <a:lnTo>
                    <a:pt x="25464" y="490114"/>
                  </a:lnTo>
                  <a:lnTo>
                    <a:pt x="70236" y="500649"/>
                  </a:lnTo>
                  <a:lnTo>
                    <a:pt x="125843" y="502643"/>
                  </a:lnTo>
                  <a:lnTo>
                    <a:pt x="181499" y="496601"/>
                  </a:lnTo>
                  <a:lnTo>
                    <a:pt x="226417" y="483025"/>
                  </a:lnTo>
                  <a:lnTo>
                    <a:pt x="249811" y="462419"/>
                  </a:lnTo>
                  <a:lnTo>
                    <a:pt x="256447" y="417195"/>
                  </a:lnTo>
                  <a:lnTo>
                    <a:pt x="257760" y="351388"/>
                  </a:lnTo>
                  <a:lnTo>
                    <a:pt x="256517" y="288360"/>
                  </a:lnTo>
                  <a:lnTo>
                    <a:pt x="255488" y="251472"/>
                  </a:lnTo>
                  <a:lnTo>
                    <a:pt x="255086" y="181517"/>
                  </a:lnTo>
                  <a:lnTo>
                    <a:pt x="252202" y="119921"/>
                  </a:lnTo>
                  <a:lnTo>
                    <a:pt x="244322" y="73520"/>
                  </a:lnTo>
                  <a:lnTo>
                    <a:pt x="228932" y="49149"/>
                  </a:lnTo>
                  <a:lnTo>
                    <a:pt x="193049" y="42857"/>
                  </a:lnTo>
                  <a:lnTo>
                    <a:pt x="160576" y="25807"/>
                  </a:lnTo>
                  <a:lnTo>
                    <a:pt x="137041" y="8142"/>
                  </a:lnTo>
                  <a:lnTo>
                    <a:pt x="1279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588118" y="4136897"/>
              <a:ext cx="257810" cy="502920"/>
            </a:xfrm>
            <a:custGeom>
              <a:avLst/>
              <a:gdLst/>
              <a:ahLst/>
              <a:cxnLst/>
              <a:rect l="l" t="t" r="r" b="b"/>
              <a:pathLst>
                <a:path w="257810" h="502920">
                  <a:moveTo>
                    <a:pt x="2314" y="470535"/>
                  </a:moveTo>
                  <a:lnTo>
                    <a:pt x="25464" y="490114"/>
                  </a:lnTo>
                  <a:lnTo>
                    <a:pt x="70236" y="500649"/>
                  </a:lnTo>
                  <a:lnTo>
                    <a:pt x="125843" y="502643"/>
                  </a:lnTo>
                  <a:lnTo>
                    <a:pt x="181499" y="496601"/>
                  </a:lnTo>
                  <a:lnTo>
                    <a:pt x="226417" y="483025"/>
                  </a:lnTo>
                  <a:lnTo>
                    <a:pt x="249811" y="462419"/>
                  </a:lnTo>
                  <a:lnTo>
                    <a:pt x="256447" y="417195"/>
                  </a:lnTo>
                  <a:lnTo>
                    <a:pt x="257760" y="351388"/>
                  </a:lnTo>
                  <a:lnTo>
                    <a:pt x="256517" y="288360"/>
                  </a:lnTo>
                  <a:lnTo>
                    <a:pt x="255488" y="251472"/>
                  </a:lnTo>
                  <a:lnTo>
                    <a:pt x="255086" y="181517"/>
                  </a:lnTo>
                  <a:lnTo>
                    <a:pt x="252202" y="119921"/>
                  </a:lnTo>
                  <a:lnTo>
                    <a:pt x="244322" y="73520"/>
                  </a:lnTo>
                  <a:lnTo>
                    <a:pt x="228932" y="49149"/>
                  </a:lnTo>
                  <a:lnTo>
                    <a:pt x="193049" y="42857"/>
                  </a:lnTo>
                  <a:lnTo>
                    <a:pt x="160576" y="25807"/>
                  </a:lnTo>
                  <a:lnTo>
                    <a:pt x="137041" y="8142"/>
                  </a:lnTo>
                  <a:lnTo>
                    <a:pt x="127967" y="0"/>
                  </a:lnTo>
                  <a:lnTo>
                    <a:pt x="113970" y="1554"/>
                  </a:lnTo>
                  <a:lnTo>
                    <a:pt x="60243" y="42279"/>
                  </a:lnTo>
                  <a:lnTo>
                    <a:pt x="37747" y="89374"/>
                  </a:lnTo>
                  <a:lnTo>
                    <a:pt x="23764" y="144428"/>
                  </a:lnTo>
                  <a:lnTo>
                    <a:pt x="17401" y="200706"/>
                  </a:lnTo>
                  <a:lnTo>
                    <a:pt x="17770" y="251472"/>
                  </a:lnTo>
                  <a:lnTo>
                    <a:pt x="20877" y="334164"/>
                  </a:lnTo>
                  <a:lnTo>
                    <a:pt x="17482" y="388553"/>
                  </a:lnTo>
                  <a:lnTo>
                    <a:pt x="10756" y="422011"/>
                  </a:lnTo>
                  <a:lnTo>
                    <a:pt x="3871" y="441912"/>
                  </a:lnTo>
                  <a:lnTo>
                    <a:pt x="0" y="455629"/>
                  </a:lnTo>
                  <a:lnTo>
                    <a:pt x="2314" y="470535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80945" y="3900073"/>
              <a:ext cx="175895" cy="302260"/>
            </a:xfrm>
            <a:custGeom>
              <a:avLst/>
              <a:gdLst/>
              <a:ahLst/>
              <a:cxnLst/>
              <a:rect l="l" t="t" r="r" b="b"/>
              <a:pathLst>
                <a:path w="175894" h="302260">
                  <a:moveTo>
                    <a:pt x="66303" y="0"/>
                  </a:moveTo>
                  <a:lnTo>
                    <a:pt x="40863" y="2048"/>
                  </a:lnTo>
                  <a:lnTo>
                    <a:pt x="14642" y="13714"/>
                  </a:lnTo>
                  <a:lnTo>
                    <a:pt x="877" y="41749"/>
                  </a:lnTo>
                  <a:lnTo>
                    <a:pt x="0" y="68523"/>
                  </a:lnTo>
                  <a:lnTo>
                    <a:pt x="1982" y="90482"/>
                  </a:lnTo>
                  <a:lnTo>
                    <a:pt x="16713" y="156132"/>
                  </a:lnTo>
                  <a:lnTo>
                    <a:pt x="40755" y="205478"/>
                  </a:lnTo>
                  <a:lnTo>
                    <a:pt x="35142" y="236821"/>
                  </a:lnTo>
                  <a:lnTo>
                    <a:pt x="105576" y="297350"/>
                  </a:lnTo>
                  <a:lnTo>
                    <a:pt x="114738" y="301631"/>
                  </a:lnTo>
                  <a:lnTo>
                    <a:pt x="124208" y="300666"/>
                  </a:lnTo>
                  <a:lnTo>
                    <a:pt x="131995" y="295198"/>
                  </a:lnTo>
                  <a:lnTo>
                    <a:pt x="136107" y="285970"/>
                  </a:lnTo>
                  <a:lnTo>
                    <a:pt x="106998" y="245508"/>
                  </a:lnTo>
                  <a:lnTo>
                    <a:pt x="111875" y="217365"/>
                  </a:lnTo>
                  <a:lnTo>
                    <a:pt x="159043" y="204219"/>
                  </a:lnTo>
                  <a:lnTo>
                    <a:pt x="171142" y="154443"/>
                  </a:lnTo>
                  <a:lnTo>
                    <a:pt x="173778" y="130351"/>
                  </a:lnTo>
                  <a:lnTo>
                    <a:pt x="175742" y="104782"/>
                  </a:lnTo>
                  <a:lnTo>
                    <a:pt x="175007" y="80116"/>
                  </a:lnTo>
                  <a:lnTo>
                    <a:pt x="173314" y="65717"/>
                  </a:lnTo>
                  <a:lnTo>
                    <a:pt x="160237" y="22218"/>
                  </a:lnTo>
                  <a:lnTo>
                    <a:pt x="77725" y="817"/>
                  </a:lnTo>
                  <a:lnTo>
                    <a:pt x="663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680945" y="3900073"/>
              <a:ext cx="175895" cy="302260"/>
            </a:xfrm>
            <a:custGeom>
              <a:avLst/>
              <a:gdLst/>
              <a:ahLst/>
              <a:cxnLst/>
              <a:rect l="l" t="t" r="r" b="b"/>
              <a:pathLst>
                <a:path w="175894" h="302260">
                  <a:moveTo>
                    <a:pt x="111875" y="217365"/>
                  </a:moveTo>
                  <a:lnTo>
                    <a:pt x="106998" y="245508"/>
                  </a:lnTo>
                  <a:lnTo>
                    <a:pt x="136107" y="285970"/>
                  </a:lnTo>
                  <a:lnTo>
                    <a:pt x="131995" y="295198"/>
                  </a:lnTo>
                  <a:lnTo>
                    <a:pt x="124208" y="300666"/>
                  </a:lnTo>
                  <a:lnTo>
                    <a:pt x="114738" y="301631"/>
                  </a:lnTo>
                  <a:lnTo>
                    <a:pt x="105576" y="297350"/>
                  </a:lnTo>
                  <a:lnTo>
                    <a:pt x="35142" y="236821"/>
                  </a:lnTo>
                  <a:lnTo>
                    <a:pt x="40755" y="205478"/>
                  </a:lnTo>
                  <a:lnTo>
                    <a:pt x="28424" y="184313"/>
                  </a:lnTo>
                  <a:lnTo>
                    <a:pt x="11926" y="136110"/>
                  </a:lnTo>
                  <a:lnTo>
                    <a:pt x="1982" y="90482"/>
                  </a:lnTo>
                  <a:lnTo>
                    <a:pt x="0" y="68523"/>
                  </a:lnTo>
                  <a:lnTo>
                    <a:pt x="877" y="41749"/>
                  </a:lnTo>
                  <a:lnTo>
                    <a:pt x="14642" y="13714"/>
                  </a:lnTo>
                  <a:lnTo>
                    <a:pt x="40863" y="2048"/>
                  </a:lnTo>
                  <a:lnTo>
                    <a:pt x="66303" y="0"/>
                  </a:lnTo>
                  <a:lnTo>
                    <a:pt x="77725" y="817"/>
                  </a:lnTo>
                  <a:lnTo>
                    <a:pt x="124601" y="9934"/>
                  </a:lnTo>
                  <a:lnTo>
                    <a:pt x="165444" y="31056"/>
                  </a:lnTo>
                  <a:lnTo>
                    <a:pt x="175007" y="80116"/>
                  </a:lnTo>
                  <a:lnTo>
                    <a:pt x="175742" y="104782"/>
                  </a:lnTo>
                  <a:lnTo>
                    <a:pt x="173778" y="130351"/>
                  </a:lnTo>
                  <a:lnTo>
                    <a:pt x="171142" y="154443"/>
                  </a:lnTo>
                  <a:lnTo>
                    <a:pt x="169863" y="174680"/>
                  </a:lnTo>
                  <a:lnTo>
                    <a:pt x="148757" y="211940"/>
                  </a:lnTo>
                  <a:lnTo>
                    <a:pt x="114126" y="217170"/>
                  </a:lnTo>
                  <a:lnTo>
                    <a:pt x="111875" y="217365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664684" y="3855311"/>
              <a:ext cx="218440" cy="255270"/>
            </a:xfrm>
            <a:custGeom>
              <a:avLst/>
              <a:gdLst/>
              <a:ahLst/>
              <a:cxnLst/>
              <a:rect l="l" t="t" r="r" b="b"/>
              <a:pathLst>
                <a:path w="218439" h="255270">
                  <a:moveTo>
                    <a:pt x="99154" y="0"/>
                  </a:moveTo>
                  <a:lnTo>
                    <a:pt x="55921" y="11542"/>
                  </a:lnTo>
                  <a:lnTo>
                    <a:pt x="16190" y="63851"/>
                  </a:lnTo>
                  <a:lnTo>
                    <a:pt x="0" y="108550"/>
                  </a:lnTo>
                  <a:lnTo>
                    <a:pt x="3606" y="125310"/>
                  </a:lnTo>
                  <a:lnTo>
                    <a:pt x="11417" y="142310"/>
                  </a:lnTo>
                  <a:lnTo>
                    <a:pt x="19566" y="164348"/>
                  </a:lnTo>
                  <a:lnTo>
                    <a:pt x="29886" y="198760"/>
                  </a:lnTo>
                  <a:lnTo>
                    <a:pt x="37313" y="218506"/>
                  </a:lnTo>
                  <a:lnTo>
                    <a:pt x="41499" y="228504"/>
                  </a:lnTo>
                  <a:lnTo>
                    <a:pt x="42096" y="233677"/>
                  </a:lnTo>
                  <a:lnTo>
                    <a:pt x="41429" y="248147"/>
                  </a:lnTo>
                  <a:lnTo>
                    <a:pt x="47289" y="254870"/>
                  </a:lnTo>
                  <a:lnTo>
                    <a:pt x="54774" y="255055"/>
                  </a:lnTo>
                  <a:lnTo>
                    <a:pt x="58987" y="249908"/>
                  </a:lnTo>
                  <a:lnTo>
                    <a:pt x="58693" y="242627"/>
                  </a:lnTo>
                  <a:lnTo>
                    <a:pt x="56577" y="235028"/>
                  </a:lnTo>
                  <a:lnTo>
                    <a:pt x="53561" y="226246"/>
                  </a:lnTo>
                  <a:lnTo>
                    <a:pt x="50567" y="215415"/>
                  </a:lnTo>
                  <a:lnTo>
                    <a:pt x="48686" y="194894"/>
                  </a:lnTo>
                  <a:lnTo>
                    <a:pt x="51321" y="180655"/>
                  </a:lnTo>
                  <a:lnTo>
                    <a:pt x="55259" y="172359"/>
                  </a:lnTo>
                  <a:lnTo>
                    <a:pt x="57285" y="169669"/>
                  </a:lnTo>
                  <a:lnTo>
                    <a:pt x="63795" y="185275"/>
                  </a:lnTo>
                  <a:lnTo>
                    <a:pt x="67975" y="191405"/>
                  </a:lnTo>
                  <a:lnTo>
                    <a:pt x="71637" y="188897"/>
                  </a:lnTo>
                  <a:lnTo>
                    <a:pt x="76589" y="178585"/>
                  </a:lnTo>
                  <a:lnTo>
                    <a:pt x="77353" y="168408"/>
                  </a:lnTo>
                  <a:lnTo>
                    <a:pt x="74264" y="157801"/>
                  </a:lnTo>
                  <a:lnTo>
                    <a:pt x="71848" y="148270"/>
                  </a:lnTo>
                  <a:lnTo>
                    <a:pt x="74633" y="141323"/>
                  </a:lnTo>
                  <a:lnTo>
                    <a:pt x="83924" y="132764"/>
                  </a:lnTo>
                  <a:lnTo>
                    <a:pt x="90885" y="115583"/>
                  </a:lnTo>
                  <a:lnTo>
                    <a:pt x="98953" y="97521"/>
                  </a:lnTo>
                  <a:lnTo>
                    <a:pt x="111565" y="86319"/>
                  </a:lnTo>
                  <a:lnTo>
                    <a:pt x="124335" y="86985"/>
                  </a:lnTo>
                  <a:lnTo>
                    <a:pt x="142015" y="92185"/>
                  </a:lnTo>
                  <a:lnTo>
                    <a:pt x="163459" y="96954"/>
                  </a:lnTo>
                  <a:lnTo>
                    <a:pt x="202065" y="88250"/>
                  </a:lnTo>
                  <a:lnTo>
                    <a:pt x="217915" y="44714"/>
                  </a:lnTo>
                  <a:lnTo>
                    <a:pt x="212743" y="40042"/>
                  </a:lnTo>
                  <a:lnTo>
                    <a:pt x="203543" y="40333"/>
                  </a:lnTo>
                  <a:lnTo>
                    <a:pt x="191160" y="37699"/>
                  </a:lnTo>
                  <a:lnTo>
                    <a:pt x="176437" y="24254"/>
                  </a:lnTo>
                  <a:lnTo>
                    <a:pt x="157672" y="11535"/>
                  </a:lnTo>
                  <a:lnTo>
                    <a:pt x="129150" y="3618"/>
                  </a:lnTo>
                  <a:lnTo>
                    <a:pt x="99154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692937" y="4005677"/>
              <a:ext cx="35560" cy="43815"/>
            </a:xfrm>
            <a:custGeom>
              <a:avLst/>
              <a:gdLst/>
              <a:ahLst/>
              <a:cxnLst/>
              <a:rect l="l" t="t" r="r" b="b"/>
              <a:pathLst>
                <a:path w="35560" h="43814">
                  <a:moveTo>
                    <a:pt x="22326" y="0"/>
                  </a:moveTo>
                  <a:lnTo>
                    <a:pt x="14751" y="300"/>
                  </a:lnTo>
                  <a:lnTo>
                    <a:pt x="7753" y="2593"/>
                  </a:lnTo>
                  <a:lnTo>
                    <a:pt x="2459" y="7625"/>
                  </a:lnTo>
                  <a:lnTo>
                    <a:pt x="0" y="16141"/>
                  </a:lnTo>
                  <a:lnTo>
                    <a:pt x="813" y="26127"/>
                  </a:lnTo>
                  <a:lnTo>
                    <a:pt x="4183" y="34447"/>
                  </a:lnTo>
                  <a:lnTo>
                    <a:pt x="9588" y="40250"/>
                  </a:lnTo>
                  <a:lnTo>
                    <a:pt x="16510" y="42684"/>
                  </a:lnTo>
                  <a:lnTo>
                    <a:pt x="23544" y="43315"/>
                  </a:lnTo>
                  <a:lnTo>
                    <a:pt x="29338" y="43043"/>
                  </a:lnTo>
                  <a:lnTo>
                    <a:pt x="33421" y="40023"/>
                  </a:lnTo>
                  <a:lnTo>
                    <a:pt x="35318" y="32410"/>
                  </a:lnTo>
                  <a:lnTo>
                    <a:pt x="35065" y="21515"/>
                  </a:lnTo>
                  <a:lnTo>
                    <a:pt x="32904" y="11171"/>
                  </a:lnTo>
                  <a:lnTo>
                    <a:pt x="28701" y="3344"/>
                  </a:lnTo>
                  <a:lnTo>
                    <a:pt x="223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740649" y="4086467"/>
              <a:ext cx="52705" cy="53975"/>
            </a:xfrm>
            <a:custGeom>
              <a:avLst/>
              <a:gdLst/>
              <a:ahLst/>
              <a:cxnLst/>
              <a:rect l="l" t="t" r="r" b="b"/>
              <a:pathLst>
                <a:path w="52705" h="53975">
                  <a:moveTo>
                    <a:pt x="0" y="0"/>
                  </a:moveTo>
                  <a:lnTo>
                    <a:pt x="9252" y="25375"/>
                  </a:lnTo>
                  <a:lnTo>
                    <a:pt x="17110" y="39414"/>
                  </a:lnTo>
                  <a:lnTo>
                    <a:pt x="27867" y="47138"/>
                  </a:lnTo>
                  <a:lnTo>
                    <a:pt x="45821" y="53568"/>
                  </a:lnTo>
                  <a:lnTo>
                    <a:pt x="47799" y="44550"/>
                  </a:lnTo>
                  <a:lnTo>
                    <a:pt x="52171" y="22529"/>
                  </a:lnTo>
                  <a:lnTo>
                    <a:pt x="30164" y="17375"/>
                  </a:lnTo>
                  <a:lnTo>
                    <a:pt x="13769" y="9812"/>
                  </a:lnTo>
                  <a:lnTo>
                    <a:pt x="3533" y="29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68094" y="4159289"/>
              <a:ext cx="144028" cy="24673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1668094" y="4159289"/>
              <a:ext cx="144145" cy="247015"/>
            </a:xfrm>
            <a:custGeom>
              <a:avLst/>
              <a:gdLst/>
              <a:ahLst/>
              <a:cxnLst/>
              <a:rect l="l" t="t" r="r" b="b"/>
              <a:pathLst>
                <a:path w="144144" h="247014">
                  <a:moveTo>
                    <a:pt x="144028" y="140131"/>
                  </a:moveTo>
                  <a:lnTo>
                    <a:pt x="136312" y="178546"/>
                  </a:lnTo>
                  <a:lnTo>
                    <a:pt x="120336" y="212774"/>
                  </a:lnTo>
                  <a:lnTo>
                    <a:pt x="96225" y="237331"/>
                  </a:lnTo>
                  <a:lnTo>
                    <a:pt x="64107" y="246735"/>
                  </a:lnTo>
                  <a:lnTo>
                    <a:pt x="49492" y="237852"/>
                  </a:lnTo>
                  <a:lnTo>
                    <a:pt x="30936" y="214504"/>
                  </a:lnTo>
                  <a:lnTo>
                    <a:pt x="13763" y="181643"/>
                  </a:lnTo>
                  <a:lnTo>
                    <a:pt x="3299" y="144221"/>
                  </a:lnTo>
                  <a:lnTo>
                    <a:pt x="0" y="95644"/>
                  </a:lnTo>
                  <a:lnTo>
                    <a:pt x="4431" y="48955"/>
                  </a:lnTo>
                  <a:lnTo>
                    <a:pt x="18656" y="13844"/>
                  </a:lnTo>
                  <a:lnTo>
                    <a:pt x="44739" y="0"/>
                  </a:lnTo>
                  <a:lnTo>
                    <a:pt x="80020" y="10787"/>
                  </a:lnTo>
                  <a:lnTo>
                    <a:pt x="113757" y="40433"/>
                  </a:lnTo>
                  <a:lnTo>
                    <a:pt x="137808" y="84896"/>
                  </a:lnTo>
                  <a:lnTo>
                    <a:pt x="144028" y="140131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687995" y="4250166"/>
              <a:ext cx="335280" cy="354330"/>
            </a:xfrm>
            <a:custGeom>
              <a:avLst/>
              <a:gdLst/>
              <a:ahLst/>
              <a:cxnLst/>
              <a:rect l="l" t="t" r="r" b="b"/>
              <a:pathLst>
                <a:path w="335280" h="354329">
                  <a:moveTo>
                    <a:pt x="109880" y="0"/>
                  </a:moveTo>
                  <a:lnTo>
                    <a:pt x="0" y="102222"/>
                  </a:lnTo>
                  <a:lnTo>
                    <a:pt x="1701" y="104704"/>
                  </a:lnTo>
                  <a:lnTo>
                    <a:pt x="14136" y="119764"/>
                  </a:lnTo>
                  <a:lnTo>
                    <a:pt x="48300" y="158822"/>
                  </a:lnTo>
                  <a:lnTo>
                    <a:pt x="115188" y="233299"/>
                  </a:lnTo>
                  <a:lnTo>
                    <a:pt x="154139" y="274543"/>
                  </a:lnTo>
                  <a:lnTo>
                    <a:pt x="189093" y="300842"/>
                  </a:lnTo>
                  <a:lnTo>
                    <a:pt x="239826" y="323490"/>
                  </a:lnTo>
                  <a:lnTo>
                    <a:pt x="326110" y="353783"/>
                  </a:lnTo>
                  <a:lnTo>
                    <a:pt x="334784" y="329234"/>
                  </a:lnTo>
                  <a:lnTo>
                    <a:pt x="308410" y="311987"/>
                  </a:lnTo>
                  <a:lnTo>
                    <a:pt x="245711" y="255804"/>
                  </a:lnTo>
                  <a:lnTo>
                    <a:pt x="171323" y="154028"/>
                  </a:lnTo>
                  <a:lnTo>
                    <a:pt x="1098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687995" y="4250166"/>
              <a:ext cx="335280" cy="354330"/>
            </a:xfrm>
            <a:custGeom>
              <a:avLst/>
              <a:gdLst/>
              <a:ahLst/>
              <a:cxnLst/>
              <a:rect l="l" t="t" r="r" b="b"/>
              <a:pathLst>
                <a:path w="335280" h="354329">
                  <a:moveTo>
                    <a:pt x="109880" y="0"/>
                  </a:moveTo>
                  <a:lnTo>
                    <a:pt x="171323" y="154028"/>
                  </a:lnTo>
                  <a:lnTo>
                    <a:pt x="245711" y="255804"/>
                  </a:lnTo>
                  <a:lnTo>
                    <a:pt x="308410" y="311987"/>
                  </a:lnTo>
                  <a:lnTo>
                    <a:pt x="334784" y="329234"/>
                  </a:lnTo>
                  <a:lnTo>
                    <a:pt x="326110" y="353783"/>
                  </a:lnTo>
                  <a:lnTo>
                    <a:pt x="239826" y="323490"/>
                  </a:lnTo>
                  <a:lnTo>
                    <a:pt x="189093" y="300842"/>
                  </a:lnTo>
                  <a:lnTo>
                    <a:pt x="154139" y="274543"/>
                  </a:lnTo>
                  <a:lnTo>
                    <a:pt x="115188" y="233299"/>
                  </a:lnTo>
                  <a:lnTo>
                    <a:pt x="48300" y="158822"/>
                  </a:lnTo>
                  <a:lnTo>
                    <a:pt x="14136" y="119764"/>
                  </a:lnTo>
                  <a:lnTo>
                    <a:pt x="1701" y="104704"/>
                  </a:lnTo>
                  <a:lnTo>
                    <a:pt x="0" y="102222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992834" y="4563065"/>
              <a:ext cx="105506" cy="88976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5713935" y="4017225"/>
              <a:ext cx="173990" cy="302260"/>
            </a:xfrm>
            <a:custGeom>
              <a:avLst/>
              <a:gdLst/>
              <a:ahLst/>
              <a:cxnLst/>
              <a:rect l="l" t="t" r="r" b="b"/>
              <a:pathLst>
                <a:path w="173989" h="302260">
                  <a:moveTo>
                    <a:pt x="113722" y="0"/>
                  </a:moveTo>
                  <a:lnTo>
                    <a:pt x="70632" y="47241"/>
                  </a:lnTo>
                  <a:lnTo>
                    <a:pt x="45380" y="91708"/>
                  </a:lnTo>
                  <a:lnTo>
                    <a:pt x="22680" y="139409"/>
                  </a:lnTo>
                  <a:lnTo>
                    <a:pt x="6297" y="182346"/>
                  </a:lnTo>
                  <a:lnTo>
                    <a:pt x="0" y="212522"/>
                  </a:lnTo>
                  <a:lnTo>
                    <a:pt x="7015" y="247272"/>
                  </a:lnTo>
                  <a:lnTo>
                    <a:pt x="26146" y="275642"/>
                  </a:lnTo>
                  <a:lnTo>
                    <a:pt x="54521" y="294766"/>
                  </a:lnTo>
                  <a:lnTo>
                    <a:pt x="89268" y="301777"/>
                  </a:lnTo>
                  <a:lnTo>
                    <a:pt x="119479" y="291754"/>
                  </a:lnTo>
                  <a:lnTo>
                    <a:pt x="137888" y="266004"/>
                  </a:lnTo>
                  <a:lnTo>
                    <a:pt x="147055" y="231011"/>
                  </a:lnTo>
                  <a:lnTo>
                    <a:pt x="149542" y="193256"/>
                  </a:lnTo>
                  <a:lnTo>
                    <a:pt x="173417" y="161674"/>
                  </a:lnTo>
                  <a:lnTo>
                    <a:pt x="172369" y="127804"/>
                  </a:lnTo>
                  <a:lnTo>
                    <a:pt x="156833" y="91721"/>
                  </a:lnTo>
                  <a:lnTo>
                    <a:pt x="137241" y="53501"/>
                  </a:lnTo>
                  <a:lnTo>
                    <a:pt x="124028" y="13220"/>
                  </a:lnTo>
                  <a:lnTo>
                    <a:pt x="113722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32424" y="5129614"/>
              <a:ext cx="170421" cy="119660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5625755" y="5146930"/>
              <a:ext cx="137795" cy="584200"/>
            </a:xfrm>
            <a:custGeom>
              <a:avLst/>
              <a:gdLst/>
              <a:ahLst/>
              <a:cxnLst/>
              <a:rect l="l" t="t" r="r" b="b"/>
              <a:pathLst>
                <a:path w="137795" h="584200">
                  <a:moveTo>
                    <a:pt x="15112" y="0"/>
                  </a:moveTo>
                  <a:lnTo>
                    <a:pt x="1381" y="124720"/>
                  </a:lnTo>
                  <a:lnTo>
                    <a:pt x="0" y="319076"/>
                  </a:lnTo>
                  <a:lnTo>
                    <a:pt x="4161" y="498042"/>
                  </a:lnTo>
                  <a:lnTo>
                    <a:pt x="7061" y="576592"/>
                  </a:lnTo>
                  <a:lnTo>
                    <a:pt x="64592" y="583895"/>
                  </a:lnTo>
                  <a:lnTo>
                    <a:pt x="102937" y="389549"/>
                  </a:lnTo>
                  <a:lnTo>
                    <a:pt x="123134" y="282956"/>
                  </a:lnTo>
                  <a:lnTo>
                    <a:pt x="131855" y="226482"/>
                  </a:lnTo>
                  <a:lnTo>
                    <a:pt x="135775" y="182499"/>
                  </a:lnTo>
                  <a:lnTo>
                    <a:pt x="137591" y="122847"/>
                  </a:lnTo>
                  <a:lnTo>
                    <a:pt x="135220" y="76606"/>
                  </a:lnTo>
                  <a:lnTo>
                    <a:pt x="131625" y="46710"/>
                  </a:lnTo>
                  <a:lnTo>
                    <a:pt x="129768" y="36093"/>
                  </a:lnTo>
                  <a:lnTo>
                    <a:pt x="15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625755" y="5146930"/>
              <a:ext cx="137795" cy="584200"/>
            </a:xfrm>
            <a:custGeom>
              <a:avLst/>
              <a:gdLst/>
              <a:ahLst/>
              <a:cxnLst/>
              <a:rect l="l" t="t" r="r" b="b"/>
              <a:pathLst>
                <a:path w="137795" h="584200">
                  <a:moveTo>
                    <a:pt x="15112" y="0"/>
                  </a:moveTo>
                  <a:lnTo>
                    <a:pt x="1381" y="124720"/>
                  </a:lnTo>
                  <a:lnTo>
                    <a:pt x="0" y="319076"/>
                  </a:lnTo>
                  <a:lnTo>
                    <a:pt x="4161" y="498042"/>
                  </a:lnTo>
                  <a:lnTo>
                    <a:pt x="7061" y="576592"/>
                  </a:lnTo>
                  <a:lnTo>
                    <a:pt x="64592" y="583895"/>
                  </a:lnTo>
                  <a:lnTo>
                    <a:pt x="102937" y="389549"/>
                  </a:lnTo>
                  <a:lnTo>
                    <a:pt x="123134" y="282956"/>
                  </a:lnTo>
                  <a:lnTo>
                    <a:pt x="131855" y="226482"/>
                  </a:lnTo>
                  <a:lnTo>
                    <a:pt x="135775" y="182499"/>
                  </a:lnTo>
                  <a:lnTo>
                    <a:pt x="137591" y="122847"/>
                  </a:lnTo>
                  <a:lnTo>
                    <a:pt x="135220" y="76606"/>
                  </a:lnTo>
                  <a:lnTo>
                    <a:pt x="131625" y="46710"/>
                  </a:lnTo>
                  <a:lnTo>
                    <a:pt x="129768" y="36093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521176" y="5723519"/>
              <a:ext cx="174514" cy="112973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5628370" y="4606361"/>
              <a:ext cx="266065" cy="638175"/>
            </a:xfrm>
            <a:custGeom>
              <a:avLst/>
              <a:gdLst/>
              <a:ahLst/>
              <a:cxnLst/>
              <a:rect l="l" t="t" r="r" b="b"/>
              <a:pathLst>
                <a:path w="266064" h="638175">
                  <a:moveTo>
                    <a:pt x="217550" y="0"/>
                  </a:moveTo>
                  <a:lnTo>
                    <a:pt x="165552" y="7616"/>
                  </a:lnTo>
                  <a:lnTo>
                    <a:pt x="104647" y="17735"/>
                  </a:lnTo>
                  <a:lnTo>
                    <a:pt x="32892" y="30365"/>
                  </a:lnTo>
                  <a:lnTo>
                    <a:pt x="25806" y="201510"/>
                  </a:lnTo>
                  <a:lnTo>
                    <a:pt x="10494" y="393521"/>
                  </a:lnTo>
                  <a:lnTo>
                    <a:pt x="2701" y="493917"/>
                  </a:lnTo>
                  <a:lnTo>
                    <a:pt x="10" y="535450"/>
                  </a:lnTo>
                  <a:lnTo>
                    <a:pt x="0" y="550875"/>
                  </a:lnTo>
                  <a:lnTo>
                    <a:pt x="11234" y="558245"/>
                  </a:lnTo>
                  <a:lnTo>
                    <a:pt x="40190" y="563707"/>
                  </a:lnTo>
                  <a:lnTo>
                    <a:pt x="80976" y="574175"/>
                  </a:lnTo>
                  <a:lnTo>
                    <a:pt x="127704" y="596566"/>
                  </a:lnTo>
                  <a:lnTo>
                    <a:pt x="174485" y="637793"/>
                  </a:lnTo>
                  <a:lnTo>
                    <a:pt x="185302" y="616144"/>
                  </a:lnTo>
                  <a:lnTo>
                    <a:pt x="212189" y="546332"/>
                  </a:lnTo>
                  <a:lnTo>
                    <a:pt x="226344" y="500323"/>
                  </a:lnTo>
                  <a:lnTo>
                    <a:pt x="239699" y="448348"/>
                  </a:lnTo>
                  <a:lnTo>
                    <a:pt x="251297" y="391483"/>
                  </a:lnTo>
                  <a:lnTo>
                    <a:pt x="260181" y="330807"/>
                  </a:lnTo>
                  <a:lnTo>
                    <a:pt x="265395" y="267396"/>
                  </a:lnTo>
                  <a:lnTo>
                    <a:pt x="265981" y="202327"/>
                  </a:lnTo>
                  <a:lnTo>
                    <a:pt x="260984" y="136677"/>
                  </a:lnTo>
                  <a:lnTo>
                    <a:pt x="254259" y="86460"/>
                  </a:lnTo>
                  <a:lnTo>
                    <a:pt x="247049" y="53032"/>
                  </a:lnTo>
                  <a:lnTo>
                    <a:pt x="235949" y="27256"/>
                  </a:lnTo>
                  <a:lnTo>
                    <a:pt x="2175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628370" y="4606361"/>
              <a:ext cx="266065" cy="638175"/>
            </a:xfrm>
            <a:custGeom>
              <a:avLst/>
              <a:gdLst/>
              <a:ahLst/>
              <a:cxnLst/>
              <a:rect l="l" t="t" r="r" b="b"/>
              <a:pathLst>
                <a:path w="266064" h="638175">
                  <a:moveTo>
                    <a:pt x="32892" y="30365"/>
                  </a:moveTo>
                  <a:lnTo>
                    <a:pt x="25806" y="201510"/>
                  </a:lnTo>
                  <a:lnTo>
                    <a:pt x="10494" y="393521"/>
                  </a:lnTo>
                  <a:lnTo>
                    <a:pt x="2701" y="493917"/>
                  </a:lnTo>
                  <a:lnTo>
                    <a:pt x="10" y="535450"/>
                  </a:lnTo>
                  <a:lnTo>
                    <a:pt x="0" y="550875"/>
                  </a:lnTo>
                  <a:lnTo>
                    <a:pt x="11234" y="558245"/>
                  </a:lnTo>
                  <a:lnTo>
                    <a:pt x="40190" y="563707"/>
                  </a:lnTo>
                  <a:lnTo>
                    <a:pt x="80976" y="574175"/>
                  </a:lnTo>
                  <a:lnTo>
                    <a:pt x="127704" y="596566"/>
                  </a:lnTo>
                  <a:lnTo>
                    <a:pt x="174485" y="637793"/>
                  </a:lnTo>
                  <a:lnTo>
                    <a:pt x="185302" y="616144"/>
                  </a:lnTo>
                  <a:lnTo>
                    <a:pt x="212189" y="546332"/>
                  </a:lnTo>
                  <a:lnTo>
                    <a:pt x="226344" y="500323"/>
                  </a:lnTo>
                  <a:lnTo>
                    <a:pt x="239699" y="448348"/>
                  </a:lnTo>
                  <a:lnTo>
                    <a:pt x="251297" y="391483"/>
                  </a:lnTo>
                  <a:lnTo>
                    <a:pt x="260181" y="330807"/>
                  </a:lnTo>
                  <a:lnTo>
                    <a:pt x="265395" y="267396"/>
                  </a:lnTo>
                  <a:lnTo>
                    <a:pt x="265981" y="202327"/>
                  </a:lnTo>
                  <a:lnTo>
                    <a:pt x="260984" y="136677"/>
                  </a:lnTo>
                  <a:lnTo>
                    <a:pt x="254259" y="86460"/>
                  </a:lnTo>
                  <a:lnTo>
                    <a:pt x="247049" y="53032"/>
                  </a:lnTo>
                  <a:lnTo>
                    <a:pt x="235949" y="27256"/>
                  </a:lnTo>
                  <a:lnTo>
                    <a:pt x="217550" y="0"/>
                  </a:lnTo>
                  <a:lnTo>
                    <a:pt x="165552" y="7616"/>
                  </a:lnTo>
                  <a:lnTo>
                    <a:pt x="104647" y="17735"/>
                  </a:lnTo>
                  <a:lnTo>
                    <a:pt x="54030" y="26578"/>
                  </a:lnTo>
                  <a:lnTo>
                    <a:pt x="32892" y="30365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848403" y="5107610"/>
              <a:ext cx="182384" cy="111508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5912718" y="5138322"/>
              <a:ext cx="255270" cy="552450"/>
            </a:xfrm>
            <a:custGeom>
              <a:avLst/>
              <a:gdLst/>
              <a:ahLst/>
              <a:cxnLst/>
              <a:rect l="l" t="t" r="r" b="b"/>
              <a:pathLst>
                <a:path w="255270" h="552450">
                  <a:moveTo>
                    <a:pt x="0" y="0"/>
                  </a:moveTo>
                  <a:lnTo>
                    <a:pt x="28620" y="122918"/>
                  </a:lnTo>
                  <a:lnTo>
                    <a:pt x="99350" y="308641"/>
                  </a:lnTo>
                  <a:lnTo>
                    <a:pt x="171573" y="478077"/>
                  </a:lnTo>
                  <a:lnTo>
                    <a:pt x="204673" y="552132"/>
                  </a:lnTo>
                  <a:lnTo>
                    <a:pt x="255015" y="534416"/>
                  </a:lnTo>
                  <a:lnTo>
                    <a:pt x="214578" y="363359"/>
                  </a:lnTo>
                  <a:lnTo>
                    <a:pt x="192592" y="268817"/>
                  </a:lnTo>
                  <a:lnTo>
                    <a:pt x="181403" y="217019"/>
                  </a:lnTo>
                  <a:lnTo>
                    <a:pt x="173355" y="174193"/>
                  </a:lnTo>
                  <a:lnTo>
                    <a:pt x="158436" y="111644"/>
                  </a:lnTo>
                  <a:lnTo>
                    <a:pt x="140846" y="57892"/>
                  </a:lnTo>
                  <a:lnTo>
                    <a:pt x="126184" y="20266"/>
                  </a:lnTo>
                  <a:lnTo>
                    <a:pt x="120053" y="6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912718" y="5138322"/>
              <a:ext cx="255270" cy="552450"/>
            </a:xfrm>
            <a:custGeom>
              <a:avLst/>
              <a:gdLst/>
              <a:ahLst/>
              <a:cxnLst/>
              <a:rect l="l" t="t" r="r" b="b"/>
              <a:pathLst>
                <a:path w="255270" h="552450">
                  <a:moveTo>
                    <a:pt x="0" y="0"/>
                  </a:moveTo>
                  <a:lnTo>
                    <a:pt x="28620" y="122918"/>
                  </a:lnTo>
                  <a:lnTo>
                    <a:pt x="99350" y="308641"/>
                  </a:lnTo>
                  <a:lnTo>
                    <a:pt x="171573" y="478077"/>
                  </a:lnTo>
                  <a:lnTo>
                    <a:pt x="204673" y="552132"/>
                  </a:lnTo>
                  <a:lnTo>
                    <a:pt x="255015" y="534416"/>
                  </a:lnTo>
                  <a:lnTo>
                    <a:pt x="214578" y="363359"/>
                  </a:lnTo>
                  <a:lnTo>
                    <a:pt x="192592" y="268817"/>
                  </a:lnTo>
                  <a:lnTo>
                    <a:pt x="181403" y="217019"/>
                  </a:lnTo>
                  <a:lnTo>
                    <a:pt x="173355" y="174193"/>
                  </a:lnTo>
                  <a:lnTo>
                    <a:pt x="158436" y="111644"/>
                  </a:lnTo>
                  <a:lnTo>
                    <a:pt x="140846" y="57892"/>
                  </a:lnTo>
                  <a:lnTo>
                    <a:pt x="126184" y="20266"/>
                  </a:lnTo>
                  <a:lnTo>
                    <a:pt x="120053" y="6096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117390" y="5672738"/>
              <a:ext cx="103133" cy="163229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5685717" y="4591514"/>
              <a:ext cx="361315" cy="610870"/>
            </a:xfrm>
            <a:custGeom>
              <a:avLst/>
              <a:gdLst/>
              <a:ahLst/>
              <a:cxnLst/>
              <a:rect l="l" t="t" r="r" b="b"/>
              <a:pathLst>
                <a:path w="361314" h="610870">
                  <a:moveTo>
                    <a:pt x="98869" y="0"/>
                  </a:moveTo>
                  <a:lnTo>
                    <a:pt x="0" y="202349"/>
                  </a:lnTo>
                  <a:lnTo>
                    <a:pt x="22376" y="238548"/>
                  </a:lnTo>
                  <a:lnTo>
                    <a:pt x="44156" y="262228"/>
                  </a:lnTo>
                  <a:lnTo>
                    <a:pt x="60809" y="276113"/>
                  </a:lnTo>
                  <a:lnTo>
                    <a:pt x="67805" y="282930"/>
                  </a:lnTo>
                  <a:lnTo>
                    <a:pt x="77748" y="333637"/>
                  </a:lnTo>
                  <a:lnTo>
                    <a:pt x="92462" y="391630"/>
                  </a:lnTo>
                  <a:lnTo>
                    <a:pt x="109863" y="451757"/>
                  </a:lnTo>
                  <a:lnTo>
                    <a:pt x="127865" y="508861"/>
                  </a:lnTo>
                  <a:lnTo>
                    <a:pt x="144386" y="557787"/>
                  </a:lnTo>
                  <a:lnTo>
                    <a:pt x="164642" y="610488"/>
                  </a:lnTo>
                  <a:lnTo>
                    <a:pt x="177833" y="608399"/>
                  </a:lnTo>
                  <a:lnTo>
                    <a:pt x="205278" y="591785"/>
                  </a:lnTo>
                  <a:lnTo>
                    <a:pt x="245406" y="572353"/>
                  </a:lnTo>
                  <a:lnTo>
                    <a:pt x="296646" y="561807"/>
                  </a:lnTo>
                  <a:lnTo>
                    <a:pt x="357428" y="571855"/>
                  </a:lnTo>
                  <a:lnTo>
                    <a:pt x="360821" y="556667"/>
                  </a:lnTo>
                  <a:lnTo>
                    <a:pt x="352370" y="483212"/>
                  </a:lnTo>
                  <a:lnTo>
                    <a:pt x="341655" y="431070"/>
                  </a:lnTo>
                  <a:lnTo>
                    <a:pt x="327364" y="372734"/>
                  </a:lnTo>
                  <a:lnTo>
                    <a:pt x="310061" y="311268"/>
                  </a:lnTo>
                  <a:lnTo>
                    <a:pt x="290311" y="249733"/>
                  </a:lnTo>
                  <a:lnTo>
                    <a:pt x="268677" y="191193"/>
                  </a:lnTo>
                  <a:lnTo>
                    <a:pt x="245722" y="138709"/>
                  </a:lnTo>
                  <a:lnTo>
                    <a:pt x="222011" y="95344"/>
                  </a:lnTo>
                  <a:lnTo>
                    <a:pt x="198107" y="64160"/>
                  </a:lnTo>
                  <a:lnTo>
                    <a:pt x="158025" y="29296"/>
                  </a:lnTo>
                  <a:lnTo>
                    <a:pt x="106183" y="1745"/>
                  </a:lnTo>
                  <a:lnTo>
                    <a:pt x="988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685717" y="4591514"/>
              <a:ext cx="361315" cy="610870"/>
            </a:xfrm>
            <a:custGeom>
              <a:avLst/>
              <a:gdLst/>
              <a:ahLst/>
              <a:cxnLst/>
              <a:rect l="l" t="t" r="r" b="b"/>
              <a:pathLst>
                <a:path w="361314" h="610870">
                  <a:moveTo>
                    <a:pt x="0" y="202349"/>
                  </a:moveTo>
                  <a:lnTo>
                    <a:pt x="22376" y="238548"/>
                  </a:lnTo>
                  <a:lnTo>
                    <a:pt x="44156" y="262228"/>
                  </a:lnTo>
                  <a:lnTo>
                    <a:pt x="60809" y="276113"/>
                  </a:lnTo>
                  <a:lnTo>
                    <a:pt x="67805" y="282930"/>
                  </a:lnTo>
                  <a:lnTo>
                    <a:pt x="77748" y="333637"/>
                  </a:lnTo>
                  <a:lnTo>
                    <a:pt x="92462" y="391630"/>
                  </a:lnTo>
                  <a:lnTo>
                    <a:pt x="109863" y="451757"/>
                  </a:lnTo>
                  <a:lnTo>
                    <a:pt x="127865" y="508861"/>
                  </a:lnTo>
                  <a:lnTo>
                    <a:pt x="144386" y="557787"/>
                  </a:lnTo>
                  <a:lnTo>
                    <a:pt x="164642" y="610488"/>
                  </a:lnTo>
                  <a:lnTo>
                    <a:pt x="177833" y="608399"/>
                  </a:lnTo>
                  <a:lnTo>
                    <a:pt x="205278" y="591785"/>
                  </a:lnTo>
                  <a:lnTo>
                    <a:pt x="245406" y="572353"/>
                  </a:lnTo>
                  <a:lnTo>
                    <a:pt x="296646" y="561807"/>
                  </a:lnTo>
                  <a:lnTo>
                    <a:pt x="357428" y="571855"/>
                  </a:lnTo>
                  <a:lnTo>
                    <a:pt x="360821" y="556667"/>
                  </a:lnTo>
                  <a:lnTo>
                    <a:pt x="352370" y="483212"/>
                  </a:lnTo>
                  <a:lnTo>
                    <a:pt x="341655" y="431070"/>
                  </a:lnTo>
                  <a:lnTo>
                    <a:pt x="327364" y="372734"/>
                  </a:lnTo>
                  <a:lnTo>
                    <a:pt x="310061" y="311268"/>
                  </a:lnTo>
                  <a:lnTo>
                    <a:pt x="290311" y="249733"/>
                  </a:lnTo>
                  <a:lnTo>
                    <a:pt x="268677" y="191193"/>
                  </a:lnTo>
                  <a:lnTo>
                    <a:pt x="245722" y="138709"/>
                  </a:lnTo>
                  <a:lnTo>
                    <a:pt x="222011" y="95344"/>
                  </a:lnTo>
                  <a:lnTo>
                    <a:pt x="198107" y="64160"/>
                  </a:lnTo>
                  <a:lnTo>
                    <a:pt x="158025" y="29296"/>
                  </a:lnTo>
                  <a:lnTo>
                    <a:pt x="106183" y="1745"/>
                  </a:lnTo>
                  <a:lnTo>
                    <a:pt x="98869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629707" y="4207562"/>
              <a:ext cx="274955" cy="469265"/>
            </a:xfrm>
            <a:custGeom>
              <a:avLst/>
              <a:gdLst/>
              <a:ahLst/>
              <a:cxnLst/>
              <a:rect l="l" t="t" r="r" b="b"/>
              <a:pathLst>
                <a:path w="274954" h="469264">
                  <a:moveTo>
                    <a:pt x="235263" y="0"/>
                  </a:moveTo>
                  <a:lnTo>
                    <a:pt x="221700" y="2670"/>
                  </a:lnTo>
                  <a:lnTo>
                    <a:pt x="207473" y="6108"/>
                  </a:lnTo>
                  <a:lnTo>
                    <a:pt x="195752" y="5493"/>
                  </a:lnTo>
                  <a:lnTo>
                    <a:pt x="171140" y="1466"/>
                  </a:lnTo>
                  <a:lnTo>
                    <a:pt x="139888" y="4236"/>
                  </a:lnTo>
                  <a:lnTo>
                    <a:pt x="105270" y="8758"/>
                  </a:lnTo>
                  <a:lnTo>
                    <a:pt x="69921" y="9951"/>
                  </a:lnTo>
                  <a:lnTo>
                    <a:pt x="68778" y="10408"/>
                  </a:lnTo>
                  <a:lnTo>
                    <a:pt x="50187" y="33332"/>
                  </a:lnTo>
                  <a:lnTo>
                    <a:pt x="32248" y="71617"/>
                  </a:lnTo>
                  <a:lnTo>
                    <a:pt x="15587" y="114105"/>
                  </a:lnTo>
                  <a:lnTo>
                    <a:pt x="833" y="149638"/>
                  </a:lnTo>
                  <a:lnTo>
                    <a:pt x="0" y="168535"/>
                  </a:lnTo>
                  <a:lnTo>
                    <a:pt x="9464" y="187962"/>
                  </a:lnTo>
                  <a:lnTo>
                    <a:pt x="22141" y="204114"/>
                  </a:lnTo>
                  <a:lnTo>
                    <a:pt x="31541" y="213760"/>
                  </a:lnTo>
                  <a:lnTo>
                    <a:pt x="31821" y="214421"/>
                  </a:lnTo>
                  <a:lnTo>
                    <a:pt x="30429" y="272782"/>
                  </a:lnTo>
                  <a:lnTo>
                    <a:pt x="26350" y="337877"/>
                  </a:lnTo>
                  <a:lnTo>
                    <a:pt x="23752" y="395581"/>
                  </a:lnTo>
                  <a:lnTo>
                    <a:pt x="26779" y="430956"/>
                  </a:lnTo>
                  <a:lnTo>
                    <a:pt x="48903" y="450458"/>
                  </a:lnTo>
                  <a:lnTo>
                    <a:pt x="91392" y="463301"/>
                  </a:lnTo>
                  <a:lnTo>
                    <a:pt x="144040" y="469011"/>
                  </a:lnTo>
                  <a:lnTo>
                    <a:pt x="196642" y="467119"/>
                  </a:lnTo>
                  <a:lnTo>
                    <a:pt x="238994" y="457152"/>
                  </a:lnTo>
                  <a:lnTo>
                    <a:pt x="260891" y="438639"/>
                  </a:lnTo>
                  <a:lnTo>
                    <a:pt x="263386" y="421757"/>
                  </a:lnTo>
                  <a:lnTo>
                    <a:pt x="259252" y="404029"/>
                  </a:lnTo>
                  <a:lnTo>
                    <a:pt x="253055" y="373707"/>
                  </a:lnTo>
                  <a:lnTo>
                    <a:pt x="249358" y="319043"/>
                  </a:lnTo>
                  <a:lnTo>
                    <a:pt x="252725" y="228289"/>
                  </a:lnTo>
                  <a:lnTo>
                    <a:pt x="259634" y="183257"/>
                  </a:lnTo>
                  <a:lnTo>
                    <a:pt x="269248" y="136097"/>
                  </a:lnTo>
                  <a:lnTo>
                    <a:pt x="274634" y="88916"/>
                  </a:lnTo>
                  <a:lnTo>
                    <a:pt x="268859" y="43820"/>
                  </a:lnTo>
                  <a:lnTo>
                    <a:pt x="244990" y="2915"/>
                  </a:lnTo>
                  <a:lnTo>
                    <a:pt x="2352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629707" y="4207562"/>
              <a:ext cx="274955" cy="469265"/>
            </a:xfrm>
            <a:custGeom>
              <a:avLst/>
              <a:gdLst/>
              <a:ahLst/>
              <a:cxnLst/>
              <a:rect l="l" t="t" r="r" b="b"/>
              <a:pathLst>
                <a:path w="274954" h="469264">
                  <a:moveTo>
                    <a:pt x="260891" y="438639"/>
                  </a:moveTo>
                  <a:lnTo>
                    <a:pt x="238994" y="457152"/>
                  </a:lnTo>
                  <a:lnTo>
                    <a:pt x="196642" y="467119"/>
                  </a:lnTo>
                  <a:lnTo>
                    <a:pt x="144040" y="469011"/>
                  </a:lnTo>
                  <a:lnTo>
                    <a:pt x="91392" y="463301"/>
                  </a:lnTo>
                  <a:lnTo>
                    <a:pt x="48903" y="450458"/>
                  </a:lnTo>
                  <a:lnTo>
                    <a:pt x="26779" y="430956"/>
                  </a:lnTo>
                  <a:lnTo>
                    <a:pt x="23752" y="395581"/>
                  </a:lnTo>
                  <a:lnTo>
                    <a:pt x="26350" y="337877"/>
                  </a:lnTo>
                  <a:lnTo>
                    <a:pt x="30429" y="272782"/>
                  </a:lnTo>
                  <a:lnTo>
                    <a:pt x="31846" y="215234"/>
                  </a:lnTo>
                  <a:lnTo>
                    <a:pt x="31821" y="214421"/>
                  </a:lnTo>
                  <a:lnTo>
                    <a:pt x="31541" y="213760"/>
                  </a:lnTo>
                  <a:lnTo>
                    <a:pt x="30944" y="213189"/>
                  </a:lnTo>
                  <a:lnTo>
                    <a:pt x="22141" y="204114"/>
                  </a:lnTo>
                  <a:lnTo>
                    <a:pt x="9464" y="187962"/>
                  </a:lnTo>
                  <a:lnTo>
                    <a:pt x="0" y="168535"/>
                  </a:lnTo>
                  <a:lnTo>
                    <a:pt x="833" y="149638"/>
                  </a:lnTo>
                  <a:lnTo>
                    <a:pt x="15587" y="114105"/>
                  </a:lnTo>
                  <a:lnTo>
                    <a:pt x="32248" y="71617"/>
                  </a:lnTo>
                  <a:lnTo>
                    <a:pt x="50187" y="33332"/>
                  </a:lnTo>
                  <a:lnTo>
                    <a:pt x="68778" y="10408"/>
                  </a:lnTo>
                  <a:lnTo>
                    <a:pt x="69324" y="10065"/>
                  </a:lnTo>
                  <a:lnTo>
                    <a:pt x="69921" y="9951"/>
                  </a:lnTo>
                  <a:lnTo>
                    <a:pt x="70556" y="9989"/>
                  </a:lnTo>
                  <a:lnTo>
                    <a:pt x="105270" y="8758"/>
                  </a:lnTo>
                  <a:lnTo>
                    <a:pt x="139888" y="4236"/>
                  </a:lnTo>
                  <a:lnTo>
                    <a:pt x="171140" y="1466"/>
                  </a:lnTo>
                  <a:lnTo>
                    <a:pt x="195752" y="5493"/>
                  </a:lnTo>
                  <a:lnTo>
                    <a:pt x="207473" y="6108"/>
                  </a:lnTo>
                  <a:lnTo>
                    <a:pt x="221700" y="2670"/>
                  </a:lnTo>
                  <a:lnTo>
                    <a:pt x="235263" y="0"/>
                  </a:lnTo>
                  <a:lnTo>
                    <a:pt x="244990" y="2915"/>
                  </a:lnTo>
                  <a:lnTo>
                    <a:pt x="268859" y="43820"/>
                  </a:lnTo>
                  <a:lnTo>
                    <a:pt x="274634" y="88916"/>
                  </a:lnTo>
                  <a:lnTo>
                    <a:pt x="269248" y="136097"/>
                  </a:lnTo>
                  <a:lnTo>
                    <a:pt x="259634" y="183257"/>
                  </a:lnTo>
                  <a:lnTo>
                    <a:pt x="252725" y="228289"/>
                  </a:lnTo>
                  <a:lnTo>
                    <a:pt x="249358" y="319043"/>
                  </a:lnTo>
                  <a:lnTo>
                    <a:pt x="253055" y="373707"/>
                  </a:lnTo>
                  <a:lnTo>
                    <a:pt x="259252" y="404029"/>
                  </a:lnTo>
                  <a:lnTo>
                    <a:pt x="263386" y="421757"/>
                  </a:lnTo>
                  <a:lnTo>
                    <a:pt x="260891" y="438639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653513" y="3977118"/>
              <a:ext cx="171450" cy="327025"/>
            </a:xfrm>
            <a:custGeom>
              <a:avLst/>
              <a:gdLst/>
              <a:ahLst/>
              <a:cxnLst/>
              <a:rect l="l" t="t" r="r" b="b"/>
              <a:pathLst>
                <a:path w="171450" h="327025">
                  <a:moveTo>
                    <a:pt x="104272" y="0"/>
                  </a:moveTo>
                  <a:lnTo>
                    <a:pt x="52820" y="10036"/>
                  </a:lnTo>
                  <a:lnTo>
                    <a:pt x="9736" y="29383"/>
                  </a:lnTo>
                  <a:lnTo>
                    <a:pt x="706" y="75788"/>
                  </a:lnTo>
                  <a:lnTo>
                    <a:pt x="0" y="99123"/>
                  </a:lnTo>
                  <a:lnTo>
                    <a:pt x="1855" y="123315"/>
                  </a:lnTo>
                  <a:lnTo>
                    <a:pt x="4349" y="146111"/>
                  </a:lnTo>
                  <a:lnTo>
                    <a:pt x="5557" y="165260"/>
                  </a:lnTo>
                  <a:lnTo>
                    <a:pt x="25519" y="200479"/>
                  </a:lnTo>
                  <a:lnTo>
                    <a:pt x="59126" y="205493"/>
                  </a:lnTo>
                  <a:lnTo>
                    <a:pt x="60650" y="206941"/>
                  </a:lnTo>
                  <a:lnTo>
                    <a:pt x="60980" y="208859"/>
                  </a:lnTo>
                  <a:lnTo>
                    <a:pt x="64777" y="230868"/>
                  </a:lnTo>
                  <a:lnTo>
                    <a:pt x="63723" y="232798"/>
                  </a:lnTo>
                  <a:lnTo>
                    <a:pt x="46731" y="239974"/>
                  </a:lnTo>
                  <a:lnTo>
                    <a:pt x="45715" y="241358"/>
                  </a:lnTo>
                  <a:lnTo>
                    <a:pt x="45991" y="262043"/>
                  </a:lnTo>
                  <a:lnTo>
                    <a:pt x="50150" y="289902"/>
                  </a:lnTo>
                  <a:lnTo>
                    <a:pt x="61848" y="315254"/>
                  </a:lnTo>
                  <a:lnTo>
                    <a:pt x="84793" y="326753"/>
                  </a:lnTo>
                  <a:lnTo>
                    <a:pt x="113011" y="316287"/>
                  </a:lnTo>
                  <a:lnTo>
                    <a:pt x="138242" y="290888"/>
                  </a:lnTo>
                  <a:lnTo>
                    <a:pt x="157989" y="261841"/>
                  </a:lnTo>
                  <a:lnTo>
                    <a:pt x="170937" y="238069"/>
                  </a:lnTo>
                  <a:lnTo>
                    <a:pt x="169705" y="235262"/>
                  </a:lnTo>
                  <a:lnTo>
                    <a:pt x="133954" y="224302"/>
                  </a:lnTo>
                  <a:lnTo>
                    <a:pt x="132811" y="223019"/>
                  </a:lnTo>
                  <a:lnTo>
                    <a:pt x="127782" y="194927"/>
                  </a:lnTo>
                  <a:lnTo>
                    <a:pt x="127935" y="193962"/>
                  </a:lnTo>
                  <a:lnTo>
                    <a:pt x="133232" y="184263"/>
                  </a:lnTo>
                  <a:lnTo>
                    <a:pt x="140662" y="169057"/>
                  </a:lnTo>
                  <a:lnTo>
                    <a:pt x="154947" y="128760"/>
                  </a:lnTo>
                  <a:lnTo>
                    <a:pt x="164350" y="85609"/>
                  </a:lnTo>
                  <a:lnTo>
                    <a:pt x="166229" y="64834"/>
                  </a:lnTo>
                  <a:lnTo>
                    <a:pt x="165400" y="39504"/>
                  </a:lnTo>
                  <a:lnTo>
                    <a:pt x="152650" y="13227"/>
                  </a:lnTo>
                  <a:lnTo>
                    <a:pt x="128260" y="2103"/>
                  </a:lnTo>
                  <a:lnTo>
                    <a:pt x="1042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653513" y="3977118"/>
              <a:ext cx="171450" cy="327025"/>
            </a:xfrm>
            <a:custGeom>
              <a:avLst/>
              <a:gdLst/>
              <a:ahLst/>
              <a:cxnLst/>
              <a:rect l="l" t="t" r="r" b="b"/>
              <a:pathLst>
                <a:path w="171450" h="327025">
                  <a:moveTo>
                    <a:pt x="60980" y="208859"/>
                  </a:moveTo>
                  <a:lnTo>
                    <a:pt x="64435" y="228925"/>
                  </a:lnTo>
                  <a:lnTo>
                    <a:pt x="64777" y="230868"/>
                  </a:lnTo>
                  <a:lnTo>
                    <a:pt x="63723" y="232798"/>
                  </a:lnTo>
                  <a:lnTo>
                    <a:pt x="61895" y="233573"/>
                  </a:lnTo>
                  <a:lnTo>
                    <a:pt x="48267" y="239314"/>
                  </a:lnTo>
                  <a:lnTo>
                    <a:pt x="46731" y="239974"/>
                  </a:lnTo>
                  <a:lnTo>
                    <a:pt x="45715" y="241358"/>
                  </a:lnTo>
                  <a:lnTo>
                    <a:pt x="45664" y="243022"/>
                  </a:lnTo>
                  <a:lnTo>
                    <a:pt x="45991" y="262043"/>
                  </a:lnTo>
                  <a:lnTo>
                    <a:pt x="50150" y="289902"/>
                  </a:lnTo>
                  <a:lnTo>
                    <a:pt x="61848" y="315254"/>
                  </a:lnTo>
                  <a:lnTo>
                    <a:pt x="84793" y="326753"/>
                  </a:lnTo>
                  <a:lnTo>
                    <a:pt x="113011" y="316287"/>
                  </a:lnTo>
                  <a:lnTo>
                    <a:pt x="138242" y="290888"/>
                  </a:lnTo>
                  <a:lnTo>
                    <a:pt x="157989" y="261841"/>
                  </a:lnTo>
                  <a:lnTo>
                    <a:pt x="169756" y="240431"/>
                  </a:lnTo>
                  <a:lnTo>
                    <a:pt x="170937" y="238069"/>
                  </a:lnTo>
                  <a:lnTo>
                    <a:pt x="169705" y="235262"/>
                  </a:lnTo>
                  <a:lnTo>
                    <a:pt x="167165" y="234475"/>
                  </a:lnTo>
                  <a:lnTo>
                    <a:pt x="135491" y="224772"/>
                  </a:lnTo>
                  <a:lnTo>
                    <a:pt x="133954" y="224302"/>
                  </a:lnTo>
                  <a:lnTo>
                    <a:pt x="132811" y="223019"/>
                  </a:lnTo>
                  <a:lnTo>
                    <a:pt x="132532" y="221445"/>
                  </a:lnTo>
                  <a:lnTo>
                    <a:pt x="127960" y="195930"/>
                  </a:lnTo>
                  <a:lnTo>
                    <a:pt x="127782" y="194927"/>
                  </a:lnTo>
                  <a:lnTo>
                    <a:pt x="127935" y="193962"/>
                  </a:lnTo>
                  <a:lnTo>
                    <a:pt x="128443" y="193086"/>
                  </a:lnTo>
                  <a:lnTo>
                    <a:pt x="133232" y="184263"/>
                  </a:lnTo>
                  <a:lnTo>
                    <a:pt x="154947" y="128760"/>
                  </a:lnTo>
                  <a:lnTo>
                    <a:pt x="164350" y="85609"/>
                  </a:lnTo>
                  <a:lnTo>
                    <a:pt x="166229" y="64834"/>
                  </a:lnTo>
                  <a:lnTo>
                    <a:pt x="165400" y="39504"/>
                  </a:lnTo>
                  <a:lnTo>
                    <a:pt x="152650" y="13227"/>
                  </a:lnTo>
                  <a:lnTo>
                    <a:pt x="128260" y="2103"/>
                  </a:lnTo>
                  <a:lnTo>
                    <a:pt x="104272" y="0"/>
                  </a:lnTo>
                  <a:lnTo>
                    <a:pt x="92730" y="782"/>
                  </a:lnTo>
                  <a:lnTo>
                    <a:pt x="52820" y="10036"/>
                  </a:lnTo>
                  <a:lnTo>
                    <a:pt x="9736" y="29383"/>
                  </a:lnTo>
                  <a:lnTo>
                    <a:pt x="706" y="75788"/>
                  </a:lnTo>
                  <a:lnTo>
                    <a:pt x="0" y="99123"/>
                  </a:lnTo>
                  <a:lnTo>
                    <a:pt x="1855" y="123315"/>
                  </a:lnTo>
                  <a:lnTo>
                    <a:pt x="4349" y="146111"/>
                  </a:lnTo>
                  <a:lnTo>
                    <a:pt x="5557" y="165260"/>
                  </a:lnTo>
                  <a:lnTo>
                    <a:pt x="25519" y="200479"/>
                  </a:lnTo>
                  <a:lnTo>
                    <a:pt x="52700" y="204935"/>
                  </a:lnTo>
                  <a:lnTo>
                    <a:pt x="57196" y="205341"/>
                  </a:lnTo>
                  <a:lnTo>
                    <a:pt x="59126" y="205493"/>
                  </a:lnTo>
                  <a:lnTo>
                    <a:pt x="60650" y="206941"/>
                  </a:lnTo>
                  <a:lnTo>
                    <a:pt x="60980" y="208859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657717" y="3940482"/>
              <a:ext cx="259165" cy="473755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5515923" y="4277382"/>
              <a:ext cx="391160" cy="337820"/>
            </a:xfrm>
            <a:custGeom>
              <a:avLst/>
              <a:gdLst/>
              <a:ahLst/>
              <a:cxnLst/>
              <a:rect l="l" t="t" r="r" b="b"/>
              <a:pathLst>
                <a:path w="391160" h="337820">
                  <a:moveTo>
                    <a:pt x="317703" y="0"/>
                  </a:moveTo>
                  <a:lnTo>
                    <a:pt x="253511" y="78914"/>
                  </a:lnTo>
                  <a:lnTo>
                    <a:pt x="215507" y="124729"/>
                  </a:lnTo>
                  <a:lnTo>
                    <a:pt x="188746" y="155005"/>
                  </a:lnTo>
                  <a:lnTo>
                    <a:pt x="158280" y="187299"/>
                  </a:lnTo>
                  <a:lnTo>
                    <a:pt x="101959" y="240318"/>
                  </a:lnTo>
                  <a:lnTo>
                    <a:pt x="51060" y="280325"/>
                  </a:lnTo>
                  <a:lnTo>
                    <a:pt x="14201" y="305594"/>
                  </a:lnTo>
                  <a:lnTo>
                    <a:pt x="0" y="314401"/>
                  </a:lnTo>
                  <a:lnTo>
                    <a:pt x="9169" y="337261"/>
                  </a:lnTo>
                  <a:lnTo>
                    <a:pt x="91551" y="310039"/>
                  </a:lnTo>
                  <a:lnTo>
                    <a:pt x="140544" y="291130"/>
                  </a:lnTo>
                  <a:lnTo>
                    <a:pt x="175525" y="271679"/>
                  </a:lnTo>
                  <a:lnTo>
                    <a:pt x="215874" y="242836"/>
                  </a:lnTo>
                  <a:lnTo>
                    <a:pt x="258053" y="210711"/>
                  </a:lnTo>
                  <a:lnTo>
                    <a:pt x="297949" y="176871"/>
                  </a:lnTo>
                  <a:lnTo>
                    <a:pt x="333365" y="140939"/>
                  </a:lnTo>
                  <a:lnTo>
                    <a:pt x="362108" y="102536"/>
                  </a:lnTo>
                  <a:lnTo>
                    <a:pt x="381981" y="61283"/>
                  </a:lnTo>
                  <a:lnTo>
                    <a:pt x="390791" y="16802"/>
                  </a:lnTo>
                  <a:lnTo>
                    <a:pt x="3177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515923" y="4277382"/>
              <a:ext cx="391160" cy="337820"/>
            </a:xfrm>
            <a:custGeom>
              <a:avLst/>
              <a:gdLst/>
              <a:ahLst/>
              <a:cxnLst/>
              <a:rect l="l" t="t" r="r" b="b"/>
              <a:pathLst>
                <a:path w="391160" h="337820">
                  <a:moveTo>
                    <a:pt x="317703" y="0"/>
                  </a:moveTo>
                  <a:lnTo>
                    <a:pt x="253511" y="78914"/>
                  </a:lnTo>
                  <a:lnTo>
                    <a:pt x="215507" y="124729"/>
                  </a:lnTo>
                  <a:lnTo>
                    <a:pt x="188746" y="155005"/>
                  </a:lnTo>
                  <a:lnTo>
                    <a:pt x="158280" y="187299"/>
                  </a:lnTo>
                  <a:lnTo>
                    <a:pt x="101959" y="240318"/>
                  </a:lnTo>
                  <a:lnTo>
                    <a:pt x="51060" y="280325"/>
                  </a:lnTo>
                  <a:lnTo>
                    <a:pt x="14201" y="305594"/>
                  </a:lnTo>
                  <a:lnTo>
                    <a:pt x="0" y="314401"/>
                  </a:lnTo>
                  <a:lnTo>
                    <a:pt x="9169" y="337261"/>
                  </a:lnTo>
                  <a:lnTo>
                    <a:pt x="91551" y="310039"/>
                  </a:lnTo>
                  <a:lnTo>
                    <a:pt x="140544" y="291130"/>
                  </a:lnTo>
                  <a:lnTo>
                    <a:pt x="175525" y="271679"/>
                  </a:lnTo>
                  <a:lnTo>
                    <a:pt x="215874" y="242836"/>
                  </a:lnTo>
                  <a:lnTo>
                    <a:pt x="258053" y="210711"/>
                  </a:lnTo>
                  <a:lnTo>
                    <a:pt x="297949" y="176871"/>
                  </a:lnTo>
                  <a:lnTo>
                    <a:pt x="333365" y="140939"/>
                  </a:lnTo>
                  <a:lnTo>
                    <a:pt x="362108" y="102536"/>
                  </a:lnTo>
                  <a:lnTo>
                    <a:pt x="381981" y="61283"/>
                  </a:lnTo>
                  <a:lnTo>
                    <a:pt x="390791" y="16802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452315" y="4575455"/>
              <a:ext cx="92621" cy="80492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627038" y="3952849"/>
              <a:ext cx="257642" cy="7081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621213" y="4024134"/>
              <a:ext cx="257646" cy="70815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836081" y="3223376"/>
              <a:ext cx="723900" cy="729615"/>
            </a:xfrm>
            <a:custGeom>
              <a:avLst/>
              <a:gdLst/>
              <a:ahLst/>
              <a:cxnLst/>
              <a:rect l="l" t="t" r="r" b="b"/>
              <a:pathLst>
                <a:path w="723900" h="729614">
                  <a:moveTo>
                    <a:pt x="362521" y="0"/>
                  </a:moveTo>
                  <a:lnTo>
                    <a:pt x="313404" y="3288"/>
                  </a:lnTo>
                  <a:lnTo>
                    <a:pt x="266272" y="12870"/>
                  </a:lnTo>
                  <a:lnTo>
                    <a:pt x="221561" y="28320"/>
                  </a:lnTo>
                  <a:lnTo>
                    <a:pt x="179707" y="49211"/>
                  </a:lnTo>
                  <a:lnTo>
                    <a:pt x="141146" y="75118"/>
                  </a:lnTo>
                  <a:lnTo>
                    <a:pt x="106313" y="105614"/>
                  </a:lnTo>
                  <a:lnTo>
                    <a:pt x="75643" y="140274"/>
                  </a:lnTo>
                  <a:lnTo>
                    <a:pt x="49573" y="178673"/>
                  </a:lnTo>
                  <a:lnTo>
                    <a:pt x="28538" y="220382"/>
                  </a:lnTo>
                  <a:lnTo>
                    <a:pt x="12974" y="264978"/>
                  </a:lnTo>
                  <a:lnTo>
                    <a:pt x="3316" y="312034"/>
                  </a:lnTo>
                  <a:lnTo>
                    <a:pt x="0" y="361124"/>
                  </a:lnTo>
                  <a:lnTo>
                    <a:pt x="3315" y="410246"/>
                  </a:lnTo>
                  <a:lnTo>
                    <a:pt x="12967" y="457377"/>
                  </a:lnTo>
                  <a:lnTo>
                    <a:pt x="28517" y="502075"/>
                  </a:lnTo>
                  <a:lnTo>
                    <a:pt x="49522" y="543901"/>
                  </a:lnTo>
                  <a:lnTo>
                    <a:pt x="75543" y="582415"/>
                  </a:lnTo>
                  <a:lnTo>
                    <a:pt x="106140" y="617177"/>
                  </a:lnTo>
                  <a:lnTo>
                    <a:pt x="140871" y="647745"/>
                  </a:lnTo>
                  <a:lnTo>
                    <a:pt x="179297" y="673680"/>
                  </a:lnTo>
                  <a:lnTo>
                    <a:pt x="220977" y="694542"/>
                  </a:lnTo>
                  <a:lnTo>
                    <a:pt x="265471" y="709891"/>
                  </a:lnTo>
                  <a:lnTo>
                    <a:pt x="312337" y="719286"/>
                  </a:lnTo>
                  <a:lnTo>
                    <a:pt x="361137" y="722287"/>
                  </a:lnTo>
                  <a:lnTo>
                    <a:pt x="409107" y="719227"/>
                  </a:lnTo>
                  <a:lnTo>
                    <a:pt x="455393" y="710223"/>
                  </a:lnTo>
                  <a:lnTo>
                    <a:pt x="499350" y="695535"/>
                  </a:lnTo>
                  <a:lnTo>
                    <a:pt x="540334" y="675424"/>
                  </a:lnTo>
                  <a:lnTo>
                    <a:pt x="716775" y="729183"/>
                  </a:lnTo>
                  <a:lnTo>
                    <a:pt x="661631" y="563765"/>
                  </a:lnTo>
                  <a:lnTo>
                    <a:pt x="687607" y="518345"/>
                  </a:lnTo>
                  <a:lnTo>
                    <a:pt x="707124" y="469174"/>
                  </a:lnTo>
                  <a:lnTo>
                    <a:pt x="719405" y="416638"/>
                  </a:lnTo>
                  <a:lnTo>
                    <a:pt x="723671" y="361124"/>
                  </a:lnTo>
                  <a:lnTo>
                    <a:pt x="720382" y="312034"/>
                  </a:lnTo>
                  <a:lnTo>
                    <a:pt x="710798" y="264978"/>
                  </a:lnTo>
                  <a:lnTo>
                    <a:pt x="695347" y="220382"/>
                  </a:lnTo>
                  <a:lnTo>
                    <a:pt x="674453" y="178673"/>
                  </a:lnTo>
                  <a:lnTo>
                    <a:pt x="648543" y="140274"/>
                  </a:lnTo>
                  <a:lnTo>
                    <a:pt x="618043" y="105614"/>
                  </a:lnTo>
                  <a:lnTo>
                    <a:pt x="583380" y="75118"/>
                  </a:lnTo>
                  <a:lnTo>
                    <a:pt x="544979" y="49211"/>
                  </a:lnTo>
                  <a:lnTo>
                    <a:pt x="503267" y="28320"/>
                  </a:lnTo>
                  <a:lnTo>
                    <a:pt x="458669" y="12870"/>
                  </a:lnTo>
                  <a:lnTo>
                    <a:pt x="411611" y="3288"/>
                  </a:lnTo>
                  <a:lnTo>
                    <a:pt x="3625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836081" y="3223376"/>
              <a:ext cx="723900" cy="729615"/>
            </a:xfrm>
            <a:custGeom>
              <a:avLst/>
              <a:gdLst/>
              <a:ahLst/>
              <a:cxnLst/>
              <a:rect l="l" t="t" r="r" b="b"/>
              <a:pathLst>
                <a:path w="723900" h="729614">
                  <a:moveTo>
                    <a:pt x="362521" y="0"/>
                  </a:moveTo>
                  <a:lnTo>
                    <a:pt x="411611" y="3288"/>
                  </a:lnTo>
                  <a:lnTo>
                    <a:pt x="458669" y="12870"/>
                  </a:lnTo>
                  <a:lnTo>
                    <a:pt x="503267" y="28320"/>
                  </a:lnTo>
                  <a:lnTo>
                    <a:pt x="544979" y="49211"/>
                  </a:lnTo>
                  <a:lnTo>
                    <a:pt x="583380" y="75118"/>
                  </a:lnTo>
                  <a:lnTo>
                    <a:pt x="618043" y="105614"/>
                  </a:lnTo>
                  <a:lnTo>
                    <a:pt x="648543" y="140274"/>
                  </a:lnTo>
                  <a:lnTo>
                    <a:pt x="674453" y="178673"/>
                  </a:lnTo>
                  <a:lnTo>
                    <a:pt x="695347" y="220382"/>
                  </a:lnTo>
                  <a:lnTo>
                    <a:pt x="710798" y="264978"/>
                  </a:lnTo>
                  <a:lnTo>
                    <a:pt x="720382" y="312034"/>
                  </a:lnTo>
                  <a:lnTo>
                    <a:pt x="723671" y="361124"/>
                  </a:lnTo>
                  <a:lnTo>
                    <a:pt x="719405" y="416638"/>
                  </a:lnTo>
                  <a:lnTo>
                    <a:pt x="707124" y="469174"/>
                  </a:lnTo>
                  <a:lnTo>
                    <a:pt x="687607" y="518345"/>
                  </a:lnTo>
                  <a:lnTo>
                    <a:pt x="661631" y="563765"/>
                  </a:lnTo>
                  <a:lnTo>
                    <a:pt x="716775" y="729183"/>
                  </a:lnTo>
                  <a:lnTo>
                    <a:pt x="540334" y="675424"/>
                  </a:lnTo>
                  <a:lnTo>
                    <a:pt x="499350" y="695535"/>
                  </a:lnTo>
                  <a:lnTo>
                    <a:pt x="455393" y="710223"/>
                  </a:lnTo>
                  <a:lnTo>
                    <a:pt x="409107" y="719227"/>
                  </a:lnTo>
                  <a:lnTo>
                    <a:pt x="361137" y="722287"/>
                  </a:lnTo>
                  <a:lnTo>
                    <a:pt x="312337" y="719286"/>
                  </a:lnTo>
                  <a:lnTo>
                    <a:pt x="265471" y="709891"/>
                  </a:lnTo>
                  <a:lnTo>
                    <a:pt x="220977" y="694542"/>
                  </a:lnTo>
                  <a:lnTo>
                    <a:pt x="179297" y="673680"/>
                  </a:lnTo>
                  <a:lnTo>
                    <a:pt x="140871" y="647745"/>
                  </a:lnTo>
                  <a:lnTo>
                    <a:pt x="106140" y="617177"/>
                  </a:lnTo>
                  <a:lnTo>
                    <a:pt x="75543" y="582415"/>
                  </a:lnTo>
                  <a:lnTo>
                    <a:pt x="49522" y="543901"/>
                  </a:lnTo>
                  <a:lnTo>
                    <a:pt x="28517" y="502075"/>
                  </a:lnTo>
                  <a:lnTo>
                    <a:pt x="12967" y="457377"/>
                  </a:lnTo>
                  <a:lnTo>
                    <a:pt x="3315" y="410246"/>
                  </a:lnTo>
                  <a:lnTo>
                    <a:pt x="0" y="361124"/>
                  </a:lnTo>
                  <a:lnTo>
                    <a:pt x="3316" y="312034"/>
                  </a:lnTo>
                  <a:lnTo>
                    <a:pt x="12974" y="264978"/>
                  </a:lnTo>
                  <a:lnTo>
                    <a:pt x="28538" y="220382"/>
                  </a:lnTo>
                  <a:lnTo>
                    <a:pt x="49573" y="178673"/>
                  </a:lnTo>
                  <a:lnTo>
                    <a:pt x="75643" y="140274"/>
                  </a:lnTo>
                  <a:lnTo>
                    <a:pt x="106313" y="105614"/>
                  </a:lnTo>
                  <a:lnTo>
                    <a:pt x="141146" y="75118"/>
                  </a:lnTo>
                  <a:lnTo>
                    <a:pt x="179707" y="49211"/>
                  </a:lnTo>
                  <a:lnTo>
                    <a:pt x="221561" y="28320"/>
                  </a:lnTo>
                  <a:lnTo>
                    <a:pt x="266272" y="12870"/>
                  </a:lnTo>
                  <a:lnTo>
                    <a:pt x="313404" y="3288"/>
                  </a:lnTo>
                  <a:lnTo>
                    <a:pt x="362521" y="0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628911" y="2362911"/>
              <a:ext cx="723900" cy="729615"/>
            </a:xfrm>
            <a:custGeom>
              <a:avLst/>
              <a:gdLst/>
              <a:ahLst/>
              <a:cxnLst/>
              <a:rect l="l" t="t" r="r" b="b"/>
              <a:pathLst>
                <a:path w="723900" h="729614">
                  <a:moveTo>
                    <a:pt x="362521" y="0"/>
                  </a:moveTo>
                  <a:lnTo>
                    <a:pt x="313404" y="3288"/>
                  </a:lnTo>
                  <a:lnTo>
                    <a:pt x="266272" y="12870"/>
                  </a:lnTo>
                  <a:lnTo>
                    <a:pt x="221561" y="28320"/>
                  </a:lnTo>
                  <a:lnTo>
                    <a:pt x="179707" y="49211"/>
                  </a:lnTo>
                  <a:lnTo>
                    <a:pt x="141146" y="75118"/>
                  </a:lnTo>
                  <a:lnTo>
                    <a:pt x="106313" y="105614"/>
                  </a:lnTo>
                  <a:lnTo>
                    <a:pt x="75643" y="140274"/>
                  </a:lnTo>
                  <a:lnTo>
                    <a:pt x="49573" y="178673"/>
                  </a:lnTo>
                  <a:lnTo>
                    <a:pt x="28538" y="220382"/>
                  </a:lnTo>
                  <a:lnTo>
                    <a:pt x="12974" y="264978"/>
                  </a:lnTo>
                  <a:lnTo>
                    <a:pt x="3316" y="312034"/>
                  </a:lnTo>
                  <a:lnTo>
                    <a:pt x="0" y="361124"/>
                  </a:lnTo>
                  <a:lnTo>
                    <a:pt x="3315" y="410246"/>
                  </a:lnTo>
                  <a:lnTo>
                    <a:pt x="12967" y="457377"/>
                  </a:lnTo>
                  <a:lnTo>
                    <a:pt x="28517" y="502075"/>
                  </a:lnTo>
                  <a:lnTo>
                    <a:pt x="49522" y="543901"/>
                  </a:lnTo>
                  <a:lnTo>
                    <a:pt x="75543" y="582415"/>
                  </a:lnTo>
                  <a:lnTo>
                    <a:pt x="106140" y="617177"/>
                  </a:lnTo>
                  <a:lnTo>
                    <a:pt x="140871" y="647745"/>
                  </a:lnTo>
                  <a:lnTo>
                    <a:pt x="179297" y="673680"/>
                  </a:lnTo>
                  <a:lnTo>
                    <a:pt x="220977" y="694542"/>
                  </a:lnTo>
                  <a:lnTo>
                    <a:pt x="265471" y="709891"/>
                  </a:lnTo>
                  <a:lnTo>
                    <a:pt x="312337" y="719286"/>
                  </a:lnTo>
                  <a:lnTo>
                    <a:pt x="361137" y="722287"/>
                  </a:lnTo>
                  <a:lnTo>
                    <a:pt x="409107" y="719227"/>
                  </a:lnTo>
                  <a:lnTo>
                    <a:pt x="455393" y="710223"/>
                  </a:lnTo>
                  <a:lnTo>
                    <a:pt x="499350" y="695535"/>
                  </a:lnTo>
                  <a:lnTo>
                    <a:pt x="540334" y="675424"/>
                  </a:lnTo>
                  <a:lnTo>
                    <a:pt x="716762" y="729183"/>
                  </a:lnTo>
                  <a:lnTo>
                    <a:pt x="661631" y="563765"/>
                  </a:lnTo>
                  <a:lnTo>
                    <a:pt x="687607" y="518345"/>
                  </a:lnTo>
                  <a:lnTo>
                    <a:pt x="707124" y="469174"/>
                  </a:lnTo>
                  <a:lnTo>
                    <a:pt x="719405" y="416638"/>
                  </a:lnTo>
                  <a:lnTo>
                    <a:pt x="723671" y="361124"/>
                  </a:lnTo>
                  <a:lnTo>
                    <a:pt x="720382" y="312034"/>
                  </a:lnTo>
                  <a:lnTo>
                    <a:pt x="710798" y="264978"/>
                  </a:lnTo>
                  <a:lnTo>
                    <a:pt x="695347" y="220382"/>
                  </a:lnTo>
                  <a:lnTo>
                    <a:pt x="674453" y="178673"/>
                  </a:lnTo>
                  <a:lnTo>
                    <a:pt x="648543" y="140274"/>
                  </a:lnTo>
                  <a:lnTo>
                    <a:pt x="618043" y="105614"/>
                  </a:lnTo>
                  <a:lnTo>
                    <a:pt x="583380" y="75118"/>
                  </a:lnTo>
                  <a:lnTo>
                    <a:pt x="544979" y="49211"/>
                  </a:lnTo>
                  <a:lnTo>
                    <a:pt x="503267" y="28320"/>
                  </a:lnTo>
                  <a:lnTo>
                    <a:pt x="458669" y="12870"/>
                  </a:lnTo>
                  <a:lnTo>
                    <a:pt x="411611" y="3288"/>
                  </a:lnTo>
                  <a:lnTo>
                    <a:pt x="3625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628911" y="2362911"/>
              <a:ext cx="723900" cy="729615"/>
            </a:xfrm>
            <a:custGeom>
              <a:avLst/>
              <a:gdLst/>
              <a:ahLst/>
              <a:cxnLst/>
              <a:rect l="l" t="t" r="r" b="b"/>
              <a:pathLst>
                <a:path w="723900" h="729614">
                  <a:moveTo>
                    <a:pt x="362521" y="0"/>
                  </a:moveTo>
                  <a:lnTo>
                    <a:pt x="411611" y="3288"/>
                  </a:lnTo>
                  <a:lnTo>
                    <a:pt x="458669" y="12870"/>
                  </a:lnTo>
                  <a:lnTo>
                    <a:pt x="503267" y="28320"/>
                  </a:lnTo>
                  <a:lnTo>
                    <a:pt x="544979" y="49211"/>
                  </a:lnTo>
                  <a:lnTo>
                    <a:pt x="583380" y="75118"/>
                  </a:lnTo>
                  <a:lnTo>
                    <a:pt x="618043" y="105614"/>
                  </a:lnTo>
                  <a:lnTo>
                    <a:pt x="648543" y="140274"/>
                  </a:lnTo>
                  <a:lnTo>
                    <a:pt x="674453" y="178673"/>
                  </a:lnTo>
                  <a:lnTo>
                    <a:pt x="695347" y="220382"/>
                  </a:lnTo>
                  <a:lnTo>
                    <a:pt x="710798" y="264978"/>
                  </a:lnTo>
                  <a:lnTo>
                    <a:pt x="720382" y="312034"/>
                  </a:lnTo>
                  <a:lnTo>
                    <a:pt x="723671" y="361124"/>
                  </a:lnTo>
                  <a:lnTo>
                    <a:pt x="719405" y="416638"/>
                  </a:lnTo>
                  <a:lnTo>
                    <a:pt x="707124" y="469174"/>
                  </a:lnTo>
                  <a:lnTo>
                    <a:pt x="687607" y="518345"/>
                  </a:lnTo>
                  <a:lnTo>
                    <a:pt x="661631" y="563765"/>
                  </a:lnTo>
                  <a:lnTo>
                    <a:pt x="716762" y="729183"/>
                  </a:lnTo>
                  <a:lnTo>
                    <a:pt x="540334" y="675424"/>
                  </a:lnTo>
                  <a:lnTo>
                    <a:pt x="499350" y="695535"/>
                  </a:lnTo>
                  <a:lnTo>
                    <a:pt x="455393" y="710223"/>
                  </a:lnTo>
                  <a:lnTo>
                    <a:pt x="409107" y="719227"/>
                  </a:lnTo>
                  <a:lnTo>
                    <a:pt x="361137" y="722287"/>
                  </a:lnTo>
                  <a:lnTo>
                    <a:pt x="312337" y="719286"/>
                  </a:lnTo>
                  <a:lnTo>
                    <a:pt x="265471" y="709891"/>
                  </a:lnTo>
                  <a:lnTo>
                    <a:pt x="220977" y="694542"/>
                  </a:lnTo>
                  <a:lnTo>
                    <a:pt x="179297" y="673680"/>
                  </a:lnTo>
                  <a:lnTo>
                    <a:pt x="140871" y="647745"/>
                  </a:lnTo>
                  <a:lnTo>
                    <a:pt x="106140" y="617177"/>
                  </a:lnTo>
                  <a:lnTo>
                    <a:pt x="75543" y="582415"/>
                  </a:lnTo>
                  <a:lnTo>
                    <a:pt x="49522" y="543901"/>
                  </a:lnTo>
                  <a:lnTo>
                    <a:pt x="28517" y="502075"/>
                  </a:lnTo>
                  <a:lnTo>
                    <a:pt x="12967" y="457377"/>
                  </a:lnTo>
                  <a:lnTo>
                    <a:pt x="3315" y="410246"/>
                  </a:lnTo>
                  <a:lnTo>
                    <a:pt x="0" y="361124"/>
                  </a:lnTo>
                  <a:lnTo>
                    <a:pt x="3316" y="312034"/>
                  </a:lnTo>
                  <a:lnTo>
                    <a:pt x="12974" y="264978"/>
                  </a:lnTo>
                  <a:lnTo>
                    <a:pt x="28538" y="220382"/>
                  </a:lnTo>
                  <a:lnTo>
                    <a:pt x="49573" y="178673"/>
                  </a:lnTo>
                  <a:lnTo>
                    <a:pt x="75643" y="140274"/>
                  </a:lnTo>
                  <a:lnTo>
                    <a:pt x="106313" y="105614"/>
                  </a:lnTo>
                  <a:lnTo>
                    <a:pt x="141146" y="75118"/>
                  </a:lnTo>
                  <a:lnTo>
                    <a:pt x="179707" y="49211"/>
                  </a:lnTo>
                  <a:lnTo>
                    <a:pt x="221561" y="28320"/>
                  </a:lnTo>
                  <a:lnTo>
                    <a:pt x="266272" y="12870"/>
                  </a:lnTo>
                  <a:lnTo>
                    <a:pt x="313404" y="3288"/>
                  </a:lnTo>
                  <a:lnTo>
                    <a:pt x="362521" y="0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5924360" y="3266658"/>
              <a:ext cx="723900" cy="729615"/>
            </a:xfrm>
            <a:custGeom>
              <a:avLst/>
              <a:gdLst/>
              <a:ahLst/>
              <a:cxnLst/>
              <a:rect l="l" t="t" r="r" b="b"/>
              <a:pathLst>
                <a:path w="723900" h="729614">
                  <a:moveTo>
                    <a:pt x="361149" y="0"/>
                  </a:moveTo>
                  <a:lnTo>
                    <a:pt x="312059" y="3288"/>
                  </a:lnTo>
                  <a:lnTo>
                    <a:pt x="265002" y="12870"/>
                  </a:lnTo>
                  <a:lnTo>
                    <a:pt x="220404" y="28320"/>
                  </a:lnTo>
                  <a:lnTo>
                    <a:pt x="178691" y="49211"/>
                  </a:lnTo>
                  <a:lnTo>
                    <a:pt x="140290" y="75118"/>
                  </a:lnTo>
                  <a:lnTo>
                    <a:pt x="105627" y="105614"/>
                  </a:lnTo>
                  <a:lnTo>
                    <a:pt x="75127" y="140274"/>
                  </a:lnTo>
                  <a:lnTo>
                    <a:pt x="49218" y="178673"/>
                  </a:lnTo>
                  <a:lnTo>
                    <a:pt x="28324" y="220382"/>
                  </a:lnTo>
                  <a:lnTo>
                    <a:pt x="12872" y="264978"/>
                  </a:lnTo>
                  <a:lnTo>
                    <a:pt x="3289" y="312034"/>
                  </a:lnTo>
                  <a:lnTo>
                    <a:pt x="0" y="361124"/>
                  </a:lnTo>
                  <a:lnTo>
                    <a:pt x="4266" y="416638"/>
                  </a:lnTo>
                  <a:lnTo>
                    <a:pt x="16544" y="469174"/>
                  </a:lnTo>
                  <a:lnTo>
                    <a:pt x="36058" y="518345"/>
                  </a:lnTo>
                  <a:lnTo>
                    <a:pt x="62026" y="563765"/>
                  </a:lnTo>
                  <a:lnTo>
                    <a:pt x="6896" y="729183"/>
                  </a:lnTo>
                  <a:lnTo>
                    <a:pt x="183324" y="675424"/>
                  </a:lnTo>
                  <a:lnTo>
                    <a:pt x="224315" y="695535"/>
                  </a:lnTo>
                  <a:lnTo>
                    <a:pt x="268276" y="710223"/>
                  </a:lnTo>
                  <a:lnTo>
                    <a:pt x="314564" y="719227"/>
                  </a:lnTo>
                  <a:lnTo>
                    <a:pt x="362534" y="722287"/>
                  </a:lnTo>
                  <a:lnTo>
                    <a:pt x="411333" y="719286"/>
                  </a:lnTo>
                  <a:lnTo>
                    <a:pt x="458200" y="709891"/>
                  </a:lnTo>
                  <a:lnTo>
                    <a:pt x="502693" y="694542"/>
                  </a:lnTo>
                  <a:lnTo>
                    <a:pt x="544373" y="673680"/>
                  </a:lnTo>
                  <a:lnTo>
                    <a:pt x="582799" y="647745"/>
                  </a:lnTo>
                  <a:lnTo>
                    <a:pt x="617531" y="617177"/>
                  </a:lnTo>
                  <a:lnTo>
                    <a:pt x="648127" y="582415"/>
                  </a:lnTo>
                  <a:lnTo>
                    <a:pt x="674148" y="543901"/>
                  </a:lnTo>
                  <a:lnTo>
                    <a:pt x="695154" y="502075"/>
                  </a:lnTo>
                  <a:lnTo>
                    <a:pt x="710703" y="457377"/>
                  </a:lnTo>
                  <a:lnTo>
                    <a:pt x="720356" y="410246"/>
                  </a:lnTo>
                  <a:lnTo>
                    <a:pt x="723671" y="361124"/>
                  </a:lnTo>
                  <a:lnTo>
                    <a:pt x="720355" y="312034"/>
                  </a:lnTo>
                  <a:lnTo>
                    <a:pt x="710697" y="264978"/>
                  </a:lnTo>
                  <a:lnTo>
                    <a:pt x="695132" y="220382"/>
                  </a:lnTo>
                  <a:lnTo>
                    <a:pt x="674097" y="178673"/>
                  </a:lnTo>
                  <a:lnTo>
                    <a:pt x="648027" y="140274"/>
                  </a:lnTo>
                  <a:lnTo>
                    <a:pt x="617358" y="105614"/>
                  </a:lnTo>
                  <a:lnTo>
                    <a:pt x="582524" y="75118"/>
                  </a:lnTo>
                  <a:lnTo>
                    <a:pt x="543963" y="49211"/>
                  </a:lnTo>
                  <a:lnTo>
                    <a:pt x="502109" y="28320"/>
                  </a:lnTo>
                  <a:lnTo>
                    <a:pt x="457399" y="12870"/>
                  </a:lnTo>
                  <a:lnTo>
                    <a:pt x="410267" y="3288"/>
                  </a:lnTo>
                  <a:lnTo>
                    <a:pt x="361149" y="0"/>
                  </a:lnTo>
                  <a:close/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80998" y="3452622"/>
              <a:ext cx="120180" cy="5030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28991" y="3452622"/>
              <a:ext cx="120192" cy="50304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63815" y="3529507"/>
              <a:ext cx="120180" cy="50292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11821" y="3529508"/>
              <a:ext cx="120180" cy="50292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277010" y="3452621"/>
              <a:ext cx="120180" cy="50304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80998" y="3606088"/>
              <a:ext cx="120180" cy="50304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128991" y="3606088"/>
              <a:ext cx="120192" cy="50304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063815" y="3682987"/>
              <a:ext cx="120180" cy="50292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211821" y="3682987"/>
              <a:ext cx="120180" cy="50292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277010" y="3606088"/>
              <a:ext cx="120180" cy="50304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084671" y="3412692"/>
              <a:ext cx="429247" cy="401320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67685" y="2634106"/>
              <a:ext cx="190373" cy="203314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918167" y="2598242"/>
              <a:ext cx="264706" cy="241693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840977" y="2579179"/>
              <a:ext cx="142316" cy="262508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778963" y="2556434"/>
              <a:ext cx="417156" cy="326872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817151" y="2558275"/>
              <a:ext cx="112941" cy="18845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909900" y="2808960"/>
              <a:ext cx="285584" cy="8323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2932328" y="2814523"/>
              <a:ext cx="8801" cy="8813"/>
            </a:xfrm>
            <a:prstGeom prst="rect">
              <a:avLst/>
            </a:prstGeom>
          </p:spPr>
        </p:pic>
        <p:sp>
          <p:nvSpPr>
            <p:cNvPr id="110" name="object 110"/>
            <p:cNvSpPr/>
            <p:nvPr/>
          </p:nvSpPr>
          <p:spPr>
            <a:xfrm>
              <a:off x="3089671" y="3474029"/>
              <a:ext cx="284480" cy="2287270"/>
            </a:xfrm>
            <a:custGeom>
              <a:avLst/>
              <a:gdLst/>
              <a:ahLst/>
              <a:cxnLst/>
              <a:rect l="l" t="t" r="r" b="b"/>
              <a:pathLst>
                <a:path w="284479" h="2287270">
                  <a:moveTo>
                    <a:pt x="0" y="2286685"/>
                  </a:moveTo>
                  <a:lnTo>
                    <a:pt x="28439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3682392" y="3474030"/>
              <a:ext cx="284480" cy="2287270"/>
            </a:xfrm>
            <a:custGeom>
              <a:avLst/>
              <a:gdLst/>
              <a:ahLst/>
              <a:cxnLst/>
              <a:rect l="l" t="t" r="r" b="b"/>
              <a:pathLst>
                <a:path w="284479" h="2287270">
                  <a:moveTo>
                    <a:pt x="284391" y="0"/>
                  </a:moveTo>
                  <a:lnTo>
                    <a:pt x="0" y="2286685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337911" y="3764757"/>
              <a:ext cx="593090" cy="0"/>
            </a:xfrm>
            <a:custGeom>
              <a:avLst/>
              <a:gdLst/>
              <a:ahLst/>
              <a:cxnLst/>
              <a:rect l="l" t="t" r="r" b="b"/>
              <a:pathLst>
                <a:path w="593089">
                  <a:moveTo>
                    <a:pt x="0" y="0"/>
                  </a:moveTo>
                  <a:lnTo>
                    <a:pt x="59272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3302436" y="4049998"/>
              <a:ext cx="593090" cy="0"/>
            </a:xfrm>
            <a:custGeom>
              <a:avLst/>
              <a:gdLst/>
              <a:ahLst/>
              <a:cxnLst/>
              <a:rect l="l" t="t" r="r" b="b"/>
              <a:pathLst>
                <a:path w="593089">
                  <a:moveTo>
                    <a:pt x="0" y="0"/>
                  </a:moveTo>
                  <a:lnTo>
                    <a:pt x="59272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3266960" y="4335237"/>
              <a:ext cx="593090" cy="0"/>
            </a:xfrm>
            <a:custGeom>
              <a:avLst/>
              <a:gdLst/>
              <a:ahLst/>
              <a:cxnLst/>
              <a:rect l="l" t="t" r="r" b="b"/>
              <a:pathLst>
                <a:path w="593089">
                  <a:moveTo>
                    <a:pt x="0" y="0"/>
                  </a:moveTo>
                  <a:lnTo>
                    <a:pt x="59272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3231484" y="4620479"/>
              <a:ext cx="593090" cy="0"/>
            </a:xfrm>
            <a:custGeom>
              <a:avLst/>
              <a:gdLst/>
              <a:ahLst/>
              <a:cxnLst/>
              <a:rect l="l" t="t" r="r" b="b"/>
              <a:pathLst>
                <a:path w="593089">
                  <a:moveTo>
                    <a:pt x="0" y="0"/>
                  </a:moveTo>
                  <a:lnTo>
                    <a:pt x="59272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3196008" y="4905719"/>
              <a:ext cx="593090" cy="0"/>
            </a:xfrm>
            <a:custGeom>
              <a:avLst/>
              <a:gdLst/>
              <a:ahLst/>
              <a:cxnLst/>
              <a:rect l="l" t="t" r="r" b="b"/>
              <a:pathLst>
                <a:path w="593089">
                  <a:moveTo>
                    <a:pt x="0" y="0"/>
                  </a:moveTo>
                  <a:lnTo>
                    <a:pt x="59272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3160532" y="5190959"/>
              <a:ext cx="593090" cy="0"/>
            </a:xfrm>
            <a:custGeom>
              <a:avLst/>
              <a:gdLst/>
              <a:ahLst/>
              <a:cxnLst/>
              <a:rect l="l" t="t" r="r" b="b"/>
              <a:pathLst>
                <a:path w="593089">
                  <a:moveTo>
                    <a:pt x="0" y="0"/>
                  </a:moveTo>
                  <a:lnTo>
                    <a:pt x="59272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3125056" y="5476200"/>
              <a:ext cx="593090" cy="0"/>
            </a:xfrm>
            <a:custGeom>
              <a:avLst/>
              <a:gdLst/>
              <a:ahLst/>
              <a:cxnLst/>
              <a:rect l="l" t="t" r="r" b="b"/>
              <a:pathLst>
                <a:path w="593089">
                  <a:moveTo>
                    <a:pt x="0" y="0"/>
                  </a:moveTo>
                  <a:lnTo>
                    <a:pt x="592721" y="0"/>
                  </a:lnTo>
                </a:path>
              </a:pathLst>
            </a:custGeom>
            <a:ln w="20485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" name="object 119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938346" y="3108731"/>
              <a:ext cx="222224" cy="222224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220961" y="2991671"/>
              <a:ext cx="862482" cy="1917989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393910" y="3075965"/>
              <a:ext cx="257635" cy="70815"/>
            </a:xfrm>
            <a:prstGeom prst="rect">
              <a:avLst/>
            </a:prstGeom>
          </p:spPr>
        </p:pic>
      </p:grpSp>
      <p:sp>
        <p:nvSpPr>
          <p:cNvPr id="122" name="object 122"/>
          <p:cNvSpPr txBox="1"/>
          <p:nvPr/>
        </p:nvSpPr>
        <p:spPr>
          <a:xfrm>
            <a:off x="7115299" y="2183330"/>
            <a:ext cx="2125345" cy="15309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lr>
                <a:srgbClr val="EC5C3E"/>
              </a:buClr>
              <a:buSzPct val="87500"/>
              <a:buFont typeface="Roboto Light"/>
              <a:buChar char="•"/>
              <a:tabLst>
                <a:tab pos="240665" algn="l"/>
              </a:tabLst>
            </a:pPr>
            <a:r>
              <a:rPr sz="1600" b="0" dirty="0">
                <a:latin typeface="Roboto Medium"/>
                <a:cs typeface="Roboto Medium"/>
              </a:rPr>
              <a:t>Jointly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analyse</a:t>
            </a:r>
            <a:endParaRPr sz="16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1125"/>
              </a:spcBef>
              <a:buClr>
                <a:srgbClr val="EC5C3E"/>
              </a:buClr>
              <a:buFont typeface="Roboto Light"/>
              <a:buChar char="•"/>
            </a:pPr>
            <a:endParaRPr sz="1600">
              <a:latin typeface="Roboto Medium"/>
              <a:cs typeface="Roboto Medium"/>
            </a:endParaRPr>
          </a:p>
          <a:p>
            <a:pPr marL="240665" indent="-227965">
              <a:lnSpc>
                <a:spcPct val="100000"/>
              </a:lnSpc>
              <a:buClr>
                <a:srgbClr val="EC5C3E"/>
              </a:buClr>
              <a:buSzPct val="87500"/>
              <a:buFont typeface="Roboto Light"/>
              <a:buChar char="•"/>
              <a:tabLst>
                <a:tab pos="240665" algn="l"/>
              </a:tabLst>
            </a:pPr>
            <a:r>
              <a:rPr sz="1600" b="0" spc="-10" dirty="0">
                <a:latin typeface="Roboto Medium"/>
                <a:cs typeface="Roboto Medium"/>
              </a:rPr>
              <a:t>Triangulate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20" dirty="0">
                <a:latin typeface="Roboto Medium"/>
                <a:cs typeface="Roboto Medium"/>
              </a:rPr>
              <a:t>data</a:t>
            </a:r>
            <a:endParaRPr sz="16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1125"/>
              </a:spcBef>
              <a:buClr>
                <a:srgbClr val="EC5C3E"/>
              </a:buClr>
              <a:buFont typeface="Roboto Light"/>
              <a:buChar char="•"/>
            </a:pPr>
            <a:endParaRPr sz="1600">
              <a:latin typeface="Roboto Medium"/>
              <a:cs typeface="Roboto Medium"/>
            </a:endParaRPr>
          </a:p>
          <a:p>
            <a:pPr marL="240665" indent="-227965">
              <a:lnSpc>
                <a:spcPct val="100000"/>
              </a:lnSpc>
              <a:buClr>
                <a:srgbClr val="EC5C3E"/>
              </a:buClr>
              <a:buSzPct val="87500"/>
              <a:buFont typeface="Roboto Light"/>
              <a:buChar char="•"/>
              <a:tabLst>
                <a:tab pos="240665" algn="l"/>
              </a:tabLst>
            </a:pPr>
            <a:r>
              <a:rPr sz="1600" b="0" dirty="0">
                <a:latin typeface="Roboto Medium"/>
                <a:cs typeface="Roboto Medium"/>
              </a:rPr>
              <a:t>Fill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information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spc="-20" dirty="0">
                <a:latin typeface="Roboto Medium"/>
                <a:cs typeface="Roboto Medium"/>
              </a:rPr>
              <a:t>gaps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7128000" y="2650768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6350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7128000" y="3289243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6350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126" name="object 12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27" name="object 1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9A6AC22-7C45-B81E-B3CB-BA629E50776D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F40B6D40-3995-6338-0680-B23939BA7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30" name="object 5">
              <a:extLst>
                <a:ext uri="{FF2B5EF4-FFF2-40B4-BE49-F238E27FC236}">
                  <a16:creationId xmlns:a16="http://schemas.microsoft.com/office/drawing/2014/main" id="{97AC8F45-64EF-549B-FB23-87FBA3EBA779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137" name="object 6">
                <a:extLst>
                  <a:ext uri="{FF2B5EF4-FFF2-40B4-BE49-F238E27FC236}">
                    <a16:creationId xmlns:a16="http://schemas.microsoft.com/office/drawing/2014/main" id="{AE628F28-0F61-3BA2-950F-DEEE307EC2E0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8" name="object 7">
                <a:extLst>
                  <a:ext uri="{FF2B5EF4-FFF2-40B4-BE49-F238E27FC236}">
                    <a16:creationId xmlns:a16="http://schemas.microsoft.com/office/drawing/2014/main" id="{A0FB748F-5AD4-2FF7-2F6C-2E4AEC81007A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1" name="object 8">
              <a:extLst>
                <a:ext uri="{FF2B5EF4-FFF2-40B4-BE49-F238E27FC236}">
                  <a16:creationId xmlns:a16="http://schemas.microsoft.com/office/drawing/2014/main" id="{97C50724-997F-A78E-ECE5-E34764E32BDA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" name="object 9">
              <a:extLst>
                <a:ext uri="{FF2B5EF4-FFF2-40B4-BE49-F238E27FC236}">
                  <a16:creationId xmlns:a16="http://schemas.microsoft.com/office/drawing/2014/main" id="{2931089D-9D93-39EF-D334-D56F4FF4D596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33" name="object 10">
              <a:extLst>
                <a:ext uri="{FF2B5EF4-FFF2-40B4-BE49-F238E27FC236}">
                  <a16:creationId xmlns:a16="http://schemas.microsoft.com/office/drawing/2014/main" id="{367A0416-7B71-58E4-BB50-F60F01F2B6CD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1">
              <a:extLst>
                <a:ext uri="{FF2B5EF4-FFF2-40B4-BE49-F238E27FC236}">
                  <a16:creationId xmlns:a16="http://schemas.microsoft.com/office/drawing/2014/main" id="{C9B8D778-1D9D-AC7A-0CC1-309FCE8906EB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23</a:t>
              </a:fld>
              <a:endParaRPr lang="en-US" spc="-25" dirty="0"/>
            </a:p>
          </p:txBody>
        </p:sp>
        <p:sp>
          <p:nvSpPr>
            <p:cNvPr id="135" name="object 12">
              <a:extLst>
                <a:ext uri="{FF2B5EF4-FFF2-40B4-BE49-F238E27FC236}">
                  <a16:creationId xmlns:a16="http://schemas.microsoft.com/office/drawing/2014/main" id="{899B75CD-20CE-384F-E774-0C48F71D8F6E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136" name="object 13">
              <a:extLst>
                <a:ext uri="{FF2B5EF4-FFF2-40B4-BE49-F238E27FC236}">
                  <a16:creationId xmlns:a16="http://schemas.microsoft.com/office/drawing/2014/main" id="{8B75F0DC-6384-EF8B-E57F-6B5800DFE49F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Data</a:t>
            </a:r>
            <a:r>
              <a:rPr spc="-70" dirty="0"/>
              <a:t> </a:t>
            </a:r>
            <a:r>
              <a:rPr spc="-10" dirty="0"/>
              <a:t>triangulation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66340"/>
            <a:ext cx="4641215" cy="12725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1400" b="0" dirty="0">
                <a:latin typeface="Roboto Light"/>
                <a:cs typeface="Roboto Light"/>
              </a:rPr>
              <a:t>Linking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comparing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different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sources</a:t>
            </a:r>
            <a:endParaRPr sz="14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methods.</a:t>
            </a:r>
            <a:endParaRPr sz="14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endParaRPr sz="14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</a:pP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coming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multiple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sources</a:t>
            </a:r>
            <a:r>
              <a:rPr sz="1400" b="0" spc="-25" dirty="0">
                <a:latin typeface="Roboto Light"/>
                <a:cs typeface="Roboto Light"/>
              </a:rPr>
              <a:t> and</a:t>
            </a:r>
            <a:endParaRPr sz="14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Light"/>
                <a:cs typeface="Roboto Light"/>
              </a:rPr>
              <a:t>methods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increase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validity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credibility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findings.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3293007"/>
            <a:ext cx="442849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corroborate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findings.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weakness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one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methods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compensated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strengths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another.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45300" y="5430470"/>
            <a:ext cx="2286000" cy="36258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sz="800" b="0" dirty="0">
                <a:latin typeface="Roboto Light"/>
                <a:cs typeface="Roboto Light"/>
              </a:rPr>
              <a:t>©</a:t>
            </a:r>
            <a:r>
              <a:rPr sz="800" b="0" spc="-5" dirty="0">
                <a:latin typeface="Roboto Light"/>
                <a:cs typeface="Roboto Light"/>
              </a:rPr>
              <a:t> </a:t>
            </a:r>
            <a:r>
              <a:rPr sz="800" b="0" spc="-10" dirty="0">
                <a:latin typeface="Roboto Light"/>
                <a:cs typeface="Roboto Light"/>
              </a:rPr>
              <a:t>Cohaesio</a:t>
            </a:r>
            <a:endParaRPr sz="8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800" b="0" spc="-10" dirty="0">
                <a:latin typeface="Roboto Light"/>
                <a:cs typeface="Roboto Light"/>
                <a:hlinkClick r:id="rId2"/>
              </a:rPr>
              <a:t>https://www.cohaesio.ca/triangulation-in-research/</a:t>
            </a:r>
            <a:endParaRPr sz="8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00572" y="3871141"/>
            <a:ext cx="13188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C1C1B"/>
                </a:solidFill>
                <a:latin typeface="Roboto"/>
                <a:cs typeface="Roboto"/>
              </a:rPr>
              <a:t>Robust</a:t>
            </a:r>
            <a:r>
              <a:rPr sz="1400" b="1" spc="-45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1400" b="1" spc="-10" dirty="0">
                <a:solidFill>
                  <a:srgbClr val="1C1C1B"/>
                </a:solidFill>
                <a:latin typeface="Roboto"/>
                <a:cs typeface="Roboto"/>
              </a:rPr>
              <a:t>Findings</a:t>
            </a:r>
            <a:endParaRPr sz="1400">
              <a:latin typeface="Roboto"/>
              <a:cs typeface="Robo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48600" y="3364022"/>
            <a:ext cx="122364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C1C1B"/>
                </a:solidFill>
                <a:latin typeface="Roboto"/>
                <a:cs typeface="Roboto"/>
              </a:rPr>
              <a:t>Multiple</a:t>
            </a:r>
            <a:r>
              <a:rPr sz="700" spc="-5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1C1C1B"/>
                </a:solidFill>
                <a:latin typeface="Roboto"/>
                <a:cs typeface="Roboto"/>
              </a:rPr>
              <a:t>Sources</a:t>
            </a:r>
            <a:r>
              <a:rPr sz="700" spc="-5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1C1C1B"/>
                </a:solidFill>
                <a:latin typeface="Roboto"/>
                <a:cs typeface="Roboto"/>
              </a:rPr>
              <a:t>of Data</a:t>
            </a:r>
            <a:r>
              <a:rPr sz="700" spc="-5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1C1C1B"/>
                </a:solidFill>
                <a:latin typeface="Roboto"/>
                <a:cs typeface="Roboto"/>
              </a:rPr>
              <a:t>(e.g.)</a:t>
            </a:r>
            <a:endParaRPr sz="700">
              <a:latin typeface="Roboto"/>
              <a:cs typeface="Roboto"/>
            </a:endParaRPr>
          </a:p>
        </p:txBody>
      </p:sp>
      <p:sp>
        <p:nvSpPr>
          <p:cNvPr id="8" name="object 8"/>
          <p:cNvSpPr txBox="1"/>
          <p:nvPr/>
        </p:nvSpPr>
        <p:spPr>
          <a:xfrm rot="18240000">
            <a:off x="8055156" y="4377927"/>
            <a:ext cx="949052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00"/>
              </a:lnSpc>
            </a:pPr>
            <a:r>
              <a:rPr sz="700" spc="-10" dirty="0">
                <a:solidFill>
                  <a:srgbClr val="1C1C1B"/>
                </a:solidFill>
                <a:latin typeface="Myriad Pro"/>
                <a:cs typeface="Myriad Pro"/>
              </a:rPr>
              <a:t>Multiple</a:t>
            </a:r>
            <a:r>
              <a:rPr sz="700" spc="10" dirty="0">
                <a:solidFill>
                  <a:srgbClr val="1C1C1B"/>
                </a:solidFill>
                <a:latin typeface="Myriad Pro"/>
                <a:cs typeface="Myriad Pro"/>
              </a:rPr>
              <a:t> </a:t>
            </a:r>
            <a:r>
              <a:rPr sz="1050" spc="-15" baseline="3968" dirty="0">
                <a:solidFill>
                  <a:srgbClr val="1C1C1B"/>
                </a:solidFill>
                <a:latin typeface="Myriad Pro"/>
                <a:cs typeface="Myriad Pro"/>
              </a:rPr>
              <a:t>Methods</a:t>
            </a:r>
            <a:r>
              <a:rPr sz="1050" spc="15" baseline="3968" dirty="0">
                <a:solidFill>
                  <a:srgbClr val="1C1C1B"/>
                </a:solidFill>
                <a:latin typeface="Myriad Pro"/>
                <a:cs typeface="Myriad Pro"/>
              </a:rPr>
              <a:t> </a:t>
            </a:r>
            <a:r>
              <a:rPr sz="1050" baseline="7936" dirty="0">
                <a:solidFill>
                  <a:srgbClr val="1C1C1B"/>
                </a:solidFill>
                <a:latin typeface="Myriad Pro"/>
                <a:cs typeface="Myriad Pro"/>
              </a:rPr>
              <a:t>of</a:t>
            </a:r>
            <a:r>
              <a:rPr sz="1050" spc="22" baseline="7936" dirty="0">
                <a:solidFill>
                  <a:srgbClr val="1C1C1B"/>
                </a:solidFill>
                <a:latin typeface="Myriad Pro"/>
                <a:cs typeface="Myriad Pro"/>
              </a:rPr>
              <a:t> </a:t>
            </a:r>
            <a:r>
              <a:rPr sz="1050" spc="-30" baseline="7936" dirty="0">
                <a:solidFill>
                  <a:srgbClr val="1C1C1B"/>
                </a:solidFill>
                <a:latin typeface="Myriad Pro"/>
                <a:cs typeface="Myriad Pro"/>
              </a:rPr>
              <a:t>Data</a:t>
            </a:r>
            <a:endParaRPr sz="1050" baseline="7936">
              <a:latin typeface="Myriad Pro"/>
              <a:cs typeface="Myriad Pro"/>
            </a:endParaRPr>
          </a:p>
        </p:txBody>
      </p:sp>
      <p:sp>
        <p:nvSpPr>
          <p:cNvPr id="9" name="object 9"/>
          <p:cNvSpPr txBox="1"/>
          <p:nvPr/>
        </p:nvSpPr>
        <p:spPr>
          <a:xfrm rot="3540000">
            <a:off x="6627908" y="4396744"/>
            <a:ext cx="1222436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95"/>
              </a:lnSpc>
            </a:pPr>
            <a:r>
              <a:rPr sz="1050" baseline="7936" dirty="0">
                <a:solidFill>
                  <a:srgbClr val="1C1C1B"/>
                </a:solidFill>
                <a:latin typeface="Roboto"/>
                <a:cs typeface="Roboto"/>
              </a:rPr>
              <a:t>Multiple</a:t>
            </a:r>
            <a:r>
              <a:rPr sz="1050" spc="-37" baseline="7936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1050" baseline="3968" dirty="0">
                <a:solidFill>
                  <a:srgbClr val="1C1C1B"/>
                </a:solidFill>
                <a:latin typeface="Roboto"/>
                <a:cs typeface="Roboto"/>
              </a:rPr>
              <a:t>types</a:t>
            </a:r>
            <a:r>
              <a:rPr sz="1050" spc="-37" baseline="3968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1050" baseline="3968" dirty="0">
                <a:solidFill>
                  <a:srgbClr val="1C1C1B"/>
                </a:solidFill>
                <a:latin typeface="Roboto"/>
                <a:cs typeface="Roboto"/>
              </a:rPr>
              <a:t>of</a:t>
            </a:r>
            <a:r>
              <a:rPr sz="1050" spc="-30" baseline="3968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700" dirty="0">
                <a:solidFill>
                  <a:srgbClr val="1C1C1B"/>
                </a:solidFill>
                <a:latin typeface="Roboto"/>
                <a:cs typeface="Roboto"/>
              </a:rPr>
              <a:t>Data</a:t>
            </a:r>
            <a:r>
              <a:rPr sz="700" spc="-25" dirty="0">
                <a:solidFill>
                  <a:srgbClr val="1C1C1B"/>
                </a:solidFill>
                <a:latin typeface="Roboto"/>
                <a:cs typeface="Roboto"/>
              </a:rPr>
              <a:t> </a:t>
            </a:r>
            <a:r>
              <a:rPr sz="700" spc="-10" dirty="0">
                <a:solidFill>
                  <a:srgbClr val="1C1C1B"/>
                </a:solidFill>
                <a:latin typeface="Roboto"/>
                <a:cs typeface="Roboto"/>
              </a:rPr>
              <a:t>Analysis</a:t>
            </a:r>
            <a:endParaRPr sz="700">
              <a:latin typeface="Roboto"/>
              <a:cs typeface="Roboto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958001" y="1976827"/>
            <a:ext cx="3787775" cy="3233420"/>
            <a:chOff x="5958001" y="1976827"/>
            <a:chExt cx="3787775" cy="3233420"/>
          </a:xfrm>
        </p:grpSpPr>
        <p:sp>
          <p:nvSpPr>
            <p:cNvPr id="11" name="object 11"/>
            <p:cNvSpPr/>
            <p:nvPr/>
          </p:nvSpPr>
          <p:spPr>
            <a:xfrm>
              <a:off x="7111424" y="1976827"/>
              <a:ext cx="739140" cy="1329055"/>
            </a:xfrm>
            <a:custGeom>
              <a:avLst/>
              <a:gdLst/>
              <a:ahLst/>
              <a:cxnLst/>
              <a:rect l="l" t="t" r="r" b="b"/>
              <a:pathLst>
                <a:path w="739140" h="1329054">
                  <a:moveTo>
                    <a:pt x="738619" y="0"/>
                  </a:moveTo>
                  <a:lnTo>
                    <a:pt x="0" y="1133729"/>
                  </a:lnTo>
                  <a:lnTo>
                    <a:pt x="478980" y="1328864"/>
                  </a:lnTo>
                  <a:lnTo>
                    <a:pt x="738619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850044" y="1976827"/>
              <a:ext cx="756285" cy="1323975"/>
            </a:xfrm>
            <a:custGeom>
              <a:avLst/>
              <a:gdLst/>
              <a:ahLst/>
              <a:cxnLst/>
              <a:rect l="l" t="t" r="r" b="b"/>
              <a:pathLst>
                <a:path w="756284" h="1323975">
                  <a:moveTo>
                    <a:pt x="0" y="0"/>
                  </a:moveTo>
                  <a:lnTo>
                    <a:pt x="279400" y="1323949"/>
                  </a:lnTo>
                  <a:lnTo>
                    <a:pt x="756043" y="1123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590405" y="1976827"/>
              <a:ext cx="539115" cy="1329055"/>
            </a:xfrm>
            <a:custGeom>
              <a:avLst/>
              <a:gdLst/>
              <a:ahLst/>
              <a:cxnLst/>
              <a:rect l="l" t="t" r="r" b="b"/>
              <a:pathLst>
                <a:path w="539115" h="1329054">
                  <a:moveTo>
                    <a:pt x="259638" y="0"/>
                  </a:moveTo>
                  <a:lnTo>
                    <a:pt x="0" y="1328877"/>
                  </a:lnTo>
                  <a:lnTo>
                    <a:pt x="539026" y="1323962"/>
                  </a:lnTo>
                  <a:lnTo>
                    <a:pt x="259638" y="0"/>
                  </a:lnTo>
                  <a:close/>
                </a:path>
              </a:pathLst>
            </a:custGeom>
            <a:solidFill>
              <a:srgbClr val="F89F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762009" y="3941930"/>
              <a:ext cx="983615" cy="1231265"/>
            </a:xfrm>
            <a:custGeom>
              <a:avLst/>
              <a:gdLst/>
              <a:ahLst/>
              <a:cxnLst/>
              <a:rect l="l" t="t" r="r" b="b"/>
              <a:pathLst>
                <a:path w="983615" h="1231264">
                  <a:moveTo>
                    <a:pt x="421284" y="0"/>
                  </a:moveTo>
                  <a:lnTo>
                    <a:pt x="0" y="300037"/>
                  </a:lnTo>
                  <a:lnTo>
                    <a:pt x="983272" y="1230884"/>
                  </a:lnTo>
                  <a:lnTo>
                    <a:pt x="421284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391791" y="4699839"/>
              <a:ext cx="1353820" cy="510540"/>
            </a:xfrm>
            <a:custGeom>
              <a:avLst/>
              <a:gdLst/>
              <a:ahLst/>
              <a:cxnLst/>
              <a:rect l="l" t="t" r="r" b="b"/>
              <a:pathLst>
                <a:path w="1353820" h="510539">
                  <a:moveTo>
                    <a:pt x="85737" y="0"/>
                  </a:moveTo>
                  <a:lnTo>
                    <a:pt x="0" y="510031"/>
                  </a:lnTo>
                  <a:lnTo>
                    <a:pt x="1353489" y="472973"/>
                  </a:lnTo>
                  <a:lnTo>
                    <a:pt x="85737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477528" y="4241970"/>
              <a:ext cx="1268095" cy="930910"/>
            </a:xfrm>
            <a:custGeom>
              <a:avLst/>
              <a:gdLst/>
              <a:ahLst/>
              <a:cxnLst/>
              <a:rect l="l" t="t" r="r" b="b"/>
              <a:pathLst>
                <a:path w="1268095" h="930910">
                  <a:moveTo>
                    <a:pt x="284480" y="0"/>
                  </a:moveTo>
                  <a:lnTo>
                    <a:pt x="0" y="457860"/>
                  </a:lnTo>
                  <a:lnTo>
                    <a:pt x="1267752" y="930833"/>
                  </a:lnTo>
                  <a:lnTo>
                    <a:pt x="284480" y="0"/>
                  </a:lnTo>
                  <a:close/>
                </a:path>
              </a:pathLst>
            </a:custGeom>
            <a:solidFill>
              <a:srgbClr val="F89F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958001" y="4696087"/>
              <a:ext cx="1349375" cy="514350"/>
            </a:xfrm>
            <a:custGeom>
              <a:avLst/>
              <a:gdLst/>
              <a:ahLst/>
              <a:cxnLst/>
              <a:rect l="l" t="t" r="r" b="b"/>
              <a:pathLst>
                <a:path w="1349375" h="514350">
                  <a:moveTo>
                    <a:pt x="1289685" y="0"/>
                  </a:moveTo>
                  <a:lnTo>
                    <a:pt x="0" y="412330"/>
                  </a:lnTo>
                  <a:lnTo>
                    <a:pt x="1349298" y="513740"/>
                  </a:lnTo>
                  <a:lnTo>
                    <a:pt x="1289685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958001" y="3904915"/>
              <a:ext cx="1026160" cy="1203960"/>
            </a:xfrm>
            <a:custGeom>
              <a:avLst/>
              <a:gdLst/>
              <a:ahLst/>
              <a:cxnLst/>
              <a:rect l="l" t="t" r="r" b="b"/>
              <a:pathLst>
                <a:path w="1026159" h="1203960">
                  <a:moveTo>
                    <a:pt x="620369" y="0"/>
                  </a:moveTo>
                  <a:lnTo>
                    <a:pt x="0" y="1203502"/>
                  </a:lnTo>
                  <a:lnTo>
                    <a:pt x="1025804" y="321106"/>
                  </a:lnTo>
                  <a:lnTo>
                    <a:pt x="620369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958001" y="4226022"/>
              <a:ext cx="1289685" cy="882650"/>
            </a:xfrm>
            <a:custGeom>
              <a:avLst/>
              <a:gdLst/>
              <a:ahLst/>
              <a:cxnLst/>
              <a:rect l="l" t="t" r="r" b="b"/>
              <a:pathLst>
                <a:path w="1289684" h="882650">
                  <a:moveTo>
                    <a:pt x="1025804" y="0"/>
                  </a:moveTo>
                  <a:lnTo>
                    <a:pt x="0" y="882396"/>
                  </a:lnTo>
                  <a:lnTo>
                    <a:pt x="1289685" y="470065"/>
                  </a:lnTo>
                  <a:lnTo>
                    <a:pt x="1025804" y="0"/>
                  </a:lnTo>
                  <a:close/>
                </a:path>
              </a:pathLst>
            </a:custGeom>
            <a:solidFill>
              <a:srgbClr val="F89F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707614" y="3239502"/>
              <a:ext cx="413384" cy="655320"/>
            </a:xfrm>
            <a:custGeom>
              <a:avLst/>
              <a:gdLst/>
              <a:ahLst/>
              <a:cxnLst/>
              <a:rect l="l" t="t" r="r" b="b"/>
              <a:pathLst>
                <a:path w="413384" h="655320">
                  <a:moveTo>
                    <a:pt x="413321" y="0"/>
                  </a:moveTo>
                  <a:lnTo>
                    <a:pt x="0" y="655294"/>
                  </a:lnTo>
                </a:path>
              </a:pathLst>
            </a:custGeom>
            <a:ln w="12700">
              <a:solidFill>
                <a:srgbClr val="EB5C4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673558" y="3185553"/>
              <a:ext cx="481965" cy="763270"/>
            </a:xfrm>
            <a:custGeom>
              <a:avLst/>
              <a:gdLst/>
              <a:ahLst/>
              <a:cxnLst/>
              <a:rect l="l" t="t" r="r" b="b"/>
              <a:pathLst>
                <a:path w="481965" h="763270">
                  <a:moveTo>
                    <a:pt x="78447" y="721931"/>
                  </a:moveTo>
                  <a:lnTo>
                    <a:pt x="3467" y="674636"/>
                  </a:lnTo>
                  <a:lnTo>
                    <a:pt x="0" y="763206"/>
                  </a:lnTo>
                  <a:lnTo>
                    <a:pt x="78447" y="721931"/>
                  </a:lnTo>
                  <a:close/>
                </a:path>
                <a:path w="481965" h="763270">
                  <a:moveTo>
                    <a:pt x="481406" y="0"/>
                  </a:moveTo>
                  <a:lnTo>
                    <a:pt x="402958" y="41275"/>
                  </a:lnTo>
                  <a:lnTo>
                    <a:pt x="477939" y="88569"/>
                  </a:lnTo>
                  <a:lnTo>
                    <a:pt x="481406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586349" y="3256231"/>
              <a:ext cx="430530" cy="640715"/>
            </a:xfrm>
            <a:custGeom>
              <a:avLst/>
              <a:gdLst/>
              <a:ahLst/>
              <a:cxnLst/>
              <a:rect l="l" t="t" r="r" b="b"/>
              <a:pathLst>
                <a:path w="430529" h="640714">
                  <a:moveTo>
                    <a:pt x="430364" y="640105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B5C4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550758" y="3203282"/>
              <a:ext cx="501650" cy="746125"/>
            </a:xfrm>
            <a:custGeom>
              <a:avLst/>
              <a:gdLst/>
              <a:ahLst/>
              <a:cxnLst/>
              <a:rect l="l" t="t" r="r" b="b"/>
              <a:pathLst>
                <a:path w="501650" h="746125">
                  <a:moveTo>
                    <a:pt x="79616" y="38976"/>
                  </a:moveTo>
                  <a:lnTo>
                    <a:pt x="0" y="0"/>
                  </a:lnTo>
                  <a:lnTo>
                    <a:pt x="6045" y="88442"/>
                  </a:lnTo>
                  <a:lnTo>
                    <a:pt x="79616" y="38976"/>
                  </a:lnTo>
                  <a:close/>
                </a:path>
                <a:path w="501650" h="746125">
                  <a:moveTo>
                    <a:pt x="501548" y="745998"/>
                  </a:moveTo>
                  <a:lnTo>
                    <a:pt x="495503" y="657567"/>
                  </a:lnTo>
                  <a:lnTo>
                    <a:pt x="421932" y="707034"/>
                  </a:lnTo>
                  <a:lnTo>
                    <a:pt x="501548" y="745998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438086" y="5125624"/>
              <a:ext cx="815975" cy="0"/>
            </a:xfrm>
            <a:custGeom>
              <a:avLst/>
              <a:gdLst/>
              <a:ahLst/>
              <a:cxnLst/>
              <a:rect l="l" t="t" r="r" b="b"/>
              <a:pathLst>
                <a:path w="815975">
                  <a:moveTo>
                    <a:pt x="0" y="0"/>
                  </a:moveTo>
                  <a:lnTo>
                    <a:pt x="815847" y="0"/>
                  </a:lnTo>
                </a:path>
              </a:pathLst>
            </a:custGeom>
            <a:ln w="12700">
              <a:solidFill>
                <a:srgbClr val="EB5C4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374293" y="5081295"/>
              <a:ext cx="943610" cy="88900"/>
            </a:xfrm>
            <a:custGeom>
              <a:avLst/>
              <a:gdLst/>
              <a:ahLst/>
              <a:cxnLst/>
              <a:rect l="l" t="t" r="r" b="b"/>
              <a:pathLst>
                <a:path w="943609" h="88900">
                  <a:moveTo>
                    <a:pt x="76758" y="0"/>
                  </a:moveTo>
                  <a:lnTo>
                    <a:pt x="0" y="44335"/>
                  </a:lnTo>
                  <a:lnTo>
                    <a:pt x="76758" y="88658"/>
                  </a:lnTo>
                  <a:lnTo>
                    <a:pt x="76758" y="0"/>
                  </a:lnTo>
                  <a:close/>
                </a:path>
                <a:path w="943609" h="88900">
                  <a:moveTo>
                    <a:pt x="943419" y="44335"/>
                  </a:moveTo>
                  <a:lnTo>
                    <a:pt x="866660" y="0"/>
                  </a:lnTo>
                  <a:lnTo>
                    <a:pt x="866660" y="88658"/>
                  </a:lnTo>
                  <a:lnTo>
                    <a:pt x="943419" y="44335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859911" y="3532276"/>
              <a:ext cx="0" cy="183515"/>
            </a:xfrm>
            <a:custGeom>
              <a:avLst/>
              <a:gdLst/>
              <a:ahLst/>
              <a:cxnLst/>
              <a:rect l="l" t="t" r="r" b="b"/>
              <a:pathLst>
                <a:path h="183514">
                  <a:moveTo>
                    <a:pt x="0" y="0"/>
                  </a:moveTo>
                  <a:lnTo>
                    <a:pt x="0" y="182956"/>
                  </a:lnTo>
                </a:path>
              </a:pathLst>
            </a:custGeom>
            <a:ln w="12700">
              <a:solidFill>
                <a:srgbClr val="EB5C4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815583" y="3702258"/>
              <a:ext cx="88900" cy="76835"/>
            </a:xfrm>
            <a:custGeom>
              <a:avLst/>
              <a:gdLst/>
              <a:ahLst/>
              <a:cxnLst/>
              <a:rect l="l" t="t" r="r" b="b"/>
              <a:pathLst>
                <a:path w="88900" h="76835">
                  <a:moveTo>
                    <a:pt x="88658" y="0"/>
                  </a:moveTo>
                  <a:lnTo>
                    <a:pt x="0" y="0"/>
                  </a:lnTo>
                  <a:lnTo>
                    <a:pt x="44323" y="76758"/>
                  </a:lnTo>
                  <a:lnTo>
                    <a:pt x="88658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359209" y="4330773"/>
              <a:ext cx="115570" cy="78105"/>
            </a:xfrm>
            <a:custGeom>
              <a:avLst/>
              <a:gdLst/>
              <a:ahLst/>
              <a:cxnLst/>
              <a:rect l="l" t="t" r="r" b="b"/>
              <a:pathLst>
                <a:path w="115570" h="78104">
                  <a:moveTo>
                    <a:pt x="0" y="77876"/>
                  </a:moveTo>
                  <a:lnTo>
                    <a:pt x="115417" y="0"/>
                  </a:lnTo>
                </a:path>
              </a:pathLst>
            </a:custGeom>
            <a:ln w="12700">
              <a:solidFill>
                <a:srgbClr val="EB5C4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439074" y="4295086"/>
              <a:ext cx="88900" cy="80010"/>
            </a:xfrm>
            <a:custGeom>
              <a:avLst/>
              <a:gdLst/>
              <a:ahLst/>
              <a:cxnLst/>
              <a:rect l="l" t="t" r="r" b="b"/>
              <a:pathLst>
                <a:path w="88900" h="80010">
                  <a:moveTo>
                    <a:pt x="88430" y="0"/>
                  </a:moveTo>
                  <a:lnTo>
                    <a:pt x="0" y="6197"/>
                  </a:lnTo>
                  <a:lnTo>
                    <a:pt x="49593" y="79679"/>
                  </a:lnTo>
                  <a:lnTo>
                    <a:pt x="88430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252361" y="4330773"/>
              <a:ext cx="115570" cy="78105"/>
            </a:xfrm>
            <a:custGeom>
              <a:avLst/>
              <a:gdLst/>
              <a:ahLst/>
              <a:cxnLst/>
              <a:rect l="l" t="t" r="r" b="b"/>
              <a:pathLst>
                <a:path w="115570" h="78104">
                  <a:moveTo>
                    <a:pt x="115417" y="7787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B5C4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199493" y="4295080"/>
              <a:ext cx="88900" cy="80010"/>
            </a:xfrm>
            <a:custGeom>
              <a:avLst/>
              <a:gdLst/>
              <a:ahLst/>
              <a:cxnLst/>
              <a:rect l="l" t="t" r="r" b="b"/>
              <a:pathLst>
                <a:path w="88900" h="80010">
                  <a:moveTo>
                    <a:pt x="0" y="0"/>
                  </a:moveTo>
                  <a:lnTo>
                    <a:pt x="38823" y="79679"/>
                  </a:lnTo>
                  <a:lnTo>
                    <a:pt x="88417" y="61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8632644" y="4973857"/>
            <a:ext cx="40957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latin typeface="Myriad Pro"/>
                <a:cs typeface="Myriad Pro"/>
              </a:rPr>
              <a:t>Interviews</a:t>
            </a:r>
            <a:endParaRPr sz="700">
              <a:latin typeface="Myriad Pro"/>
              <a:cs typeface="Myriad Pro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24</a:t>
            </a:fld>
            <a:endParaRPr spc="-25" dirty="0"/>
          </a:p>
        </p:txBody>
      </p:sp>
      <p:sp>
        <p:nvSpPr>
          <p:cNvPr id="42" name="object 4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33" name="object 33"/>
          <p:cNvSpPr txBox="1"/>
          <p:nvPr/>
        </p:nvSpPr>
        <p:spPr>
          <a:xfrm rot="1440000">
            <a:off x="8807985" y="4673167"/>
            <a:ext cx="301685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00"/>
              </a:lnSpc>
            </a:pPr>
            <a:r>
              <a:rPr sz="700" spc="-10" dirty="0">
                <a:latin typeface="Myriad Pro"/>
                <a:cs typeface="Myriad Pro"/>
              </a:rPr>
              <a:t>Surveys</a:t>
            </a:r>
            <a:endParaRPr sz="700">
              <a:latin typeface="Myriad Pro"/>
              <a:cs typeface="Myriad Pro"/>
            </a:endParaRPr>
          </a:p>
        </p:txBody>
      </p:sp>
      <p:sp>
        <p:nvSpPr>
          <p:cNvPr id="34" name="object 34"/>
          <p:cNvSpPr txBox="1"/>
          <p:nvPr/>
        </p:nvSpPr>
        <p:spPr>
          <a:xfrm rot="2880000">
            <a:off x="8951818" y="4404506"/>
            <a:ext cx="510716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95"/>
              </a:lnSpc>
            </a:pPr>
            <a:r>
              <a:rPr sz="700" spc="-10" dirty="0">
                <a:latin typeface="Myriad Pro"/>
                <a:cs typeface="Myriad Pro"/>
              </a:rPr>
              <a:t>Focus</a:t>
            </a:r>
            <a:r>
              <a:rPr sz="700" spc="-5" dirty="0">
                <a:latin typeface="Myriad Pro"/>
                <a:cs typeface="Myriad Pro"/>
              </a:rPr>
              <a:t> </a:t>
            </a:r>
            <a:r>
              <a:rPr sz="700" spc="-10" dirty="0">
                <a:latin typeface="Myriad Pro"/>
                <a:cs typeface="Myriad Pro"/>
              </a:rPr>
              <a:t>Groups</a:t>
            </a:r>
            <a:endParaRPr sz="700">
              <a:latin typeface="Myriad Pro"/>
              <a:cs typeface="Myriad Pro"/>
            </a:endParaRPr>
          </a:p>
        </p:txBody>
      </p:sp>
      <p:sp>
        <p:nvSpPr>
          <p:cNvPr id="35" name="object 35"/>
          <p:cNvSpPr txBox="1"/>
          <p:nvPr/>
        </p:nvSpPr>
        <p:spPr>
          <a:xfrm rot="3900000">
            <a:off x="8046954" y="2747100"/>
            <a:ext cx="324211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90"/>
              </a:lnSpc>
            </a:pPr>
            <a:r>
              <a:rPr sz="700" spc="-10" dirty="0">
                <a:latin typeface="Myriad Pro"/>
                <a:cs typeface="Myriad Pro"/>
              </a:rPr>
              <a:t>Leamers</a:t>
            </a:r>
            <a:endParaRPr sz="700">
              <a:latin typeface="Myriad Pro"/>
              <a:cs typeface="Myriad Pro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792778" y="2649949"/>
            <a:ext cx="132715" cy="422909"/>
          </a:xfrm>
          <a:prstGeom prst="rect">
            <a:avLst/>
          </a:prstGeom>
        </p:spPr>
        <p:txBody>
          <a:bodyPr vert="vert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700" spc="-10" dirty="0">
                <a:latin typeface="Myriad Pro"/>
                <a:cs typeface="Myriad Pro"/>
              </a:rPr>
              <a:t>Instructors</a:t>
            </a:r>
            <a:endParaRPr sz="700">
              <a:latin typeface="Myriad Pro"/>
              <a:cs typeface="Myriad Pro"/>
            </a:endParaRPr>
          </a:p>
        </p:txBody>
      </p:sp>
      <p:sp>
        <p:nvSpPr>
          <p:cNvPr id="37" name="object 37"/>
          <p:cNvSpPr txBox="1"/>
          <p:nvPr/>
        </p:nvSpPr>
        <p:spPr>
          <a:xfrm rot="6780000">
            <a:off x="7343567" y="2739550"/>
            <a:ext cx="378260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75"/>
              </a:lnSpc>
            </a:pPr>
            <a:r>
              <a:rPr sz="700" spc="-10" dirty="0">
                <a:latin typeface="Myriad Pro"/>
                <a:cs typeface="Myriad Pro"/>
              </a:rPr>
              <a:t>Managers</a:t>
            </a:r>
            <a:endParaRPr sz="700">
              <a:latin typeface="Myriad Pro"/>
              <a:cs typeface="Myriad Pro"/>
            </a:endParaRPr>
          </a:p>
        </p:txBody>
      </p:sp>
      <p:sp>
        <p:nvSpPr>
          <p:cNvPr id="38" name="object 38"/>
          <p:cNvSpPr txBox="1"/>
          <p:nvPr/>
        </p:nvSpPr>
        <p:spPr>
          <a:xfrm rot="18540000">
            <a:off x="6195651" y="4358183"/>
            <a:ext cx="658805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00"/>
              </a:lnSpc>
            </a:pPr>
            <a:r>
              <a:rPr sz="700" spc="-10" dirty="0">
                <a:latin typeface="Myriad Pro"/>
                <a:cs typeface="Myriad Pro"/>
              </a:rPr>
              <a:t>Grounded</a:t>
            </a:r>
            <a:r>
              <a:rPr sz="700" spc="15" dirty="0">
                <a:latin typeface="Myriad Pro"/>
                <a:cs typeface="Myriad Pro"/>
              </a:rPr>
              <a:t> </a:t>
            </a:r>
            <a:r>
              <a:rPr sz="700" spc="-10" dirty="0">
                <a:latin typeface="Myriad Pro"/>
                <a:cs typeface="Myriad Pro"/>
              </a:rPr>
              <a:t>Theory</a:t>
            </a:r>
            <a:endParaRPr sz="700">
              <a:latin typeface="Myriad Pro"/>
              <a:cs typeface="Myriad Pro"/>
            </a:endParaRPr>
          </a:p>
        </p:txBody>
      </p:sp>
      <p:sp>
        <p:nvSpPr>
          <p:cNvPr id="39" name="object 39"/>
          <p:cNvSpPr txBox="1"/>
          <p:nvPr/>
        </p:nvSpPr>
        <p:spPr>
          <a:xfrm rot="20040000">
            <a:off x="6568660" y="4642543"/>
            <a:ext cx="351778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00"/>
              </a:lnSpc>
            </a:pPr>
            <a:r>
              <a:rPr sz="700" spc="-10" dirty="0">
                <a:latin typeface="Myriad Pro"/>
                <a:cs typeface="Myriad Pro"/>
              </a:rPr>
              <a:t>Narrativ</a:t>
            </a:r>
            <a:r>
              <a:rPr sz="1050" spc="-15" baseline="3968" dirty="0">
                <a:latin typeface="Myriad Pro"/>
                <a:cs typeface="Myriad Pro"/>
              </a:rPr>
              <a:t>e</a:t>
            </a:r>
            <a:endParaRPr sz="1050" baseline="3968">
              <a:latin typeface="Myriad Pro"/>
              <a:cs typeface="Myriad Pro"/>
            </a:endParaRPr>
          </a:p>
        </p:txBody>
      </p:sp>
      <p:sp>
        <p:nvSpPr>
          <p:cNvPr id="40" name="object 40"/>
          <p:cNvSpPr txBox="1"/>
          <p:nvPr/>
        </p:nvSpPr>
        <p:spPr>
          <a:xfrm rot="21540000">
            <a:off x="6634253" y="4978821"/>
            <a:ext cx="373324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00"/>
              </a:lnSpc>
            </a:pPr>
            <a:r>
              <a:rPr sz="700" spc="-10" dirty="0">
                <a:latin typeface="Myriad Pro"/>
                <a:cs typeface="Myriad Pro"/>
              </a:rPr>
              <a:t>Discourse</a:t>
            </a:r>
            <a:endParaRPr sz="700">
              <a:latin typeface="Myriad Pro"/>
              <a:cs typeface="Myriad Pro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D726A59-D994-F976-03F1-D2A5683DBDAB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ACE90970-151B-AD35-6942-35ECFC35F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46" name="object 5">
              <a:extLst>
                <a:ext uri="{FF2B5EF4-FFF2-40B4-BE49-F238E27FC236}">
                  <a16:creationId xmlns:a16="http://schemas.microsoft.com/office/drawing/2014/main" id="{F375DF99-00ED-3270-FB6A-408644FD5F24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53" name="object 6">
                <a:extLst>
                  <a:ext uri="{FF2B5EF4-FFF2-40B4-BE49-F238E27FC236}">
                    <a16:creationId xmlns:a16="http://schemas.microsoft.com/office/drawing/2014/main" id="{95E623A6-8762-7974-A880-E4673B19205E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4" name="object 7">
                <a:extLst>
                  <a:ext uri="{FF2B5EF4-FFF2-40B4-BE49-F238E27FC236}">
                    <a16:creationId xmlns:a16="http://schemas.microsoft.com/office/drawing/2014/main" id="{96140B20-9ECC-B68C-229A-88CAB54222D7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47" name="object 8">
              <a:extLst>
                <a:ext uri="{FF2B5EF4-FFF2-40B4-BE49-F238E27FC236}">
                  <a16:creationId xmlns:a16="http://schemas.microsoft.com/office/drawing/2014/main" id="{2B928A54-DD9E-8D17-25E0-E329FDBDCFE2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9">
              <a:extLst>
                <a:ext uri="{FF2B5EF4-FFF2-40B4-BE49-F238E27FC236}">
                  <a16:creationId xmlns:a16="http://schemas.microsoft.com/office/drawing/2014/main" id="{665BCDBA-58CD-D431-5372-0C865492FF9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49" name="object 10">
              <a:extLst>
                <a:ext uri="{FF2B5EF4-FFF2-40B4-BE49-F238E27FC236}">
                  <a16:creationId xmlns:a16="http://schemas.microsoft.com/office/drawing/2014/main" id="{776FB40F-C6BF-BDE1-6E40-7996D44A9C75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1">
              <a:extLst>
                <a:ext uri="{FF2B5EF4-FFF2-40B4-BE49-F238E27FC236}">
                  <a16:creationId xmlns:a16="http://schemas.microsoft.com/office/drawing/2014/main" id="{5CDA7903-F2B3-E46E-8D8F-712AADF634E1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24</a:t>
              </a:fld>
              <a:endParaRPr lang="en-US" spc="-25" dirty="0"/>
            </a:p>
          </p:txBody>
        </p:sp>
        <p:sp>
          <p:nvSpPr>
            <p:cNvPr id="51" name="object 12">
              <a:extLst>
                <a:ext uri="{FF2B5EF4-FFF2-40B4-BE49-F238E27FC236}">
                  <a16:creationId xmlns:a16="http://schemas.microsoft.com/office/drawing/2014/main" id="{C19F4B06-F97A-FE8F-C211-22E678D9EE4B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52" name="object 13">
              <a:extLst>
                <a:ext uri="{FF2B5EF4-FFF2-40B4-BE49-F238E27FC236}">
                  <a16:creationId xmlns:a16="http://schemas.microsoft.com/office/drawing/2014/main" id="{DC3F1230-FEF6-6B5E-6DBE-96565DB96FBA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F6B7442-9038-BF15-2394-4CE3033585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2010"/>
            <a:ext cx="9253747" cy="57028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461065" y="3653505"/>
            <a:ext cx="35096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How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triangulate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data?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61065" y="3400425"/>
            <a:ext cx="3485835" cy="45719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3574572" y="2718055"/>
            <a:ext cx="32467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Plenary</a:t>
            </a:r>
            <a:r>
              <a:rPr spc="10" dirty="0"/>
              <a:t> </a:t>
            </a:r>
            <a:r>
              <a:rPr spc="-10" dirty="0"/>
              <a:t>discussion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25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Different</a:t>
            </a:r>
            <a:r>
              <a:rPr spc="-55" dirty="0"/>
              <a:t> </a:t>
            </a:r>
            <a:r>
              <a:rPr dirty="0"/>
              <a:t>ways</a:t>
            </a:r>
            <a:r>
              <a:rPr spc="-60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triangulate</a:t>
            </a:r>
            <a:r>
              <a:rPr spc="-55" dirty="0"/>
              <a:t> </a:t>
            </a:r>
            <a:r>
              <a:rPr spc="-20" dirty="0"/>
              <a:t>data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66340"/>
            <a:ext cx="5923280" cy="251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55955" indent="-229235">
              <a:lnSpc>
                <a:spcPct val="125000"/>
              </a:lnSpc>
              <a:spcBef>
                <a:spcPts val="100"/>
              </a:spcBef>
              <a:buClr>
                <a:srgbClr val="EC5C3E"/>
              </a:buClr>
              <a:buChar char="•"/>
              <a:tabLst>
                <a:tab pos="241300" algn="l"/>
              </a:tabLst>
            </a:pPr>
            <a:r>
              <a:rPr sz="1400" b="0" spc="-10" dirty="0">
                <a:latin typeface="Roboto Light"/>
                <a:cs typeface="Roboto Light"/>
              </a:rPr>
              <a:t>Compare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FGD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KIIs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results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community-</a:t>
            </a:r>
            <a:r>
              <a:rPr sz="1400" b="0" spc="-25" dirty="0">
                <a:latin typeface="Roboto Light"/>
                <a:cs typeface="Roboto Light"/>
              </a:rPr>
              <a:t>led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activities.</a:t>
            </a:r>
            <a:endParaRPr sz="1400">
              <a:latin typeface="Roboto Light"/>
              <a:cs typeface="Roboto Light"/>
            </a:endParaRPr>
          </a:p>
          <a:p>
            <a:pPr marL="241300" marR="50165" indent="-229235">
              <a:lnSpc>
                <a:spcPct val="125000"/>
              </a:lnSpc>
              <a:spcBef>
                <a:spcPts val="1415"/>
              </a:spcBef>
              <a:buClr>
                <a:srgbClr val="EC5C3E"/>
              </a:buClr>
              <a:buChar char="•"/>
              <a:tabLst>
                <a:tab pos="241300" algn="l"/>
              </a:tabLst>
            </a:pPr>
            <a:r>
              <a:rPr sz="1400" b="0" spc="-10" dirty="0">
                <a:latin typeface="Roboto Light"/>
                <a:cs typeface="Roboto Light"/>
              </a:rPr>
              <a:t>Conduct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FGDs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same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questions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different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groups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people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compare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answer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between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groups.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differences,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ask </a:t>
            </a:r>
            <a:r>
              <a:rPr sz="1400" b="0" spc="-10" dirty="0">
                <a:latin typeface="Roboto Light"/>
                <a:cs typeface="Roboto Light"/>
              </a:rPr>
              <a:t>yourself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20" dirty="0">
                <a:latin typeface="Roboto Light"/>
                <a:cs typeface="Roboto Light"/>
              </a:rPr>
              <a:t> mean.</a:t>
            </a:r>
            <a:endParaRPr sz="1400">
              <a:latin typeface="Roboto Light"/>
              <a:cs typeface="Roboto Light"/>
            </a:endParaRPr>
          </a:p>
          <a:p>
            <a:pPr marL="241300" marR="5080" indent="-229235">
              <a:lnSpc>
                <a:spcPct val="125000"/>
              </a:lnSpc>
              <a:spcBef>
                <a:spcPts val="1415"/>
              </a:spcBef>
              <a:buClr>
                <a:srgbClr val="EC5C3E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Start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conducting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quantitative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HH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survey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observations,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followed</a:t>
            </a:r>
            <a:r>
              <a:rPr sz="1400" b="0" spc="-25" dirty="0">
                <a:latin typeface="Roboto Light"/>
                <a:cs typeface="Roboto Light"/>
              </a:rPr>
              <a:t> by </a:t>
            </a:r>
            <a:r>
              <a:rPr sz="1400" b="0" dirty="0">
                <a:latin typeface="Roboto Light"/>
                <a:cs typeface="Roboto Light"/>
              </a:rPr>
              <a:t>FGDs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KIIs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verify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contextualise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observations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HH</a:t>
            </a:r>
            <a:r>
              <a:rPr sz="1400" b="0" spc="-10" dirty="0">
                <a:latin typeface="Roboto Light"/>
                <a:cs typeface="Roboto Light"/>
              </a:rPr>
              <a:t> Surveys.</a:t>
            </a:r>
            <a:endParaRPr sz="1400">
              <a:latin typeface="Roboto Light"/>
              <a:cs typeface="Robot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566578" y="1980951"/>
            <a:ext cx="1967230" cy="1879600"/>
            <a:chOff x="7566578" y="1980951"/>
            <a:chExt cx="1967230" cy="18796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31048" y="2387739"/>
              <a:ext cx="1237932" cy="123789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937957" y="2461520"/>
              <a:ext cx="283210" cy="593725"/>
            </a:xfrm>
            <a:custGeom>
              <a:avLst/>
              <a:gdLst/>
              <a:ahLst/>
              <a:cxnLst/>
              <a:rect l="l" t="t" r="r" b="b"/>
              <a:pathLst>
                <a:path w="283209" h="593725">
                  <a:moveTo>
                    <a:pt x="281127" y="593521"/>
                  </a:moveTo>
                  <a:lnTo>
                    <a:pt x="281834" y="582091"/>
                  </a:lnTo>
                  <a:lnTo>
                    <a:pt x="282338" y="570622"/>
                  </a:lnTo>
                  <a:lnTo>
                    <a:pt x="282639" y="559112"/>
                  </a:lnTo>
                  <a:lnTo>
                    <a:pt x="282740" y="547560"/>
                  </a:lnTo>
                  <a:lnTo>
                    <a:pt x="280799" y="496281"/>
                  </a:lnTo>
                  <a:lnTo>
                    <a:pt x="275065" y="445967"/>
                  </a:lnTo>
                  <a:lnTo>
                    <a:pt x="265674" y="396772"/>
                  </a:lnTo>
                  <a:lnTo>
                    <a:pt x="252757" y="348847"/>
                  </a:lnTo>
                  <a:lnTo>
                    <a:pt x="236450" y="302348"/>
                  </a:lnTo>
                  <a:lnTo>
                    <a:pt x="216887" y="257425"/>
                  </a:lnTo>
                  <a:lnTo>
                    <a:pt x="194200" y="214234"/>
                  </a:lnTo>
                  <a:lnTo>
                    <a:pt x="168524" y="172926"/>
                  </a:lnTo>
                  <a:lnTo>
                    <a:pt x="139994" y="133654"/>
                  </a:lnTo>
                  <a:lnTo>
                    <a:pt x="108742" y="96573"/>
                  </a:lnTo>
                  <a:lnTo>
                    <a:pt x="74903" y="61835"/>
                  </a:lnTo>
                  <a:lnTo>
                    <a:pt x="38611" y="29593"/>
                  </a:lnTo>
                  <a:lnTo>
                    <a:pt x="0" y="0"/>
                  </a:lnTo>
                </a:path>
              </a:pathLst>
            </a:custGeom>
            <a:ln w="16281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323904" y="3639523"/>
              <a:ext cx="450215" cy="40640"/>
            </a:xfrm>
            <a:custGeom>
              <a:avLst/>
              <a:gdLst/>
              <a:ahLst/>
              <a:cxnLst/>
              <a:rect l="l" t="t" r="r" b="b"/>
              <a:pathLst>
                <a:path w="450215" h="40639">
                  <a:moveTo>
                    <a:pt x="0" y="0"/>
                  </a:moveTo>
                  <a:lnTo>
                    <a:pt x="43138" y="14160"/>
                  </a:lnTo>
                  <a:lnTo>
                    <a:pt x="87433" y="25382"/>
                  </a:lnTo>
                  <a:lnTo>
                    <a:pt x="132765" y="33546"/>
                  </a:lnTo>
                  <a:lnTo>
                    <a:pt x="179014" y="38532"/>
                  </a:lnTo>
                  <a:lnTo>
                    <a:pt x="226060" y="40220"/>
                  </a:lnTo>
                  <a:lnTo>
                    <a:pt x="273596" y="38741"/>
                  </a:lnTo>
                  <a:lnTo>
                    <a:pt x="319147" y="34204"/>
                  </a:lnTo>
                  <a:lnTo>
                    <a:pt x="363343" y="26458"/>
                  </a:lnTo>
                  <a:lnTo>
                    <a:pt x="406810" y="15352"/>
                  </a:lnTo>
                  <a:lnTo>
                    <a:pt x="450176" y="736"/>
                  </a:lnTo>
                </a:path>
              </a:pathLst>
            </a:custGeom>
            <a:ln w="16281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879354" y="2467093"/>
              <a:ext cx="275590" cy="595630"/>
            </a:xfrm>
            <a:custGeom>
              <a:avLst/>
              <a:gdLst/>
              <a:ahLst/>
              <a:cxnLst/>
              <a:rect l="l" t="t" r="r" b="b"/>
              <a:pathLst>
                <a:path w="275590" h="595630">
                  <a:moveTo>
                    <a:pt x="274967" y="0"/>
                  </a:moveTo>
                  <a:lnTo>
                    <a:pt x="237366" y="29649"/>
                  </a:lnTo>
                  <a:lnTo>
                    <a:pt x="202036" y="61841"/>
                  </a:lnTo>
                  <a:lnTo>
                    <a:pt x="169107" y="96431"/>
                  </a:lnTo>
                  <a:lnTo>
                    <a:pt x="138705" y="133271"/>
                  </a:lnTo>
                  <a:lnTo>
                    <a:pt x="110961" y="172215"/>
                  </a:lnTo>
                  <a:lnTo>
                    <a:pt x="86000" y="213118"/>
                  </a:lnTo>
                  <a:lnTo>
                    <a:pt x="63952" y="255832"/>
                  </a:lnTo>
                  <a:lnTo>
                    <a:pt x="44945" y="300212"/>
                  </a:lnTo>
                  <a:lnTo>
                    <a:pt x="29106" y="346110"/>
                  </a:lnTo>
                  <a:lnTo>
                    <a:pt x="16564" y="393382"/>
                  </a:lnTo>
                  <a:lnTo>
                    <a:pt x="7447" y="441881"/>
                  </a:lnTo>
                  <a:lnTo>
                    <a:pt x="1883" y="491459"/>
                  </a:lnTo>
                  <a:lnTo>
                    <a:pt x="0" y="541972"/>
                  </a:lnTo>
                  <a:lnTo>
                    <a:pt x="135" y="555402"/>
                  </a:lnTo>
                  <a:lnTo>
                    <a:pt x="541" y="568772"/>
                  </a:lnTo>
                  <a:lnTo>
                    <a:pt x="1216" y="582081"/>
                  </a:lnTo>
                  <a:lnTo>
                    <a:pt x="2158" y="595325"/>
                  </a:lnTo>
                </a:path>
              </a:pathLst>
            </a:custGeom>
            <a:ln w="16281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578789" y="3045298"/>
              <a:ext cx="802640" cy="802640"/>
            </a:xfrm>
            <a:custGeom>
              <a:avLst/>
              <a:gdLst/>
              <a:ahLst/>
              <a:cxnLst/>
              <a:rect l="l" t="t" r="r" b="b"/>
              <a:pathLst>
                <a:path w="802640" h="802639">
                  <a:moveTo>
                    <a:pt x="401320" y="0"/>
                  </a:moveTo>
                  <a:lnTo>
                    <a:pt x="354342" y="2686"/>
                  </a:lnTo>
                  <a:lnTo>
                    <a:pt x="309001" y="10549"/>
                  </a:lnTo>
                  <a:lnTo>
                    <a:pt x="265594" y="23293"/>
                  </a:lnTo>
                  <a:lnTo>
                    <a:pt x="224414" y="40624"/>
                  </a:lnTo>
                  <a:lnTo>
                    <a:pt x="185756" y="62247"/>
                  </a:lnTo>
                  <a:lnTo>
                    <a:pt x="149915" y="87866"/>
                  </a:lnTo>
                  <a:lnTo>
                    <a:pt x="117187" y="117187"/>
                  </a:lnTo>
                  <a:lnTo>
                    <a:pt x="87866" y="149915"/>
                  </a:lnTo>
                  <a:lnTo>
                    <a:pt x="62247" y="185756"/>
                  </a:lnTo>
                  <a:lnTo>
                    <a:pt x="40624" y="224414"/>
                  </a:lnTo>
                  <a:lnTo>
                    <a:pt x="23293" y="265594"/>
                  </a:lnTo>
                  <a:lnTo>
                    <a:pt x="10549" y="309001"/>
                  </a:lnTo>
                  <a:lnTo>
                    <a:pt x="2686" y="354342"/>
                  </a:lnTo>
                  <a:lnTo>
                    <a:pt x="0" y="401319"/>
                  </a:lnTo>
                  <a:lnTo>
                    <a:pt x="2686" y="448290"/>
                  </a:lnTo>
                  <a:lnTo>
                    <a:pt x="10549" y="493624"/>
                  </a:lnTo>
                  <a:lnTo>
                    <a:pt x="23293" y="537026"/>
                  </a:lnTo>
                  <a:lnTo>
                    <a:pt x="40624" y="578201"/>
                  </a:lnTo>
                  <a:lnTo>
                    <a:pt x="62247" y="616855"/>
                  </a:lnTo>
                  <a:lnTo>
                    <a:pt x="87866" y="652693"/>
                  </a:lnTo>
                  <a:lnTo>
                    <a:pt x="117187" y="685418"/>
                  </a:lnTo>
                  <a:lnTo>
                    <a:pt x="149915" y="714738"/>
                  </a:lnTo>
                  <a:lnTo>
                    <a:pt x="185756" y="740356"/>
                  </a:lnTo>
                  <a:lnTo>
                    <a:pt x="224414" y="761978"/>
                  </a:lnTo>
                  <a:lnTo>
                    <a:pt x="265594" y="779308"/>
                  </a:lnTo>
                  <a:lnTo>
                    <a:pt x="309001" y="792052"/>
                  </a:lnTo>
                  <a:lnTo>
                    <a:pt x="354342" y="799915"/>
                  </a:lnTo>
                  <a:lnTo>
                    <a:pt x="401320" y="802601"/>
                  </a:lnTo>
                  <a:lnTo>
                    <a:pt x="451495" y="799533"/>
                  </a:lnTo>
                  <a:lnTo>
                    <a:pt x="499774" y="790567"/>
                  </a:lnTo>
                  <a:lnTo>
                    <a:pt x="545798" y="776065"/>
                  </a:lnTo>
                  <a:lnTo>
                    <a:pt x="589203" y="756388"/>
                  </a:lnTo>
                  <a:lnTo>
                    <a:pt x="629632" y="731896"/>
                  </a:lnTo>
                  <a:lnTo>
                    <a:pt x="666721" y="702951"/>
                  </a:lnTo>
                  <a:lnTo>
                    <a:pt x="700112" y="669912"/>
                  </a:lnTo>
                  <a:lnTo>
                    <a:pt x="729443" y="633142"/>
                  </a:lnTo>
                  <a:lnTo>
                    <a:pt x="754354" y="593001"/>
                  </a:lnTo>
                  <a:lnTo>
                    <a:pt x="774885" y="548833"/>
                  </a:lnTo>
                  <a:lnTo>
                    <a:pt x="790027" y="501908"/>
                  </a:lnTo>
                  <a:lnTo>
                    <a:pt x="799394" y="452610"/>
                  </a:lnTo>
                  <a:lnTo>
                    <a:pt x="802601" y="401319"/>
                  </a:lnTo>
                  <a:lnTo>
                    <a:pt x="802601" y="381063"/>
                  </a:lnTo>
                  <a:lnTo>
                    <a:pt x="795928" y="329182"/>
                  </a:lnTo>
                  <a:lnTo>
                    <a:pt x="782927" y="279465"/>
                  </a:lnTo>
                  <a:lnTo>
                    <a:pt x="764013" y="232326"/>
                  </a:lnTo>
                  <a:lnTo>
                    <a:pt x="739602" y="188183"/>
                  </a:lnTo>
                  <a:lnTo>
                    <a:pt x="710112" y="147451"/>
                  </a:lnTo>
                  <a:lnTo>
                    <a:pt x="675959" y="110547"/>
                  </a:lnTo>
                  <a:lnTo>
                    <a:pt x="637558" y="77887"/>
                  </a:lnTo>
                  <a:lnTo>
                    <a:pt x="595327" y="49886"/>
                  </a:lnTo>
                  <a:lnTo>
                    <a:pt x="549681" y="26962"/>
                  </a:lnTo>
                  <a:lnTo>
                    <a:pt x="476767" y="7161"/>
                  </a:lnTo>
                  <a:lnTo>
                    <a:pt x="401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578789" y="3045298"/>
              <a:ext cx="802640" cy="802640"/>
            </a:xfrm>
            <a:custGeom>
              <a:avLst/>
              <a:gdLst/>
              <a:ahLst/>
              <a:cxnLst/>
              <a:rect l="l" t="t" r="r" b="b"/>
              <a:pathLst>
                <a:path w="802640" h="802639">
                  <a:moveTo>
                    <a:pt x="754354" y="593001"/>
                  </a:moveTo>
                  <a:lnTo>
                    <a:pt x="729443" y="633142"/>
                  </a:lnTo>
                  <a:lnTo>
                    <a:pt x="700112" y="669912"/>
                  </a:lnTo>
                  <a:lnTo>
                    <a:pt x="666721" y="702951"/>
                  </a:lnTo>
                  <a:lnTo>
                    <a:pt x="629632" y="731896"/>
                  </a:lnTo>
                  <a:lnTo>
                    <a:pt x="589203" y="756388"/>
                  </a:lnTo>
                  <a:lnTo>
                    <a:pt x="545798" y="776065"/>
                  </a:lnTo>
                  <a:lnTo>
                    <a:pt x="499774" y="790567"/>
                  </a:lnTo>
                  <a:lnTo>
                    <a:pt x="451495" y="799533"/>
                  </a:lnTo>
                  <a:lnTo>
                    <a:pt x="401320" y="802601"/>
                  </a:lnTo>
                  <a:lnTo>
                    <a:pt x="354342" y="799915"/>
                  </a:lnTo>
                  <a:lnTo>
                    <a:pt x="309001" y="792052"/>
                  </a:lnTo>
                  <a:lnTo>
                    <a:pt x="265594" y="779308"/>
                  </a:lnTo>
                  <a:lnTo>
                    <a:pt x="224414" y="761978"/>
                  </a:lnTo>
                  <a:lnTo>
                    <a:pt x="185756" y="740356"/>
                  </a:lnTo>
                  <a:lnTo>
                    <a:pt x="149915" y="714738"/>
                  </a:lnTo>
                  <a:lnTo>
                    <a:pt x="117187" y="685418"/>
                  </a:lnTo>
                  <a:lnTo>
                    <a:pt x="87866" y="652693"/>
                  </a:lnTo>
                  <a:lnTo>
                    <a:pt x="62247" y="616855"/>
                  </a:lnTo>
                  <a:lnTo>
                    <a:pt x="40624" y="578201"/>
                  </a:lnTo>
                  <a:lnTo>
                    <a:pt x="23293" y="537026"/>
                  </a:lnTo>
                  <a:lnTo>
                    <a:pt x="10549" y="493624"/>
                  </a:lnTo>
                  <a:lnTo>
                    <a:pt x="2686" y="448290"/>
                  </a:lnTo>
                  <a:lnTo>
                    <a:pt x="0" y="401319"/>
                  </a:lnTo>
                  <a:lnTo>
                    <a:pt x="2686" y="354342"/>
                  </a:lnTo>
                  <a:lnTo>
                    <a:pt x="10549" y="309001"/>
                  </a:lnTo>
                  <a:lnTo>
                    <a:pt x="23293" y="265594"/>
                  </a:lnTo>
                  <a:lnTo>
                    <a:pt x="40624" y="224414"/>
                  </a:lnTo>
                  <a:lnTo>
                    <a:pt x="62247" y="185756"/>
                  </a:lnTo>
                  <a:lnTo>
                    <a:pt x="87866" y="149915"/>
                  </a:lnTo>
                  <a:lnTo>
                    <a:pt x="117187" y="117187"/>
                  </a:lnTo>
                  <a:lnTo>
                    <a:pt x="149915" y="87866"/>
                  </a:lnTo>
                  <a:lnTo>
                    <a:pt x="185756" y="62247"/>
                  </a:lnTo>
                  <a:lnTo>
                    <a:pt x="224414" y="40624"/>
                  </a:lnTo>
                  <a:lnTo>
                    <a:pt x="265594" y="23293"/>
                  </a:lnTo>
                  <a:lnTo>
                    <a:pt x="309001" y="10549"/>
                  </a:lnTo>
                  <a:lnTo>
                    <a:pt x="354342" y="2686"/>
                  </a:lnTo>
                  <a:lnTo>
                    <a:pt x="401320" y="0"/>
                  </a:lnTo>
                  <a:lnTo>
                    <a:pt x="439199" y="1842"/>
                  </a:lnTo>
                  <a:lnTo>
                    <a:pt x="513701" y="15639"/>
                  </a:lnTo>
                  <a:lnTo>
                    <a:pt x="595327" y="49886"/>
                  </a:lnTo>
                  <a:lnTo>
                    <a:pt x="637558" y="77887"/>
                  </a:lnTo>
                  <a:lnTo>
                    <a:pt x="675959" y="110547"/>
                  </a:lnTo>
                  <a:lnTo>
                    <a:pt x="710112" y="147451"/>
                  </a:lnTo>
                  <a:lnTo>
                    <a:pt x="739602" y="188183"/>
                  </a:lnTo>
                  <a:lnTo>
                    <a:pt x="764013" y="232326"/>
                  </a:lnTo>
                  <a:lnTo>
                    <a:pt x="782927" y="279465"/>
                  </a:lnTo>
                  <a:lnTo>
                    <a:pt x="795928" y="329182"/>
                  </a:lnTo>
                  <a:lnTo>
                    <a:pt x="802601" y="381063"/>
                  </a:lnTo>
                  <a:lnTo>
                    <a:pt x="802601" y="401319"/>
                  </a:lnTo>
                  <a:lnTo>
                    <a:pt x="799394" y="452610"/>
                  </a:lnTo>
                  <a:lnTo>
                    <a:pt x="790027" y="501908"/>
                  </a:lnTo>
                  <a:lnTo>
                    <a:pt x="774885" y="548833"/>
                  </a:lnTo>
                  <a:lnTo>
                    <a:pt x="754354" y="593001"/>
                  </a:lnTo>
                </a:path>
              </a:pathLst>
            </a:custGeom>
            <a:ln w="24422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148719" y="1993162"/>
              <a:ext cx="796290" cy="802640"/>
            </a:xfrm>
            <a:custGeom>
              <a:avLst/>
              <a:gdLst/>
              <a:ahLst/>
              <a:cxnLst/>
              <a:rect l="l" t="t" r="r" b="b"/>
              <a:pathLst>
                <a:path w="796290" h="802639">
                  <a:moveTo>
                    <a:pt x="401281" y="0"/>
                  </a:moveTo>
                  <a:lnTo>
                    <a:pt x="354311" y="2686"/>
                  </a:lnTo>
                  <a:lnTo>
                    <a:pt x="308977" y="10549"/>
                  </a:lnTo>
                  <a:lnTo>
                    <a:pt x="265575" y="23293"/>
                  </a:lnTo>
                  <a:lnTo>
                    <a:pt x="224400" y="40623"/>
                  </a:lnTo>
                  <a:lnTo>
                    <a:pt x="185746" y="62245"/>
                  </a:lnTo>
                  <a:lnTo>
                    <a:pt x="149908" y="87864"/>
                  </a:lnTo>
                  <a:lnTo>
                    <a:pt x="117182" y="117184"/>
                  </a:lnTo>
                  <a:lnTo>
                    <a:pt x="87863" y="149911"/>
                  </a:lnTo>
                  <a:lnTo>
                    <a:pt x="62245" y="185749"/>
                  </a:lnTo>
                  <a:lnTo>
                    <a:pt x="40623" y="224404"/>
                  </a:lnTo>
                  <a:lnTo>
                    <a:pt x="23293" y="265581"/>
                  </a:lnTo>
                  <a:lnTo>
                    <a:pt x="10549" y="308985"/>
                  </a:lnTo>
                  <a:lnTo>
                    <a:pt x="2686" y="354321"/>
                  </a:lnTo>
                  <a:lnTo>
                    <a:pt x="0" y="401294"/>
                  </a:lnTo>
                  <a:lnTo>
                    <a:pt x="2936" y="449953"/>
                  </a:lnTo>
                  <a:lnTo>
                    <a:pt x="11506" y="496809"/>
                  </a:lnTo>
                  <a:lnTo>
                    <a:pt x="25348" y="541557"/>
                  </a:lnTo>
                  <a:lnTo>
                    <a:pt x="44103" y="583891"/>
                  </a:lnTo>
                  <a:lnTo>
                    <a:pt x="67409" y="623506"/>
                  </a:lnTo>
                  <a:lnTo>
                    <a:pt x="94907" y="660095"/>
                  </a:lnTo>
                  <a:lnTo>
                    <a:pt x="126236" y="693353"/>
                  </a:lnTo>
                  <a:lnTo>
                    <a:pt x="161035" y="722973"/>
                  </a:lnTo>
                  <a:lnTo>
                    <a:pt x="198945" y="748652"/>
                  </a:lnTo>
                  <a:lnTo>
                    <a:pt x="244268" y="771306"/>
                  </a:lnTo>
                  <a:lnTo>
                    <a:pt x="293384" y="788271"/>
                  </a:lnTo>
                  <a:lnTo>
                    <a:pt x="345026" y="798913"/>
                  </a:lnTo>
                  <a:lnTo>
                    <a:pt x="397929" y="802601"/>
                  </a:lnTo>
                  <a:lnTo>
                    <a:pt x="452249" y="798913"/>
                  </a:lnTo>
                  <a:lnTo>
                    <a:pt x="503731" y="788271"/>
                  </a:lnTo>
                  <a:lnTo>
                    <a:pt x="552057" y="771306"/>
                  </a:lnTo>
                  <a:lnTo>
                    <a:pt x="596912" y="748652"/>
                  </a:lnTo>
                  <a:lnTo>
                    <a:pt x="635701" y="722973"/>
                  </a:lnTo>
                  <a:lnTo>
                    <a:pt x="670967" y="693353"/>
                  </a:lnTo>
                  <a:lnTo>
                    <a:pt x="702431" y="660095"/>
                  </a:lnTo>
                  <a:lnTo>
                    <a:pt x="729817" y="623506"/>
                  </a:lnTo>
                  <a:lnTo>
                    <a:pt x="752847" y="583891"/>
                  </a:lnTo>
                  <a:lnTo>
                    <a:pt x="771242" y="541557"/>
                  </a:lnTo>
                  <a:lnTo>
                    <a:pt x="784725" y="496809"/>
                  </a:lnTo>
                  <a:lnTo>
                    <a:pt x="793019" y="449953"/>
                  </a:lnTo>
                  <a:lnTo>
                    <a:pt x="795845" y="401294"/>
                  </a:lnTo>
                  <a:lnTo>
                    <a:pt x="794505" y="354321"/>
                  </a:lnTo>
                  <a:lnTo>
                    <a:pt x="787797" y="308985"/>
                  </a:lnTo>
                  <a:lnTo>
                    <a:pt x="776031" y="265581"/>
                  </a:lnTo>
                  <a:lnTo>
                    <a:pt x="759515" y="224404"/>
                  </a:lnTo>
                  <a:lnTo>
                    <a:pt x="738559" y="185749"/>
                  </a:lnTo>
                  <a:lnTo>
                    <a:pt x="713474" y="149911"/>
                  </a:lnTo>
                  <a:lnTo>
                    <a:pt x="684569" y="117184"/>
                  </a:lnTo>
                  <a:lnTo>
                    <a:pt x="652154" y="87864"/>
                  </a:lnTo>
                  <a:lnTo>
                    <a:pt x="616537" y="62245"/>
                  </a:lnTo>
                  <a:lnTo>
                    <a:pt x="578030" y="40623"/>
                  </a:lnTo>
                  <a:lnTo>
                    <a:pt x="536941" y="23293"/>
                  </a:lnTo>
                  <a:lnTo>
                    <a:pt x="493580" y="10549"/>
                  </a:lnTo>
                  <a:lnTo>
                    <a:pt x="448257" y="2686"/>
                  </a:lnTo>
                  <a:lnTo>
                    <a:pt x="401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148719" y="1993162"/>
              <a:ext cx="796290" cy="802640"/>
            </a:xfrm>
            <a:custGeom>
              <a:avLst/>
              <a:gdLst/>
              <a:ahLst/>
              <a:cxnLst/>
              <a:rect l="l" t="t" r="r" b="b"/>
              <a:pathLst>
                <a:path w="796290" h="802639">
                  <a:moveTo>
                    <a:pt x="401281" y="0"/>
                  </a:moveTo>
                  <a:lnTo>
                    <a:pt x="354311" y="2686"/>
                  </a:lnTo>
                  <a:lnTo>
                    <a:pt x="308977" y="10549"/>
                  </a:lnTo>
                  <a:lnTo>
                    <a:pt x="265575" y="23293"/>
                  </a:lnTo>
                  <a:lnTo>
                    <a:pt x="224400" y="40623"/>
                  </a:lnTo>
                  <a:lnTo>
                    <a:pt x="185746" y="62245"/>
                  </a:lnTo>
                  <a:lnTo>
                    <a:pt x="149908" y="87864"/>
                  </a:lnTo>
                  <a:lnTo>
                    <a:pt x="117182" y="117184"/>
                  </a:lnTo>
                  <a:lnTo>
                    <a:pt x="87863" y="149911"/>
                  </a:lnTo>
                  <a:lnTo>
                    <a:pt x="62245" y="185749"/>
                  </a:lnTo>
                  <a:lnTo>
                    <a:pt x="40623" y="224404"/>
                  </a:lnTo>
                  <a:lnTo>
                    <a:pt x="23293" y="265581"/>
                  </a:lnTo>
                  <a:lnTo>
                    <a:pt x="10549" y="308985"/>
                  </a:lnTo>
                  <a:lnTo>
                    <a:pt x="2686" y="354321"/>
                  </a:lnTo>
                  <a:lnTo>
                    <a:pt x="0" y="401294"/>
                  </a:lnTo>
                  <a:lnTo>
                    <a:pt x="2936" y="449953"/>
                  </a:lnTo>
                  <a:lnTo>
                    <a:pt x="11506" y="496809"/>
                  </a:lnTo>
                  <a:lnTo>
                    <a:pt x="25348" y="541557"/>
                  </a:lnTo>
                  <a:lnTo>
                    <a:pt x="44103" y="583891"/>
                  </a:lnTo>
                  <a:lnTo>
                    <a:pt x="67409" y="623506"/>
                  </a:lnTo>
                  <a:lnTo>
                    <a:pt x="94907" y="660095"/>
                  </a:lnTo>
                  <a:lnTo>
                    <a:pt x="126236" y="693353"/>
                  </a:lnTo>
                  <a:lnTo>
                    <a:pt x="161035" y="722973"/>
                  </a:lnTo>
                  <a:lnTo>
                    <a:pt x="198945" y="748652"/>
                  </a:lnTo>
                  <a:lnTo>
                    <a:pt x="244268" y="771306"/>
                  </a:lnTo>
                  <a:lnTo>
                    <a:pt x="293384" y="788271"/>
                  </a:lnTo>
                  <a:lnTo>
                    <a:pt x="345026" y="798913"/>
                  </a:lnTo>
                  <a:lnTo>
                    <a:pt x="397929" y="802601"/>
                  </a:lnTo>
                  <a:lnTo>
                    <a:pt x="452249" y="798913"/>
                  </a:lnTo>
                  <a:lnTo>
                    <a:pt x="503731" y="788271"/>
                  </a:lnTo>
                  <a:lnTo>
                    <a:pt x="552057" y="771306"/>
                  </a:lnTo>
                  <a:lnTo>
                    <a:pt x="596912" y="748652"/>
                  </a:lnTo>
                  <a:lnTo>
                    <a:pt x="635701" y="722973"/>
                  </a:lnTo>
                  <a:lnTo>
                    <a:pt x="670967" y="693353"/>
                  </a:lnTo>
                  <a:lnTo>
                    <a:pt x="702431" y="660095"/>
                  </a:lnTo>
                  <a:lnTo>
                    <a:pt x="729817" y="623506"/>
                  </a:lnTo>
                  <a:lnTo>
                    <a:pt x="752847" y="583891"/>
                  </a:lnTo>
                  <a:lnTo>
                    <a:pt x="771242" y="541557"/>
                  </a:lnTo>
                  <a:lnTo>
                    <a:pt x="784725" y="496809"/>
                  </a:lnTo>
                  <a:lnTo>
                    <a:pt x="793019" y="449953"/>
                  </a:lnTo>
                  <a:lnTo>
                    <a:pt x="795845" y="401294"/>
                  </a:lnTo>
                  <a:lnTo>
                    <a:pt x="794505" y="354321"/>
                  </a:lnTo>
                  <a:lnTo>
                    <a:pt x="787797" y="308985"/>
                  </a:lnTo>
                  <a:lnTo>
                    <a:pt x="776031" y="265581"/>
                  </a:lnTo>
                  <a:lnTo>
                    <a:pt x="759515" y="224404"/>
                  </a:lnTo>
                  <a:lnTo>
                    <a:pt x="738559" y="185749"/>
                  </a:lnTo>
                  <a:lnTo>
                    <a:pt x="713474" y="149911"/>
                  </a:lnTo>
                  <a:lnTo>
                    <a:pt x="684569" y="117184"/>
                  </a:lnTo>
                  <a:lnTo>
                    <a:pt x="652154" y="87864"/>
                  </a:lnTo>
                  <a:lnTo>
                    <a:pt x="616537" y="62245"/>
                  </a:lnTo>
                  <a:lnTo>
                    <a:pt x="578030" y="40623"/>
                  </a:lnTo>
                  <a:lnTo>
                    <a:pt x="536941" y="23293"/>
                  </a:lnTo>
                  <a:lnTo>
                    <a:pt x="493580" y="10549"/>
                  </a:lnTo>
                  <a:lnTo>
                    <a:pt x="448257" y="2686"/>
                  </a:lnTo>
                  <a:lnTo>
                    <a:pt x="401281" y="0"/>
                  </a:lnTo>
                  <a:close/>
                </a:path>
              </a:pathLst>
            </a:custGeom>
            <a:ln w="24422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718618" y="3048689"/>
              <a:ext cx="802640" cy="799465"/>
            </a:xfrm>
            <a:custGeom>
              <a:avLst/>
              <a:gdLst/>
              <a:ahLst/>
              <a:cxnLst/>
              <a:rect l="l" t="t" r="r" b="b"/>
              <a:pathLst>
                <a:path w="802640" h="799464">
                  <a:moveTo>
                    <a:pt x="401319" y="0"/>
                  </a:moveTo>
                  <a:lnTo>
                    <a:pt x="325856" y="7162"/>
                  </a:lnTo>
                  <a:lnTo>
                    <a:pt x="252907" y="26974"/>
                  </a:lnTo>
                  <a:lnTo>
                    <a:pt x="207276" y="48886"/>
                  </a:lnTo>
                  <a:lnTo>
                    <a:pt x="165056" y="76097"/>
                  </a:lnTo>
                  <a:lnTo>
                    <a:pt x="126664" y="108165"/>
                  </a:lnTo>
                  <a:lnTo>
                    <a:pt x="92515" y="144644"/>
                  </a:lnTo>
                  <a:lnTo>
                    <a:pt x="63026" y="185091"/>
                  </a:lnTo>
                  <a:lnTo>
                    <a:pt x="38613" y="229061"/>
                  </a:lnTo>
                  <a:lnTo>
                    <a:pt x="19694" y="276111"/>
                  </a:lnTo>
                  <a:lnTo>
                    <a:pt x="6684" y="325796"/>
                  </a:lnTo>
                  <a:lnTo>
                    <a:pt x="0" y="377672"/>
                  </a:lnTo>
                  <a:lnTo>
                    <a:pt x="0" y="397929"/>
                  </a:lnTo>
                  <a:lnTo>
                    <a:pt x="3207" y="449219"/>
                  </a:lnTo>
                  <a:lnTo>
                    <a:pt x="12574" y="498517"/>
                  </a:lnTo>
                  <a:lnTo>
                    <a:pt x="27715" y="545442"/>
                  </a:lnTo>
                  <a:lnTo>
                    <a:pt x="48247" y="589610"/>
                  </a:lnTo>
                  <a:lnTo>
                    <a:pt x="73162" y="629751"/>
                  </a:lnTo>
                  <a:lnTo>
                    <a:pt x="102497" y="666521"/>
                  </a:lnTo>
                  <a:lnTo>
                    <a:pt x="135892" y="699560"/>
                  </a:lnTo>
                  <a:lnTo>
                    <a:pt x="172986" y="728505"/>
                  </a:lnTo>
                  <a:lnTo>
                    <a:pt x="213419" y="752997"/>
                  </a:lnTo>
                  <a:lnTo>
                    <a:pt x="256829" y="772674"/>
                  </a:lnTo>
                  <a:lnTo>
                    <a:pt x="302856" y="787176"/>
                  </a:lnTo>
                  <a:lnTo>
                    <a:pt x="351140" y="796142"/>
                  </a:lnTo>
                  <a:lnTo>
                    <a:pt x="401319" y="799210"/>
                  </a:lnTo>
                  <a:lnTo>
                    <a:pt x="448288" y="796524"/>
                  </a:lnTo>
                  <a:lnTo>
                    <a:pt x="493620" y="788661"/>
                  </a:lnTo>
                  <a:lnTo>
                    <a:pt x="537022" y="775917"/>
                  </a:lnTo>
                  <a:lnTo>
                    <a:pt x="578198" y="758587"/>
                  </a:lnTo>
                  <a:lnTo>
                    <a:pt x="616853" y="736965"/>
                  </a:lnTo>
                  <a:lnTo>
                    <a:pt x="652692" y="711347"/>
                  </a:lnTo>
                  <a:lnTo>
                    <a:pt x="685420" y="682028"/>
                  </a:lnTo>
                  <a:lnTo>
                    <a:pt x="714742" y="649302"/>
                  </a:lnTo>
                  <a:lnTo>
                    <a:pt x="740362" y="613464"/>
                  </a:lnTo>
                  <a:lnTo>
                    <a:pt x="761986" y="574810"/>
                  </a:lnTo>
                  <a:lnTo>
                    <a:pt x="779318" y="533635"/>
                  </a:lnTo>
                  <a:lnTo>
                    <a:pt x="792064" y="490233"/>
                  </a:lnTo>
                  <a:lnTo>
                    <a:pt x="799927" y="444899"/>
                  </a:lnTo>
                  <a:lnTo>
                    <a:pt x="802614" y="397929"/>
                  </a:lnTo>
                  <a:lnTo>
                    <a:pt x="799879" y="351000"/>
                  </a:lnTo>
                  <a:lnTo>
                    <a:pt x="791887" y="305798"/>
                  </a:lnTo>
                  <a:lnTo>
                    <a:pt x="778954" y="262603"/>
                  </a:lnTo>
                  <a:lnTo>
                    <a:pt x="761397" y="221695"/>
                  </a:lnTo>
                  <a:lnTo>
                    <a:pt x="739534" y="183354"/>
                  </a:lnTo>
                  <a:lnTo>
                    <a:pt x="713682" y="147859"/>
                  </a:lnTo>
                  <a:lnTo>
                    <a:pt x="684158" y="115492"/>
                  </a:lnTo>
                  <a:lnTo>
                    <a:pt x="651279" y="86531"/>
                  </a:lnTo>
                  <a:lnTo>
                    <a:pt x="615363" y="61258"/>
                  </a:lnTo>
                  <a:lnTo>
                    <a:pt x="576726" y="39952"/>
                  </a:lnTo>
                  <a:lnTo>
                    <a:pt x="535686" y="22893"/>
                  </a:lnTo>
                  <a:lnTo>
                    <a:pt x="492561" y="10361"/>
                  </a:lnTo>
                  <a:lnTo>
                    <a:pt x="447666" y="2637"/>
                  </a:lnTo>
                  <a:lnTo>
                    <a:pt x="4013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718618" y="3048689"/>
              <a:ext cx="802640" cy="799465"/>
            </a:xfrm>
            <a:custGeom>
              <a:avLst/>
              <a:gdLst/>
              <a:ahLst/>
              <a:cxnLst/>
              <a:rect l="l" t="t" r="r" b="b"/>
              <a:pathLst>
                <a:path w="802640" h="799464">
                  <a:moveTo>
                    <a:pt x="48247" y="589610"/>
                  </a:moveTo>
                  <a:lnTo>
                    <a:pt x="73162" y="629751"/>
                  </a:lnTo>
                  <a:lnTo>
                    <a:pt x="102497" y="666521"/>
                  </a:lnTo>
                  <a:lnTo>
                    <a:pt x="135892" y="699560"/>
                  </a:lnTo>
                  <a:lnTo>
                    <a:pt x="172986" y="728505"/>
                  </a:lnTo>
                  <a:lnTo>
                    <a:pt x="213419" y="752997"/>
                  </a:lnTo>
                  <a:lnTo>
                    <a:pt x="256829" y="772674"/>
                  </a:lnTo>
                  <a:lnTo>
                    <a:pt x="302856" y="787176"/>
                  </a:lnTo>
                  <a:lnTo>
                    <a:pt x="351140" y="796142"/>
                  </a:lnTo>
                  <a:lnTo>
                    <a:pt x="401319" y="799210"/>
                  </a:lnTo>
                  <a:lnTo>
                    <a:pt x="448288" y="796524"/>
                  </a:lnTo>
                  <a:lnTo>
                    <a:pt x="493620" y="788661"/>
                  </a:lnTo>
                  <a:lnTo>
                    <a:pt x="537022" y="775917"/>
                  </a:lnTo>
                  <a:lnTo>
                    <a:pt x="578198" y="758587"/>
                  </a:lnTo>
                  <a:lnTo>
                    <a:pt x="616853" y="736965"/>
                  </a:lnTo>
                  <a:lnTo>
                    <a:pt x="652692" y="711347"/>
                  </a:lnTo>
                  <a:lnTo>
                    <a:pt x="685420" y="682028"/>
                  </a:lnTo>
                  <a:lnTo>
                    <a:pt x="714742" y="649302"/>
                  </a:lnTo>
                  <a:lnTo>
                    <a:pt x="740362" y="613464"/>
                  </a:lnTo>
                  <a:lnTo>
                    <a:pt x="761986" y="574810"/>
                  </a:lnTo>
                  <a:lnTo>
                    <a:pt x="779318" y="533635"/>
                  </a:lnTo>
                  <a:lnTo>
                    <a:pt x="792064" y="490233"/>
                  </a:lnTo>
                  <a:lnTo>
                    <a:pt x="799927" y="444899"/>
                  </a:lnTo>
                  <a:lnTo>
                    <a:pt x="802614" y="397929"/>
                  </a:lnTo>
                  <a:lnTo>
                    <a:pt x="799879" y="351000"/>
                  </a:lnTo>
                  <a:lnTo>
                    <a:pt x="791887" y="305798"/>
                  </a:lnTo>
                  <a:lnTo>
                    <a:pt x="778954" y="262603"/>
                  </a:lnTo>
                  <a:lnTo>
                    <a:pt x="761397" y="221695"/>
                  </a:lnTo>
                  <a:lnTo>
                    <a:pt x="739534" y="183354"/>
                  </a:lnTo>
                  <a:lnTo>
                    <a:pt x="713682" y="147859"/>
                  </a:lnTo>
                  <a:lnTo>
                    <a:pt x="684158" y="115492"/>
                  </a:lnTo>
                  <a:lnTo>
                    <a:pt x="651279" y="86531"/>
                  </a:lnTo>
                  <a:lnTo>
                    <a:pt x="615363" y="61258"/>
                  </a:lnTo>
                  <a:lnTo>
                    <a:pt x="576726" y="39952"/>
                  </a:lnTo>
                  <a:lnTo>
                    <a:pt x="535686" y="22893"/>
                  </a:lnTo>
                  <a:lnTo>
                    <a:pt x="492561" y="10361"/>
                  </a:lnTo>
                  <a:lnTo>
                    <a:pt x="447666" y="2637"/>
                  </a:lnTo>
                  <a:lnTo>
                    <a:pt x="401319" y="0"/>
                  </a:lnTo>
                  <a:lnTo>
                    <a:pt x="363428" y="1843"/>
                  </a:lnTo>
                  <a:lnTo>
                    <a:pt x="288913" y="15644"/>
                  </a:lnTo>
                  <a:lnTo>
                    <a:pt x="207276" y="48886"/>
                  </a:lnTo>
                  <a:lnTo>
                    <a:pt x="165056" y="76097"/>
                  </a:lnTo>
                  <a:lnTo>
                    <a:pt x="126664" y="108165"/>
                  </a:lnTo>
                  <a:lnTo>
                    <a:pt x="92515" y="144644"/>
                  </a:lnTo>
                  <a:lnTo>
                    <a:pt x="63026" y="185091"/>
                  </a:lnTo>
                  <a:lnTo>
                    <a:pt x="38613" y="229061"/>
                  </a:lnTo>
                  <a:lnTo>
                    <a:pt x="19694" y="276111"/>
                  </a:lnTo>
                  <a:lnTo>
                    <a:pt x="6684" y="325796"/>
                  </a:lnTo>
                  <a:lnTo>
                    <a:pt x="0" y="377672"/>
                  </a:lnTo>
                  <a:lnTo>
                    <a:pt x="0" y="397929"/>
                  </a:lnTo>
                  <a:lnTo>
                    <a:pt x="3207" y="449219"/>
                  </a:lnTo>
                  <a:lnTo>
                    <a:pt x="12574" y="498517"/>
                  </a:lnTo>
                  <a:lnTo>
                    <a:pt x="27715" y="545442"/>
                  </a:lnTo>
                  <a:lnTo>
                    <a:pt x="48247" y="589610"/>
                  </a:lnTo>
                </a:path>
              </a:pathLst>
            </a:custGeom>
            <a:ln w="24422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726248" y="3215498"/>
              <a:ext cx="464184" cy="464184"/>
            </a:xfrm>
            <a:custGeom>
              <a:avLst/>
              <a:gdLst/>
              <a:ahLst/>
              <a:cxnLst/>
              <a:rect l="l" t="t" r="r" b="b"/>
              <a:pathLst>
                <a:path w="464184" h="464185">
                  <a:moveTo>
                    <a:pt x="232419" y="0"/>
                  </a:moveTo>
                  <a:lnTo>
                    <a:pt x="186849" y="4320"/>
                  </a:lnTo>
                  <a:lnTo>
                    <a:pt x="143178" y="17495"/>
                  </a:lnTo>
                  <a:lnTo>
                    <a:pt x="102983" y="38887"/>
                  </a:lnTo>
                  <a:lnTo>
                    <a:pt x="67776" y="67758"/>
                  </a:lnTo>
                  <a:lnTo>
                    <a:pt x="38893" y="102955"/>
                  </a:lnTo>
                  <a:lnTo>
                    <a:pt x="17601" y="143214"/>
                  </a:lnTo>
                  <a:lnTo>
                    <a:pt x="5168" y="187273"/>
                  </a:lnTo>
                  <a:lnTo>
                    <a:pt x="0" y="233165"/>
                  </a:lnTo>
                  <a:lnTo>
                    <a:pt x="4320" y="278732"/>
                  </a:lnTo>
                  <a:lnTo>
                    <a:pt x="17495" y="322404"/>
                  </a:lnTo>
                  <a:lnTo>
                    <a:pt x="38887" y="362610"/>
                  </a:lnTo>
                  <a:lnTo>
                    <a:pt x="69178" y="397328"/>
                  </a:lnTo>
                  <a:lnTo>
                    <a:pt x="104217" y="425414"/>
                  </a:lnTo>
                  <a:lnTo>
                    <a:pt x="143687" y="446552"/>
                  </a:lnTo>
                  <a:lnTo>
                    <a:pt x="187273" y="460425"/>
                  </a:lnTo>
                  <a:lnTo>
                    <a:pt x="231114" y="463778"/>
                  </a:lnTo>
                  <a:lnTo>
                    <a:pt x="265936" y="461305"/>
                  </a:lnTo>
                  <a:lnTo>
                    <a:pt x="333071" y="442459"/>
                  </a:lnTo>
                  <a:lnTo>
                    <a:pt x="401202" y="397829"/>
                  </a:lnTo>
                  <a:lnTo>
                    <a:pt x="430072" y="362630"/>
                  </a:lnTo>
                  <a:lnTo>
                    <a:pt x="451350" y="322367"/>
                  </a:lnTo>
                  <a:lnTo>
                    <a:pt x="463778" y="278294"/>
                  </a:lnTo>
                  <a:lnTo>
                    <a:pt x="463260" y="260925"/>
                  </a:lnTo>
                  <a:lnTo>
                    <a:pt x="430059" y="227723"/>
                  </a:lnTo>
                  <a:lnTo>
                    <a:pt x="385500" y="245757"/>
                  </a:lnTo>
                  <a:lnTo>
                    <a:pt x="371899" y="289958"/>
                  </a:lnTo>
                  <a:lnTo>
                    <a:pt x="359254" y="314991"/>
                  </a:lnTo>
                  <a:lnTo>
                    <a:pt x="318782" y="355891"/>
                  </a:lnTo>
                  <a:lnTo>
                    <a:pt x="264400" y="379050"/>
                  </a:lnTo>
                  <a:lnTo>
                    <a:pt x="235789" y="381944"/>
                  </a:lnTo>
                  <a:lnTo>
                    <a:pt x="207504" y="379462"/>
                  </a:lnTo>
                  <a:lnTo>
                    <a:pt x="153968" y="359252"/>
                  </a:lnTo>
                  <a:lnTo>
                    <a:pt x="113080" y="318782"/>
                  </a:lnTo>
                  <a:lnTo>
                    <a:pt x="89893" y="264394"/>
                  </a:lnTo>
                  <a:lnTo>
                    <a:pt x="86994" y="235782"/>
                  </a:lnTo>
                  <a:lnTo>
                    <a:pt x="89471" y="207492"/>
                  </a:lnTo>
                  <a:lnTo>
                    <a:pt x="109706" y="153968"/>
                  </a:lnTo>
                  <a:lnTo>
                    <a:pt x="150164" y="113093"/>
                  </a:lnTo>
                  <a:lnTo>
                    <a:pt x="204547" y="89890"/>
                  </a:lnTo>
                  <a:lnTo>
                    <a:pt x="233158" y="86989"/>
                  </a:lnTo>
                  <a:lnTo>
                    <a:pt x="261454" y="89471"/>
                  </a:lnTo>
                  <a:lnTo>
                    <a:pt x="278844" y="88942"/>
                  </a:lnTo>
                  <a:lnTo>
                    <a:pt x="294336" y="82727"/>
                  </a:lnTo>
                  <a:lnTo>
                    <a:pt x="306029" y="71454"/>
                  </a:lnTo>
                  <a:lnTo>
                    <a:pt x="312025" y="55752"/>
                  </a:lnTo>
                  <a:lnTo>
                    <a:pt x="311513" y="38354"/>
                  </a:lnTo>
                  <a:lnTo>
                    <a:pt x="305296" y="22859"/>
                  </a:lnTo>
                  <a:lnTo>
                    <a:pt x="294014" y="11164"/>
                  </a:lnTo>
                  <a:lnTo>
                    <a:pt x="278307" y="5168"/>
                  </a:lnTo>
                  <a:lnTo>
                    <a:pt x="232419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850305" y="3241737"/>
              <a:ext cx="352425" cy="286385"/>
            </a:xfrm>
            <a:custGeom>
              <a:avLst/>
              <a:gdLst/>
              <a:ahLst/>
              <a:cxnLst/>
              <a:rect l="l" t="t" r="r" b="b"/>
              <a:pathLst>
                <a:path w="352425" h="286385">
                  <a:moveTo>
                    <a:pt x="309379" y="0"/>
                  </a:moveTo>
                  <a:lnTo>
                    <a:pt x="293256" y="3162"/>
                  </a:lnTo>
                  <a:lnTo>
                    <a:pt x="279022" y="12649"/>
                  </a:lnTo>
                  <a:lnTo>
                    <a:pt x="110416" y="181267"/>
                  </a:lnTo>
                  <a:lnTo>
                    <a:pt x="73345" y="144170"/>
                  </a:lnTo>
                  <a:lnTo>
                    <a:pt x="59111" y="134690"/>
                  </a:lnTo>
                  <a:lnTo>
                    <a:pt x="42987" y="131530"/>
                  </a:lnTo>
                  <a:lnTo>
                    <a:pt x="26866" y="134690"/>
                  </a:lnTo>
                  <a:lnTo>
                    <a:pt x="12639" y="144170"/>
                  </a:lnTo>
                  <a:lnTo>
                    <a:pt x="3159" y="158404"/>
                  </a:lnTo>
                  <a:lnTo>
                    <a:pt x="0" y="174528"/>
                  </a:lnTo>
                  <a:lnTo>
                    <a:pt x="3159" y="190649"/>
                  </a:lnTo>
                  <a:lnTo>
                    <a:pt x="80076" y="272326"/>
                  </a:lnTo>
                  <a:lnTo>
                    <a:pt x="110416" y="285788"/>
                  </a:lnTo>
                  <a:lnTo>
                    <a:pt x="118476" y="285106"/>
                  </a:lnTo>
                  <a:lnTo>
                    <a:pt x="126857" y="282848"/>
                  </a:lnTo>
                  <a:lnTo>
                    <a:pt x="134609" y="278694"/>
                  </a:lnTo>
                  <a:lnTo>
                    <a:pt x="140782" y="272326"/>
                  </a:lnTo>
                  <a:lnTo>
                    <a:pt x="339728" y="73342"/>
                  </a:lnTo>
                  <a:lnTo>
                    <a:pt x="349207" y="59119"/>
                  </a:lnTo>
                  <a:lnTo>
                    <a:pt x="352367" y="42995"/>
                  </a:lnTo>
                  <a:lnTo>
                    <a:pt x="349207" y="26872"/>
                  </a:lnTo>
                  <a:lnTo>
                    <a:pt x="339728" y="12649"/>
                  </a:lnTo>
                  <a:lnTo>
                    <a:pt x="325501" y="3162"/>
                  </a:lnTo>
                  <a:lnTo>
                    <a:pt x="309379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257706" y="2104618"/>
              <a:ext cx="578485" cy="579755"/>
            </a:xfrm>
            <a:custGeom>
              <a:avLst/>
              <a:gdLst/>
              <a:ahLst/>
              <a:cxnLst/>
              <a:rect l="l" t="t" r="r" b="b"/>
              <a:pathLst>
                <a:path w="578484" h="579755">
                  <a:moveTo>
                    <a:pt x="349646" y="491744"/>
                  </a:moveTo>
                  <a:lnTo>
                    <a:pt x="224713" y="491744"/>
                  </a:lnTo>
                  <a:lnTo>
                    <a:pt x="235698" y="494158"/>
                  </a:lnTo>
                  <a:lnTo>
                    <a:pt x="246687" y="496423"/>
                  </a:lnTo>
                  <a:lnTo>
                    <a:pt x="257682" y="498384"/>
                  </a:lnTo>
                  <a:lnTo>
                    <a:pt x="268681" y="499884"/>
                  </a:lnTo>
                  <a:lnTo>
                    <a:pt x="289852" y="579666"/>
                  </a:lnTo>
                  <a:lnTo>
                    <a:pt x="330555" y="576414"/>
                  </a:lnTo>
                  <a:lnTo>
                    <a:pt x="336931" y="496423"/>
                  </a:lnTo>
                  <a:lnTo>
                    <a:pt x="337045" y="494995"/>
                  </a:lnTo>
                  <a:lnTo>
                    <a:pt x="348015" y="492250"/>
                  </a:lnTo>
                  <a:lnTo>
                    <a:pt x="349646" y="491744"/>
                  </a:lnTo>
                  <a:close/>
                </a:path>
                <a:path w="578484" h="579755">
                  <a:moveTo>
                    <a:pt x="444866" y="433120"/>
                  </a:moveTo>
                  <a:lnTo>
                    <a:pt x="131876" y="433120"/>
                  </a:lnTo>
                  <a:lnTo>
                    <a:pt x="139513" y="441372"/>
                  </a:lnTo>
                  <a:lnTo>
                    <a:pt x="147758" y="449005"/>
                  </a:lnTo>
                  <a:lnTo>
                    <a:pt x="156612" y="456023"/>
                  </a:lnTo>
                  <a:lnTo>
                    <a:pt x="166077" y="462432"/>
                  </a:lnTo>
                  <a:lnTo>
                    <a:pt x="141655" y="538962"/>
                  </a:lnTo>
                  <a:lnTo>
                    <a:pt x="179120" y="558520"/>
                  </a:lnTo>
                  <a:lnTo>
                    <a:pt x="224713" y="491744"/>
                  </a:lnTo>
                  <a:lnTo>
                    <a:pt x="349646" y="491744"/>
                  </a:lnTo>
                  <a:lnTo>
                    <a:pt x="358836" y="488892"/>
                  </a:lnTo>
                  <a:lnTo>
                    <a:pt x="369351" y="484926"/>
                  </a:lnTo>
                  <a:lnTo>
                    <a:pt x="379399" y="480352"/>
                  </a:lnTo>
                  <a:lnTo>
                    <a:pt x="449838" y="480352"/>
                  </a:lnTo>
                  <a:lnTo>
                    <a:pt x="433120" y="444538"/>
                  </a:lnTo>
                  <a:lnTo>
                    <a:pt x="441372" y="436895"/>
                  </a:lnTo>
                  <a:lnTo>
                    <a:pt x="444866" y="433120"/>
                  </a:lnTo>
                  <a:close/>
                </a:path>
                <a:path w="578484" h="579755">
                  <a:moveTo>
                    <a:pt x="449838" y="480352"/>
                  </a:moveTo>
                  <a:lnTo>
                    <a:pt x="379399" y="480352"/>
                  </a:lnTo>
                  <a:lnTo>
                    <a:pt x="433120" y="540588"/>
                  </a:lnTo>
                  <a:lnTo>
                    <a:pt x="467321" y="517804"/>
                  </a:lnTo>
                  <a:lnTo>
                    <a:pt x="449838" y="480352"/>
                  </a:lnTo>
                  <a:close/>
                </a:path>
                <a:path w="578484" h="579755">
                  <a:moveTo>
                    <a:pt x="37452" y="141655"/>
                  </a:moveTo>
                  <a:lnTo>
                    <a:pt x="19532" y="179120"/>
                  </a:lnTo>
                  <a:lnTo>
                    <a:pt x="86309" y="224713"/>
                  </a:lnTo>
                  <a:lnTo>
                    <a:pt x="83881" y="235696"/>
                  </a:lnTo>
                  <a:lnTo>
                    <a:pt x="81614" y="246683"/>
                  </a:lnTo>
                  <a:lnTo>
                    <a:pt x="79660" y="257676"/>
                  </a:lnTo>
                  <a:lnTo>
                    <a:pt x="78168" y="268681"/>
                  </a:lnTo>
                  <a:lnTo>
                    <a:pt x="0" y="286575"/>
                  </a:lnTo>
                  <a:lnTo>
                    <a:pt x="1612" y="307746"/>
                  </a:lnTo>
                  <a:lnTo>
                    <a:pt x="3173" y="327897"/>
                  </a:lnTo>
                  <a:lnTo>
                    <a:pt x="3251" y="328904"/>
                  </a:lnTo>
                  <a:lnTo>
                    <a:pt x="83032" y="335419"/>
                  </a:lnTo>
                  <a:lnTo>
                    <a:pt x="85788" y="346391"/>
                  </a:lnTo>
                  <a:lnTo>
                    <a:pt x="89147" y="357204"/>
                  </a:lnTo>
                  <a:lnTo>
                    <a:pt x="93116" y="367711"/>
                  </a:lnTo>
                  <a:lnTo>
                    <a:pt x="97701" y="377761"/>
                  </a:lnTo>
                  <a:lnTo>
                    <a:pt x="37452" y="431507"/>
                  </a:lnTo>
                  <a:lnTo>
                    <a:pt x="60236" y="465683"/>
                  </a:lnTo>
                  <a:lnTo>
                    <a:pt x="131876" y="433120"/>
                  </a:lnTo>
                  <a:lnTo>
                    <a:pt x="444866" y="433120"/>
                  </a:lnTo>
                  <a:lnTo>
                    <a:pt x="449005" y="428650"/>
                  </a:lnTo>
                  <a:lnTo>
                    <a:pt x="456023" y="419795"/>
                  </a:lnTo>
                  <a:lnTo>
                    <a:pt x="462432" y="410324"/>
                  </a:lnTo>
                  <a:lnTo>
                    <a:pt x="296341" y="410324"/>
                  </a:lnTo>
                  <a:lnTo>
                    <a:pt x="248511" y="403973"/>
                  </a:lnTo>
                  <a:lnTo>
                    <a:pt x="208011" y="380212"/>
                  </a:lnTo>
                  <a:lnTo>
                    <a:pt x="179111" y="343012"/>
                  </a:lnTo>
                  <a:lnTo>
                    <a:pt x="166077" y="296341"/>
                  </a:lnTo>
                  <a:lnTo>
                    <a:pt x="173132" y="248511"/>
                  </a:lnTo>
                  <a:lnTo>
                    <a:pt x="196818" y="208011"/>
                  </a:lnTo>
                  <a:lnTo>
                    <a:pt x="233616" y="179120"/>
                  </a:lnTo>
                  <a:lnTo>
                    <a:pt x="280060" y="166077"/>
                  </a:lnTo>
                  <a:lnTo>
                    <a:pt x="113982" y="166077"/>
                  </a:lnTo>
                  <a:lnTo>
                    <a:pt x="37452" y="141655"/>
                  </a:lnTo>
                  <a:close/>
                </a:path>
                <a:path w="578484" h="579755">
                  <a:moveTo>
                    <a:pt x="144906" y="37452"/>
                  </a:moveTo>
                  <a:lnTo>
                    <a:pt x="110731" y="60236"/>
                  </a:lnTo>
                  <a:lnTo>
                    <a:pt x="143294" y="131876"/>
                  </a:lnTo>
                  <a:lnTo>
                    <a:pt x="135042" y="139513"/>
                  </a:lnTo>
                  <a:lnTo>
                    <a:pt x="127409" y="147758"/>
                  </a:lnTo>
                  <a:lnTo>
                    <a:pt x="120391" y="156612"/>
                  </a:lnTo>
                  <a:lnTo>
                    <a:pt x="113982" y="166077"/>
                  </a:lnTo>
                  <a:lnTo>
                    <a:pt x="280060" y="166077"/>
                  </a:lnTo>
                  <a:lnTo>
                    <a:pt x="327897" y="172436"/>
                  </a:lnTo>
                  <a:lnTo>
                    <a:pt x="368400" y="196199"/>
                  </a:lnTo>
                  <a:lnTo>
                    <a:pt x="397298" y="233397"/>
                  </a:lnTo>
                  <a:lnTo>
                    <a:pt x="410324" y="280060"/>
                  </a:lnTo>
                  <a:lnTo>
                    <a:pt x="403973" y="327897"/>
                  </a:lnTo>
                  <a:lnTo>
                    <a:pt x="380212" y="368400"/>
                  </a:lnTo>
                  <a:lnTo>
                    <a:pt x="343012" y="397298"/>
                  </a:lnTo>
                  <a:lnTo>
                    <a:pt x="296341" y="410324"/>
                  </a:lnTo>
                  <a:lnTo>
                    <a:pt x="462432" y="410324"/>
                  </a:lnTo>
                  <a:lnTo>
                    <a:pt x="538962" y="434746"/>
                  </a:lnTo>
                  <a:lnTo>
                    <a:pt x="558518" y="397298"/>
                  </a:lnTo>
                  <a:lnTo>
                    <a:pt x="491744" y="351701"/>
                  </a:lnTo>
                  <a:lnTo>
                    <a:pt x="494158" y="340713"/>
                  </a:lnTo>
                  <a:lnTo>
                    <a:pt x="496423" y="329728"/>
                  </a:lnTo>
                  <a:lnTo>
                    <a:pt x="498384" y="318741"/>
                  </a:lnTo>
                  <a:lnTo>
                    <a:pt x="499884" y="307746"/>
                  </a:lnTo>
                  <a:lnTo>
                    <a:pt x="578053" y="288201"/>
                  </a:lnTo>
                  <a:lnTo>
                    <a:pt x="574865" y="246683"/>
                  </a:lnTo>
                  <a:lnTo>
                    <a:pt x="574802" y="245859"/>
                  </a:lnTo>
                  <a:lnTo>
                    <a:pt x="494995" y="239356"/>
                  </a:lnTo>
                  <a:lnTo>
                    <a:pt x="492250" y="228395"/>
                  </a:lnTo>
                  <a:lnTo>
                    <a:pt x="488894" y="217581"/>
                  </a:lnTo>
                  <a:lnTo>
                    <a:pt x="484931" y="207068"/>
                  </a:lnTo>
                  <a:lnTo>
                    <a:pt x="480364" y="197015"/>
                  </a:lnTo>
                  <a:lnTo>
                    <a:pt x="540588" y="143294"/>
                  </a:lnTo>
                  <a:lnTo>
                    <a:pt x="444538" y="143294"/>
                  </a:lnTo>
                  <a:lnTo>
                    <a:pt x="436895" y="135042"/>
                  </a:lnTo>
                  <a:lnTo>
                    <a:pt x="428650" y="127409"/>
                  </a:lnTo>
                  <a:lnTo>
                    <a:pt x="419795" y="120391"/>
                  </a:lnTo>
                  <a:lnTo>
                    <a:pt x="410324" y="113982"/>
                  </a:lnTo>
                  <a:lnTo>
                    <a:pt x="415519" y="97701"/>
                  </a:lnTo>
                  <a:lnTo>
                    <a:pt x="198640" y="97701"/>
                  </a:lnTo>
                  <a:lnTo>
                    <a:pt x="144906" y="37452"/>
                  </a:lnTo>
                  <a:close/>
                </a:path>
                <a:path w="578484" h="579755">
                  <a:moveTo>
                    <a:pt x="517804" y="109080"/>
                  </a:moveTo>
                  <a:lnTo>
                    <a:pt x="444538" y="143294"/>
                  </a:lnTo>
                  <a:lnTo>
                    <a:pt x="540588" y="143294"/>
                  </a:lnTo>
                  <a:lnTo>
                    <a:pt x="517804" y="109080"/>
                  </a:lnTo>
                  <a:close/>
                </a:path>
                <a:path w="578484" h="579755">
                  <a:moveTo>
                    <a:pt x="288201" y="0"/>
                  </a:moveTo>
                  <a:lnTo>
                    <a:pt x="247497" y="3251"/>
                  </a:lnTo>
                  <a:lnTo>
                    <a:pt x="240995" y="83032"/>
                  </a:lnTo>
                  <a:lnTo>
                    <a:pt x="230023" y="85788"/>
                  </a:lnTo>
                  <a:lnTo>
                    <a:pt x="219208" y="89147"/>
                  </a:lnTo>
                  <a:lnTo>
                    <a:pt x="208698" y="93116"/>
                  </a:lnTo>
                  <a:lnTo>
                    <a:pt x="198640" y="97701"/>
                  </a:lnTo>
                  <a:lnTo>
                    <a:pt x="415519" y="97701"/>
                  </a:lnTo>
                  <a:lnTo>
                    <a:pt x="419155" y="86309"/>
                  </a:lnTo>
                  <a:lnTo>
                    <a:pt x="351701" y="86309"/>
                  </a:lnTo>
                  <a:lnTo>
                    <a:pt x="340879" y="83032"/>
                  </a:lnTo>
                  <a:lnTo>
                    <a:pt x="329526" y="80405"/>
                  </a:lnTo>
                  <a:lnTo>
                    <a:pt x="318061" y="78752"/>
                  </a:lnTo>
                  <a:lnTo>
                    <a:pt x="306133" y="78168"/>
                  </a:lnTo>
                  <a:lnTo>
                    <a:pt x="288201" y="0"/>
                  </a:lnTo>
                  <a:close/>
                </a:path>
                <a:path w="578484" h="579755">
                  <a:moveTo>
                    <a:pt x="397294" y="19532"/>
                  </a:moveTo>
                  <a:lnTo>
                    <a:pt x="351701" y="86309"/>
                  </a:lnTo>
                  <a:lnTo>
                    <a:pt x="419155" y="86309"/>
                  </a:lnTo>
                  <a:lnTo>
                    <a:pt x="434746" y="37452"/>
                  </a:lnTo>
                  <a:lnTo>
                    <a:pt x="397294" y="19532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0072" y="2316953"/>
              <a:ext cx="151726" cy="1517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843117" y="3304336"/>
              <a:ext cx="553720" cy="306705"/>
            </a:xfrm>
            <a:custGeom>
              <a:avLst/>
              <a:gdLst/>
              <a:ahLst/>
              <a:cxnLst/>
              <a:rect l="l" t="t" r="r" b="b"/>
              <a:pathLst>
                <a:path w="553720" h="306704">
                  <a:moveTo>
                    <a:pt x="276809" y="0"/>
                  </a:moveTo>
                  <a:lnTo>
                    <a:pt x="235924" y="2698"/>
                  </a:lnTo>
                  <a:lnTo>
                    <a:pt x="196413" y="10590"/>
                  </a:lnTo>
                  <a:lnTo>
                    <a:pt x="158428" y="23365"/>
                  </a:lnTo>
                  <a:lnTo>
                    <a:pt x="122123" y="40716"/>
                  </a:lnTo>
                  <a:lnTo>
                    <a:pt x="80397" y="68606"/>
                  </a:lnTo>
                  <a:lnTo>
                    <a:pt x="42329" y="102603"/>
                  </a:lnTo>
                  <a:lnTo>
                    <a:pt x="10050" y="139927"/>
                  </a:lnTo>
                  <a:lnTo>
                    <a:pt x="0" y="153085"/>
                  </a:lnTo>
                  <a:lnTo>
                    <a:pt x="30029" y="190787"/>
                  </a:lnTo>
                  <a:lnTo>
                    <a:pt x="63990" y="224018"/>
                  </a:lnTo>
                  <a:lnTo>
                    <a:pt x="101427" y="252292"/>
                  </a:lnTo>
                  <a:lnTo>
                    <a:pt x="141884" y="275127"/>
                  </a:lnTo>
                  <a:lnTo>
                    <a:pt x="184904" y="292037"/>
                  </a:lnTo>
                  <a:lnTo>
                    <a:pt x="230031" y="302538"/>
                  </a:lnTo>
                  <a:lnTo>
                    <a:pt x="276809" y="306146"/>
                  </a:lnTo>
                  <a:lnTo>
                    <a:pt x="323590" y="302538"/>
                  </a:lnTo>
                  <a:lnTo>
                    <a:pt x="368719" y="292037"/>
                  </a:lnTo>
                  <a:lnTo>
                    <a:pt x="411740" y="275127"/>
                  </a:lnTo>
                  <a:lnTo>
                    <a:pt x="452197" y="252292"/>
                  </a:lnTo>
                  <a:lnTo>
                    <a:pt x="489634" y="224018"/>
                  </a:lnTo>
                  <a:lnTo>
                    <a:pt x="523597" y="190787"/>
                  </a:lnTo>
                  <a:lnTo>
                    <a:pt x="553631" y="153085"/>
                  </a:lnTo>
                  <a:lnTo>
                    <a:pt x="543579" y="139006"/>
                  </a:lnTo>
                  <a:lnTo>
                    <a:pt x="511289" y="102603"/>
                  </a:lnTo>
                  <a:lnTo>
                    <a:pt x="473227" y="68606"/>
                  </a:lnTo>
                  <a:lnTo>
                    <a:pt x="431507" y="40716"/>
                  </a:lnTo>
                  <a:lnTo>
                    <a:pt x="395195" y="23365"/>
                  </a:lnTo>
                  <a:lnTo>
                    <a:pt x="357206" y="10590"/>
                  </a:lnTo>
                  <a:lnTo>
                    <a:pt x="317693" y="2698"/>
                  </a:lnTo>
                  <a:lnTo>
                    <a:pt x="276809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38507" y="3375992"/>
              <a:ext cx="162826" cy="162839"/>
            </a:xfrm>
            <a:prstGeom prst="rect">
              <a:avLst/>
            </a:prstGeom>
          </p:spPr>
        </p:pic>
      </p:grp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26</a:t>
            </a:fld>
            <a:endParaRPr spc="-25" dirty="0"/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7A795B1-E0BB-344C-B9AF-0E2C4CD15EF0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0580CC7-BFBB-A996-921F-F21024A93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26" name="object 5">
              <a:extLst>
                <a:ext uri="{FF2B5EF4-FFF2-40B4-BE49-F238E27FC236}">
                  <a16:creationId xmlns:a16="http://schemas.microsoft.com/office/drawing/2014/main" id="{BD06C0F0-26BA-6A21-5570-3C47C0383ED1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33" name="object 6">
                <a:extLst>
                  <a:ext uri="{FF2B5EF4-FFF2-40B4-BE49-F238E27FC236}">
                    <a16:creationId xmlns:a16="http://schemas.microsoft.com/office/drawing/2014/main" id="{2038606F-80F3-9FE0-C4A4-32236E22FD4A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4" name="object 7">
                <a:extLst>
                  <a:ext uri="{FF2B5EF4-FFF2-40B4-BE49-F238E27FC236}">
                    <a16:creationId xmlns:a16="http://schemas.microsoft.com/office/drawing/2014/main" id="{E2C189F8-DA91-5DD4-167C-5CF7D6F0122D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7" name="object 8">
              <a:extLst>
                <a:ext uri="{FF2B5EF4-FFF2-40B4-BE49-F238E27FC236}">
                  <a16:creationId xmlns:a16="http://schemas.microsoft.com/office/drawing/2014/main" id="{5D9753FB-6558-14EE-DE4C-A692B2A3694B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9">
              <a:extLst>
                <a:ext uri="{FF2B5EF4-FFF2-40B4-BE49-F238E27FC236}">
                  <a16:creationId xmlns:a16="http://schemas.microsoft.com/office/drawing/2014/main" id="{95F7BE32-92D6-B4B5-7860-0E75B1A77D3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29" name="object 10">
              <a:extLst>
                <a:ext uri="{FF2B5EF4-FFF2-40B4-BE49-F238E27FC236}">
                  <a16:creationId xmlns:a16="http://schemas.microsoft.com/office/drawing/2014/main" id="{7DAE0A91-C3F8-DE82-1AFF-3AFB4D34FD79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1">
              <a:extLst>
                <a:ext uri="{FF2B5EF4-FFF2-40B4-BE49-F238E27FC236}">
                  <a16:creationId xmlns:a16="http://schemas.microsoft.com/office/drawing/2014/main" id="{8291403D-3B33-40E1-1382-8D29B040F0DC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26</a:t>
              </a:fld>
              <a:endParaRPr lang="en-US" spc="-25" dirty="0"/>
            </a:p>
          </p:txBody>
        </p:sp>
        <p:sp>
          <p:nvSpPr>
            <p:cNvPr id="31" name="object 12">
              <a:extLst>
                <a:ext uri="{FF2B5EF4-FFF2-40B4-BE49-F238E27FC236}">
                  <a16:creationId xmlns:a16="http://schemas.microsoft.com/office/drawing/2014/main" id="{B99CEF43-488F-DC91-EE48-4491A3567094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32" name="object 13">
              <a:extLst>
                <a:ext uri="{FF2B5EF4-FFF2-40B4-BE49-F238E27FC236}">
                  <a16:creationId xmlns:a16="http://schemas.microsoft.com/office/drawing/2014/main" id="{A5B7CC1E-C658-1544-6BFB-F232271FE05D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892312"/>
            <a:ext cx="2701925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latin typeface="Roboto Medium"/>
                <a:cs typeface="Roboto Medium"/>
              </a:rPr>
              <a:t>Case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Study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Handout: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This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your </a:t>
            </a:r>
            <a:r>
              <a:rPr sz="1300" b="0" dirty="0">
                <a:latin typeface="Roboto Light"/>
                <a:cs typeface="Roboto Light"/>
              </a:rPr>
              <a:t>dataset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conduct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Risk </a:t>
            </a:r>
            <a:r>
              <a:rPr sz="1300" b="0" dirty="0">
                <a:latin typeface="Roboto Light"/>
                <a:cs typeface="Roboto Light"/>
              </a:rPr>
              <a:t>Analysis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Aluna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IDP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camp.</a:t>
            </a:r>
            <a:r>
              <a:rPr sz="1300" b="0" spc="-20" dirty="0">
                <a:latin typeface="Roboto Light"/>
                <a:cs typeface="Roboto Light"/>
              </a:rPr>
              <a:t> Your </a:t>
            </a:r>
            <a:r>
              <a:rPr sz="1300" b="0" spc="-10" dirty="0">
                <a:latin typeface="Roboto Light"/>
                <a:cs typeface="Roboto Light"/>
              </a:rPr>
              <a:t>analysis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will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consider </a:t>
            </a:r>
            <a:r>
              <a:rPr sz="1300" b="0" dirty="0">
                <a:latin typeface="Roboto Light"/>
                <a:cs typeface="Roboto Light"/>
              </a:rPr>
              <a:t>all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components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risk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equation.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11300" y="1892312"/>
            <a:ext cx="286956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861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solidFill>
                  <a:srgbClr val="EC5C3E"/>
                </a:solidFill>
                <a:latin typeface="Roboto Medium"/>
                <a:cs typeface="Roboto Medium"/>
              </a:rPr>
              <a:t>Part</a:t>
            </a:r>
            <a:r>
              <a:rPr sz="1300" b="0" spc="-1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EC5C3E"/>
                </a:solidFill>
                <a:latin typeface="Roboto Medium"/>
                <a:cs typeface="Roboto Medium"/>
              </a:rPr>
              <a:t>1:</a:t>
            </a:r>
            <a:r>
              <a:rPr sz="1300" b="0" spc="30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List</a:t>
            </a:r>
            <a:r>
              <a:rPr sz="1300" b="0" spc="-1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10" dirty="0">
                <a:latin typeface="Roboto Medium"/>
                <a:cs typeface="Roboto Medium"/>
              </a:rPr>
              <a:t> concerns</a:t>
            </a:r>
            <a:r>
              <a:rPr sz="1300" b="0" spc="-1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you</a:t>
            </a:r>
            <a:r>
              <a:rPr sz="1300" b="0" spc="-15" dirty="0">
                <a:latin typeface="Roboto Medium"/>
                <a:cs typeface="Roboto Medium"/>
              </a:rPr>
              <a:t> </a:t>
            </a:r>
            <a:r>
              <a:rPr sz="1300" b="0" spc="-20" dirty="0">
                <a:latin typeface="Roboto Medium"/>
                <a:cs typeface="Roboto Medium"/>
              </a:rPr>
              <a:t>have </a:t>
            </a:r>
            <a:r>
              <a:rPr sz="1300" b="0" dirty="0">
                <a:latin typeface="Roboto Medium"/>
                <a:cs typeface="Roboto Medium"/>
              </a:rPr>
              <a:t>with</a:t>
            </a:r>
            <a:r>
              <a:rPr sz="1300" b="0" spc="-4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current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data</a:t>
            </a:r>
            <a:r>
              <a:rPr sz="1300" b="0" spc="-3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set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(guiding questions</a:t>
            </a:r>
            <a:r>
              <a:rPr sz="1300" b="0" spc="-1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below)</a:t>
            </a:r>
            <a:endParaRPr sz="13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  <a:tabLst>
                <a:tab pos="2856230" algn="l"/>
              </a:tabLst>
            </a:pPr>
            <a:r>
              <a:rPr sz="1300" b="0" u="sng" dirty="0">
                <a:uFill>
                  <a:solidFill>
                    <a:srgbClr val="EC5C3E"/>
                  </a:solidFill>
                </a:uFill>
                <a:latin typeface="Roboto Light"/>
                <a:cs typeface="Roboto Light"/>
              </a:rPr>
              <a:t>	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11300" y="2938112"/>
            <a:ext cx="2863215" cy="2083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100"/>
              </a:spcBef>
              <a:buClr>
                <a:srgbClr val="EC5C3E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there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voices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who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particularly </a:t>
            </a:r>
            <a:r>
              <a:rPr sz="1300" b="0" dirty="0">
                <a:latin typeface="Roboto Light"/>
                <a:cs typeface="Roboto Light"/>
              </a:rPr>
              <a:t>dominant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underrepresented?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Are </a:t>
            </a:r>
            <a:r>
              <a:rPr sz="1300" b="0" spc="-10" dirty="0">
                <a:latin typeface="Roboto Light"/>
                <a:cs typeface="Roboto Light"/>
              </a:rPr>
              <a:t>different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sources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information </a:t>
            </a:r>
            <a:r>
              <a:rPr sz="1300" b="0" dirty="0">
                <a:latin typeface="Roboto Light"/>
                <a:cs typeface="Roboto Light"/>
              </a:rPr>
              <a:t>used?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support/confirm/ </a:t>
            </a:r>
            <a:r>
              <a:rPr sz="1300" b="0" dirty="0">
                <a:latin typeface="Roboto Light"/>
                <a:cs typeface="Roboto Light"/>
              </a:rPr>
              <a:t>enrich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each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other?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they </a:t>
            </a:r>
            <a:r>
              <a:rPr sz="1300" b="0" spc="-10" dirty="0">
                <a:latin typeface="Roboto Light"/>
                <a:cs typeface="Roboto Light"/>
              </a:rPr>
              <a:t>disagree/contradict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each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other?</a:t>
            </a:r>
            <a:endParaRPr sz="1300">
              <a:latin typeface="Roboto Light"/>
              <a:cs typeface="Roboto Light"/>
            </a:endParaRPr>
          </a:p>
          <a:p>
            <a:pPr marL="241300" marR="120014" indent="-228600">
              <a:lnSpc>
                <a:spcPts val="1800"/>
              </a:lnSpc>
              <a:spcBef>
                <a:spcPts val="95"/>
              </a:spcBef>
              <a:buClr>
                <a:srgbClr val="EC5C3E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data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usable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(relevant, representative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timely)?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data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sources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credible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reliable?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15332" y="1892482"/>
            <a:ext cx="2592070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solidFill>
                  <a:srgbClr val="EC5C3E"/>
                </a:solidFill>
                <a:latin typeface="Roboto Medium"/>
                <a:cs typeface="Roboto Medium"/>
              </a:rPr>
              <a:t>Part</a:t>
            </a:r>
            <a:r>
              <a:rPr sz="1300" b="0" spc="-2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EC5C3E"/>
                </a:solidFill>
                <a:latin typeface="Roboto Medium"/>
                <a:cs typeface="Roboto Medium"/>
              </a:rPr>
              <a:t>2:</a:t>
            </a:r>
            <a:r>
              <a:rPr sz="1300" b="0" spc="-20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What</a:t>
            </a:r>
            <a:r>
              <a:rPr sz="1300" b="0" spc="-1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additional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data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do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spc="-25" dirty="0">
                <a:latin typeface="Roboto Medium"/>
                <a:cs typeface="Roboto Medium"/>
              </a:rPr>
              <a:t>we </a:t>
            </a:r>
            <a:r>
              <a:rPr sz="1300" b="0" dirty="0">
                <a:latin typeface="Roboto Medium"/>
                <a:cs typeface="Roboto Medium"/>
              </a:rPr>
              <a:t>need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to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fill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information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gaps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spc="-25" dirty="0">
                <a:latin typeface="Roboto Medium"/>
                <a:cs typeface="Roboto Medium"/>
              </a:rPr>
              <a:t>and </a:t>
            </a:r>
            <a:r>
              <a:rPr sz="1300" b="0" dirty="0">
                <a:latin typeface="Roboto Medium"/>
                <a:cs typeface="Roboto Medium"/>
              </a:rPr>
              <a:t>triangulate</a:t>
            </a:r>
            <a:r>
              <a:rPr sz="1300" b="0" spc="-5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the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existing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data?</a:t>
            </a:r>
            <a:r>
              <a:rPr sz="1300" b="0" spc="-45" dirty="0">
                <a:latin typeface="Roboto Medium"/>
                <a:cs typeface="Roboto Medium"/>
              </a:rPr>
              <a:t> </a:t>
            </a:r>
            <a:r>
              <a:rPr sz="1300" b="0" spc="-20" dirty="0">
                <a:latin typeface="Roboto Medium"/>
                <a:cs typeface="Roboto Medium"/>
              </a:rPr>
              <a:t>From </a:t>
            </a:r>
            <a:r>
              <a:rPr sz="1300" b="0" dirty="0">
                <a:latin typeface="Roboto Medium"/>
                <a:cs typeface="Roboto Medium"/>
              </a:rPr>
              <a:t>whom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and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how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can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you</a:t>
            </a:r>
            <a:r>
              <a:rPr sz="1300" b="0" spc="-1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get</a:t>
            </a:r>
            <a:r>
              <a:rPr sz="1300" b="0" spc="-20" dirty="0">
                <a:latin typeface="Roboto Medium"/>
                <a:cs typeface="Roboto Medium"/>
              </a:rPr>
              <a:t> this </a:t>
            </a:r>
            <a:r>
              <a:rPr sz="1300" b="0" dirty="0">
                <a:latin typeface="Roboto Medium"/>
                <a:cs typeface="Roboto Medium"/>
              </a:rPr>
              <a:t>missing</a:t>
            </a:r>
            <a:r>
              <a:rPr sz="1300" b="0" spc="-50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data?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5300" y="3395312"/>
            <a:ext cx="27965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100"/>
              </a:spcBef>
              <a:buClr>
                <a:srgbClr val="EC5C3E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Complete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Data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Information </a:t>
            </a:r>
            <a:r>
              <a:rPr sz="1300" b="0" dirty="0">
                <a:latin typeface="Roboto Light"/>
                <a:cs typeface="Roboto Light"/>
              </a:rPr>
              <a:t>Gaps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Form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provided.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128000" y="3272830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6350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27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1EBAD62-7D81-7490-9625-BBDB8FAE3318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37757AB-CA6D-EAD1-3348-064EAA0C3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4" name="object 5">
              <a:extLst>
                <a:ext uri="{FF2B5EF4-FFF2-40B4-BE49-F238E27FC236}">
                  <a16:creationId xmlns:a16="http://schemas.microsoft.com/office/drawing/2014/main" id="{94D6F723-31C5-3290-EB06-6000EBB3B2E7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21" name="object 6">
                <a:extLst>
                  <a:ext uri="{FF2B5EF4-FFF2-40B4-BE49-F238E27FC236}">
                    <a16:creationId xmlns:a16="http://schemas.microsoft.com/office/drawing/2014/main" id="{5F480400-5951-4DFE-CD83-49721CC9B1D0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2" name="object 7">
                <a:extLst>
                  <a:ext uri="{FF2B5EF4-FFF2-40B4-BE49-F238E27FC236}">
                    <a16:creationId xmlns:a16="http://schemas.microsoft.com/office/drawing/2014/main" id="{48883F44-B0D3-8857-8504-3EF1459E2ADD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AAC0AE28-A078-C601-E36B-C9785DBB7D52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9">
              <a:extLst>
                <a:ext uri="{FF2B5EF4-FFF2-40B4-BE49-F238E27FC236}">
                  <a16:creationId xmlns:a16="http://schemas.microsoft.com/office/drawing/2014/main" id="{9D94C3B3-D351-043E-0486-24BD3D82FA0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7" name="object 10">
              <a:extLst>
                <a:ext uri="{FF2B5EF4-FFF2-40B4-BE49-F238E27FC236}">
                  <a16:creationId xmlns:a16="http://schemas.microsoft.com/office/drawing/2014/main" id="{B341659A-0551-C845-D1E9-C9F7CE2B5A7A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42B9C3F1-F117-C3E3-E58B-97BE879400C6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27</a:t>
              </a:fld>
              <a:endParaRPr lang="en-US" spc="-25" dirty="0"/>
            </a:p>
          </p:txBody>
        </p:sp>
        <p:sp>
          <p:nvSpPr>
            <p:cNvPr id="19" name="object 12">
              <a:extLst>
                <a:ext uri="{FF2B5EF4-FFF2-40B4-BE49-F238E27FC236}">
                  <a16:creationId xmlns:a16="http://schemas.microsoft.com/office/drawing/2014/main" id="{7EF173DF-4705-B3F5-7DAC-B9CDDB4025AD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20" name="object 13">
              <a:extLst>
                <a:ext uri="{FF2B5EF4-FFF2-40B4-BE49-F238E27FC236}">
                  <a16:creationId xmlns:a16="http://schemas.microsoft.com/office/drawing/2014/main" id="{19A773B3-6B6C-0AC0-8CCC-E2F23F5964E6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6587FD7A-EA94-C840-E9C1-9DDB57DE4896}"/>
              </a:ext>
            </a:extLst>
          </p:cNvPr>
          <p:cNvSpPr/>
          <p:nvPr/>
        </p:nvSpPr>
        <p:spPr>
          <a:xfrm>
            <a:off x="707299" y="774486"/>
            <a:ext cx="9252585" cy="416139"/>
          </a:xfrm>
          <a:prstGeom prst="rect">
            <a:avLst/>
          </a:prstGeom>
          <a:solidFill>
            <a:srgbClr val="FEDF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69E8F0-712B-4464-940A-F08CF5B21CC2}"/>
              </a:ext>
            </a:extLst>
          </p:cNvPr>
          <p:cNvSpPr txBox="1"/>
          <p:nvPr/>
        </p:nvSpPr>
        <p:spPr>
          <a:xfrm>
            <a:off x="797394" y="797889"/>
            <a:ext cx="6606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dirty="0">
                <a:latin typeface="Noto Serif Bold" panose="02020502060505020204" pitchFamily="18" charset="0"/>
                <a:ea typeface="Noto Serif Bold" panose="02020502060505020204" pitchFamily="18" charset="0"/>
                <a:cs typeface="Noto Serif Bold" panose="02020502060505020204" pitchFamily="18" charset="0"/>
              </a:rPr>
              <a:t>Consolidation exercise – Module 3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5E13B8D-5B2A-3AAF-6E6E-F32A8BCA45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15"/>
            <a:ext cx="10693400" cy="6590037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210769" y="7131062"/>
            <a:ext cx="307340" cy="248920"/>
            <a:chOff x="210769" y="7131062"/>
            <a:chExt cx="307340" cy="248920"/>
          </a:xfrm>
        </p:grpSpPr>
        <p:sp>
          <p:nvSpPr>
            <p:cNvPr id="3" name="object 3"/>
            <p:cNvSpPr/>
            <p:nvPr/>
          </p:nvSpPr>
          <p:spPr>
            <a:xfrm>
              <a:off x="216026" y="7136320"/>
              <a:ext cx="297180" cy="238125"/>
            </a:xfrm>
            <a:custGeom>
              <a:avLst/>
              <a:gdLst/>
              <a:ahLst/>
              <a:cxnLst/>
              <a:rect l="l" t="t" r="r" b="b"/>
              <a:pathLst>
                <a:path w="297180" h="238125">
                  <a:moveTo>
                    <a:pt x="296786" y="54999"/>
                  </a:moveTo>
                  <a:lnTo>
                    <a:pt x="287447" y="61297"/>
                  </a:lnTo>
                  <a:lnTo>
                    <a:pt x="275031" y="63804"/>
                  </a:lnTo>
                  <a:lnTo>
                    <a:pt x="262615" y="61297"/>
                  </a:lnTo>
                  <a:lnTo>
                    <a:pt x="252474" y="54459"/>
                  </a:lnTo>
                  <a:lnTo>
                    <a:pt x="245636" y="44318"/>
                  </a:lnTo>
                  <a:lnTo>
                    <a:pt x="243128" y="31902"/>
                  </a:lnTo>
                  <a:lnTo>
                    <a:pt x="240622" y="19486"/>
                  </a:lnTo>
                  <a:lnTo>
                    <a:pt x="233787" y="9345"/>
                  </a:lnTo>
                  <a:lnTo>
                    <a:pt x="223647" y="2507"/>
                  </a:lnTo>
                  <a:lnTo>
                    <a:pt x="211226" y="0"/>
                  </a:lnTo>
                  <a:lnTo>
                    <a:pt x="198812" y="2507"/>
                  </a:lnTo>
                  <a:lnTo>
                    <a:pt x="188675" y="9345"/>
                  </a:lnTo>
                  <a:lnTo>
                    <a:pt x="181842" y="19486"/>
                  </a:lnTo>
                  <a:lnTo>
                    <a:pt x="179336" y="31902"/>
                  </a:lnTo>
                  <a:lnTo>
                    <a:pt x="176829" y="44318"/>
                  </a:lnTo>
                  <a:lnTo>
                    <a:pt x="169991" y="54459"/>
                  </a:lnTo>
                  <a:lnTo>
                    <a:pt x="159850" y="61297"/>
                  </a:lnTo>
                  <a:lnTo>
                    <a:pt x="147434" y="63804"/>
                  </a:lnTo>
                  <a:lnTo>
                    <a:pt x="135018" y="61297"/>
                  </a:lnTo>
                  <a:lnTo>
                    <a:pt x="124877" y="54459"/>
                  </a:lnTo>
                  <a:lnTo>
                    <a:pt x="118039" y="44318"/>
                  </a:lnTo>
                  <a:lnTo>
                    <a:pt x="115531" y="31902"/>
                  </a:lnTo>
                  <a:lnTo>
                    <a:pt x="113024" y="19486"/>
                  </a:lnTo>
                  <a:lnTo>
                    <a:pt x="106186" y="9345"/>
                  </a:lnTo>
                  <a:lnTo>
                    <a:pt x="96045" y="2507"/>
                  </a:lnTo>
                  <a:lnTo>
                    <a:pt x="83629" y="0"/>
                  </a:lnTo>
                  <a:lnTo>
                    <a:pt x="71213" y="2507"/>
                  </a:lnTo>
                  <a:lnTo>
                    <a:pt x="61072" y="9345"/>
                  </a:lnTo>
                  <a:lnTo>
                    <a:pt x="54234" y="19486"/>
                  </a:lnTo>
                  <a:lnTo>
                    <a:pt x="51727" y="31902"/>
                  </a:lnTo>
                  <a:lnTo>
                    <a:pt x="49221" y="44318"/>
                  </a:lnTo>
                  <a:lnTo>
                    <a:pt x="42387" y="54459"/>
                  </a:lnTo>
                  <a:lnTo>
                    <a:pt x="32251" y="61297"/>
                  </a:lnTo>
                  <a:lnTo>
                    <a:pt x="19837" y="63804"/>
                  </a:lnTo>
                  <a:lnTo>
                    <a:pt x="7416" y="61297"/>
                  </a:lnTo>
                  <a:lnTo>
                    <a:pt x="0" y="56296"/>
                  </a:lnTo>
                </a:path>
                <a:path w="297180" h="238125">
                  <a:moveTo>
                    <a:pt x="296786" y="142011"/>
                  </a:moveTo>
                  <a:lnTo>
                    <a:pt x="287447" y="148306"/>
                  </a:lnTo>
                  <a:lnTo>
                    <a:pt x="275031" y="150812"/>
                  </a:lnTo>
                  <a:lnTo>
                    <a:pt x="262615" y="148306"/>
                  </a:lnTo>
                  <a:lnTo>
                    <a:pt x="252474" y="141471"/>
                  </a:lnTo>
                  <a:lnTo>
                    <a:pt x="245636" y="131331"/>
                  </a:lnTo>
                  <a:lnTo>
                    <a:pt x="243128" y="118910"/>
                  </a:lnTo>
                  <a:lnTo>
                    <a:pt x="240622" y="106494"/>
                  </a:lnTo>
                  <a:lnTo>
                    <a:pt x="233787" y="96353"/>
                  </a:lnTo>
                  <a:lnTo>
                    <a:pt x="223647" y="89515"/>
                  </a:lnTo>
                  <a:lnTo>
                    <a:pt x="211226" y="87007"/>
                  </a:lnTo>
                  <a:lnTo>
                    <a:pt x="198812" y="89515"/>
                  </a:lnTo>
                  <a:lnTo>
                    <a:pt x="188675" y="96353"/>
                  </a:lnTo>
                  <a:lnTo>
                    <a:pt x="181842" y="106494"/>
                  </a:lnTo>
                  <a:lnTo>
                    <a:pt x="179336" y="118910"/>
                  </a:lnTo>
                  <a:lnTo>
                    <a:pt x="176829" y="131331"/>
                  </a:lnTo>
                  <a:lnTo>
                    <a:pt x="169991" y="141471"/>
                  </a:lnTo>
                  <a:lnTo>
                    <a:pt x="159850" y="148306"/>
                  </a:lnTo>
                  <a:lnTo>
                    <a:pt x="147434" y="150812"/>
                  </a:lnTo>
                  <a:lnTo>
                    <a:pt x="135018" y="148306"/>
                  </a:lnTo>
                  <a:lnTo>
                    <a:pt x="124877" y="141471"/>
                  </a:lnTo>
                  <a:lnTo>
                    <a:pt x="118039" y="131331"/>
                  </a:lnTo>
                  <a:lnTo>
                    <a:pt x="115531" y="118910"/>
                  </a:lnTo>
                  <a:lnTo>
                    <a:pt x="113024" y="106494"/>
                  </a:lnTo>
                  <a:lnTo>
                    <a:pt x="106186" y="96353"/>
                  </a:lnTo>
                  <a:lnTo>
                    <a:pt x="96045" y="89515"/>
                  </a:lnTo>
                  <a:lnTo>
                    <a:pt x="83629" y="87007"/>
                  </a:lnTo>
                  <a:lnTo>
                    <a:pt x="71213" y="89515"/>
                  </a:lnTo>
                  <a:lnTo>
                    <a:pt x="61072" y="96353"/>
                  </a:lnTo>
                  <a:lnTo>
                    <a:pt x="54234" y="106494"/>
                  </a:lnTo>
                  <a:lnTo>
                    <a:pt x="51727" y="118910"/>
                  </a:lnTo>
                  <a:lnTo>
                    <a:pt x="49221" y="131331"/>
                  </a:lnTo>
                  <a:lnTo>
                    <a:pt x="42387" y="141471"/>
                  </a:lnTo>
                  <a:lnTo>
                    <a:pt x="32251" y="148306"/>
                  </a:lnTo>
                  <a:lnTo>
                    <a:pt x="19837" y="150812"/>
                  </a:lnTo>
                  <a:lnTo>
                    <a:pt x="7416" y="148306"/>
                  </a:lnTo>
                  <a:lnTo>
                    <a:pt x="0" y="143307"/>
                  </a:lnTo>
                </a:path>
                <a:path w="297180" h="238125">
                  <a:moveTo>
                    <a:pt x="296786" y="229021"/>
                  </a:moveTo>
                  <a:lnTo>
                    <a:pt x="287447" y="235314"/>
                  </a:lnTo>
                  <a:lnTo>
                    <a:pt x="275031" y="237820"/>
                  </a:lnTo>
                  <a:lnTo>
                    <a:pt x="262615" y="235314"/>
                  </a:lnTo>
                  <a:lnTo>
                    <a:pt x="252474" y="228480"/>
                  </a:lnTo>
                  <a:lnTo>
                    <a:pt x="245636" y="218344"/>
                  </a:lnTo>
                  <a:lnTo>
                    <a:pt x="243128" y="205930"/>
                  </a:lnTo>
                  <a:lnTo>
                    <a:pt x="240622" y="193509"/>
                  </a:lnTo>
                  <a:lnTo>
                    <a:pt x="233787" y="183368"/>
                  </a:lnTo>
                  <a:lnTo>
                    <a:pt x="223647" y="176533"/>
                  </a:lnTo>
                  <a:lnTo>
                    <a:pt x="211226" y="174028"/>
                  </a:lnTo>
                  <a:lnTo>
                    <a:pt x="198812" y="176533"/>
                  </a:lnTo>
                  <a:lnTo>
                    <a:pt x="188675" y="183368"/>
                  </a:lnTo>
                  <a:lnTo>
                    <a:pt x="181842" y="193509"/>
                  </a:lnTo>
                  <a:lnTo>
                    <a:pt x="179336" y="205930"/>
                  </a:lnTo>
                  <a:lnTo>
                    <a:pt x="176829" y="218344"/>
                  </a:lnTo>
                  <a:lnTo>
                    <a:pt x="169991" y="228480"/>
                  </a:lnTo>
                  <a:lnTo>
                    <a:pt x="159850" y="235314"/>
                  </a:lnTo>
                  <a:lnTo>
                    <a:pt x="147434" y="237820"/>
                  </a:lnTo>
                  <a:lnTo>
                    <a:pt x="135018" y="235314"/>
                  </a:lnTo>
                  <a:lnTo>
                    <a:pt x="124877" y="228480"/>
                  </a:lnTo>
                  <a:lnTo>
                    <a:pt x="118039" y="218344"/>
                  </a:lnTo>
                  <a:lnTo>
                    <a:pt x="115531" y="205930"/>
                  </a:lnTo>
                  <a:lnTo>
                    <a:pt x="113024" y="193509"/>
                  </a:lnTo>
                  <a:lnTo>
                    <a:pt x="106186" y="183368"/>
                  </a:lnTo>
                  <a:lnTo>
                    <a:pt x="96045" y="176533"/>
                  </a:lnTo>
                  <a:lnTo>
                    <a:pt x="83629" y="174028"/>
                  </a:lnTo>
                  <a:lnTo>
                    <a:pt x="71213" y="176533"/>
                  </a:lnTo>
                  <a:lnTo>
                    <a:pt x="61072" y="183368"/>
                  </a:lnTo>
                  <a:lnTo>
                    <a:pt x="54234" y="193509"/>
                  </a:lnTo>
                  <a:lnTo>
                    <a:pt x="51727" y="205930"/>
                  </a:lnTo>
                  <a:lnTo>
                    <a:pt x="49221" y="218344"/>
                  </a:lnTo>
                  <a:lnTo>
                    <a:pt x="42387" y="228480"/>
                  </a:lnTo>
                  <a:lnTo>
                    <a:pt x="32251" y="235314"/>
                  </a:lnTo>
                  <a:lnTo>
                    <a:pt x="19837" y="237820"/>
                  </a:lnTo>
                  <a:lnTo>
                    <a:pt x="7416" y="235314"/>
                  </a:lnTo>
                  <a:lnTo>
                    <a:pt x="0" y="230316"/>
                  </a:lnTo>
                </a:path>
              </a:pathLst>
            </a:custGeom>
            <a:ln w="1051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73126" y="7138796"/>
              <a:ext cx="180975" cy="229235"/>
            </a:xfrm>
            <a:custGeom>
              <a:avLst/>
              <a:gdLst/>
              <a:ahLst/>
              <a:cxnLst/>
              <a:rect l="l" t="t" r="r" b="b"/>
              <a:pathLst>
                <a:path w="180975" h="229234">
                  <a:moveTo>
                    <a:pt x="52717" y="202577"/>
                  </a:moveTo>
                  <a:lnTo>
                    <a:pt x="50647" y="192316"/>
                  </a:lnTo>
                  <a:lnTo>
                    <a:pt x="44996" y="183946"/>
                  </a:lnTo>
                  <a:lnTo>
                    <a:pt x="36614" y="178295"/>
                  </a:lnTo>
                  <a:lnTo>
                    <a:pt x="26365" y="176212"/>
                  </a:lnTo>
                  <a:lnTo>
                    <a:pt x="16090" y="178295"/>
                  </a:lnTo>
                  <a:lnTo>
                    <a:pt x="7721" y="183946"/>
                  </a:lnTo>
                  <a:lnTo>
                    <a:pt x="2070" y="192316"/>
                  </a:lnTo>
                  <a:lnTo>
                    <a:pt x="0" y="202577"/>
                  </a:lnTo>
                  <a:lnTo>
                    <a:pt x="2070" y="212839"/>
                  </a:lnTo>
                  <a:lnTo>
                    <a:pt x="7721" y="221221"/>
                  </a:lnTo>
                  <a:lnTo>
                    <a:pt x="16090" y="226872"/>
                  </a:lnTo>
                  <a:lnTo>
                    <a:pt x="26365" y="228942"/>
                  </a:lnTo>
                  <a:lnTo>
                    <a:pt x="36614" y="226872"/>
                  </a:lnTo>
                  <a:lnTo>
                    <a:pt x="44996" y="221221"/>
                  </a:lnTo>
                  <a:lnTo>
                    <a:pt x="50647" y="212839"/>
                  </a:lnTo>
                  <a:lnTo>
                    <a:pt x="52717" y="202577"/>
                  </a:lnTo>
                  <a:close/>
                </a:path>
                <a:path w="180975" h="229234">
                  <a:moveTo>
                    <a:pt x="117030" y="120256"/>
                  </a:moveTo>
                  <a:lnTo>
                    <a:pt x="114960" y="109994"/>
                  </a:lnTo>
                  <a:lnTo>
                    <a:pt x="109308" y="101625"/>
                  </a:lnTo>
                  <a:lnTo>
                    <a:pt x="100939" y="95973"/>
                  </a:lnTo>
                  <a:lnTo>
                    <a:pt x="90678" y="93891"/>
                  </a:lnTo>
                  <a:lnTo>
                    <a:pt x="80416" y="95973"/>
                  </a:lnTo>
                  <a:lnTo>
                    <a:pt x="72034" y="101625"/>
                  </a:lnTo>
                  <a:lnTo>
                    <a:pt x="66382" y="109994"/>
                  </a:lnTo>
                  <a:lnTo>
                    <a:pt x="64312" y="120256"/>
                  </a:lnTo>
                  <a:lnTo>
                    <a:pt x="66382" y="130517"/>
                  </a:lnTo>
                  <a:lnTo>
                    <a:pt x="72034" y="138899"/>
                  </a:lnTo>
                  <a:lnTo>
                    <a:pt x="80416" y="144551"/>
                  </a:lnTo>
                  <a:lnTo>
                    <a:pt x="90678" y="146621"/>
                  </a:lnTo>
                  <a:lnTo>
                    <a:pt x="100939" y="144551"/>
                  </a:lnTo>
                  <a:lnTo>
                    <a:pt x="109308" y="138899"/>
                  </a:lnTo>
                  <a:lnTo>
                    <a:pt x="114960" y="130517"/>
                  </a:lnTo>
                  <a:lnTo>
                    <a:pt x="117030" y="120256"/>
                  </a:lnTo>
                  <a:close/>
                </a:path>
                <a:path w="180975" h="229234">
                  <a:moveTo>
                    <a:pt x="180670" y="26365"/>
                  </a:moveTo>
                  <a:lnTo>
                    <a:pt x="178600" y="16103"/>
                  </a:lnTo>
                  <a:lnTo>
                    <a:pt x="172948" y="7721"/>
                  </a:lnTo>
                  <a:lnTo>
                    <a:pt x="164566" y="2070"/>
                  </a:lnTo>
                  <a:lnTo>
                    <a:pt x="154317" y="0"/>
                  </a:lnTo>
                  <a:lnTo>
                    <a:pt x="144043" y="2070"/>
                  </a:lnTo>
                  <a:lnTo>
                    <a:pt x="135661" y="7721"/>
                  </a:lnTo>
                  <a:lnTo>
                    <a:pt x="130022" y="16103"/>
                  </a:lnTo>
                  <a:lnTo>
                    <a:pt x="127952" y="26365"/>
                  </a:lnTo>
                  <a:lnTo>
                    <a:pt x="130022" y="36626"/>
                  </a:lnTo>
                  <a:lnTo>
                    <a:pt x="135661" y="45008"/>
                  </a:lnTo>
                  <a:lnTo>
                    <a:pt x="144043" y="50660"/>
                  </a:lnTo>
                  <a:lnTo>
                    <a:pt x="154317" y="52730"/>
                  </a:lnTo>
                  <a:lnTo>
                    <a:pt x="164566" y="50660"/>
                  </a:lnTo>
                  <a:lnTo>
                    <a:pt x="172948" y="45008"/>
                  </a:lnTo>
                  <a:lnTo>
                    <a:pt x="178600" y="36626"/>
                  </a:lnTo>
                  <a:lnTo>
                    <a:pt x="180670" y="26365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707299" y="2662467"/>
            <a:ext cx="25260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EC5C3E"/>
                </a:solidFill>
              </a:rPr>
              <a:t>Any</a:t>
            </a:r>
            <a:r>
              <a:rPr spc="-95" dirty="0">
                <a:solidFill>
                  <a:srgbClr val="EC5C3E"/>
                </a:solidFill>
              </a:rPr>
              <a:t> </a:t>
            </a:r>
            <a:r>
              <a:rPr spc="-10" dirty="0">
                <a:solidFill>
                  <a:srgbClr val="EC5C3E"/>
                </a:solidFill>
              </a:rPr>
              <a:t>questions, comments?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4463996" y="2196003"/>
            <a:ext cx="4761865" cy="2489200"/>
            <a:chOff x="4463996" y="2196003"/>
            <a:chExt cx="4761865" cy="2489200"/>
          </a:xfrm>
        </p:grpSpPr>
        <p:sp>
          <p:nvSpPr>
            <p:cNvPr id="11" name="object 11"/>
            <p:cNvSpPr/>
            <p:nvPr/>
          </p:nvSpPr>
          <p:spPr>
            <a:xfrm>
              <a:off x="4463996" y="2368600"/>
              <a:ext cx="1684020" cy="1465580"/>
            </a:xfrm>
            <a:custGeom>
              <a:avLst/>
              <a:gdLst/>
              <a:ahLst/>
              <a:cxnLst/>
              <a:rect l="l" t="t" r="r" b="b"/>
              <a:pathLst>
                <a:path w="1684020" h="1465579">
                  <a:moveTo>
                    <a:pt x="1579587" y="0"/>
                  </a:moveTo>
                  <a:lnTo>
                    <a:pt x="104051" y="0"/>
                  </a:lnTo>
                  <a:lnTo>
                    <a:pt x="63656" y="8204"/>
                  </a:lnTo>
                  <a:lnTo>
                    <a:pt x="30570" y="30548"/>
                  </a:lnTo>
                  <a:lnTo>
                    <a:pt x="8212" y="63624"/>
                  </a:lnTo>
                  <a:lnTo>
                    <a:pt x="0" y="104025"/>
                  </a:lnTo>
                  <a:lnTo>
                    <a:pt x="0" y="1110526"/>
                  </a:lnTo>
                  <a:lnTo>
                    <a:pt x="8212" y="1150929"/>
                  </a:lnTo>
                  <a:lnTo>
                    <a:pt x="30570" y="1184009"/>
                  </a:lnTo>
                  <a:lnTo>
                    <a:pt x="63656" y="1206357"/>
                  </a:lnTo>
                  <a:lnTo>
                    <a:pt x="104051" y="1214564"/>
                  </a:lnTo>
                  <a:lnTo>
                    <a:pt x="303644" y="1214564"/>
                  </a:lnTo>
                  <a:lnTo>
                    <a:pt x="303644" y="1465491"/>
                  </a:lnTo>
                  <a:lnTo>
                    <a:pt x="602602" y="1214564"/>
                  </a:lnTo>
                  <a:lnTo>
                    <a:pt x="1579587" y="1214564"/>
                  </a:lnTo>
                  <a:lnTo>
                    <a:pt x="1619980" y="1206357"/>
                  </a:lnTo>
                  <a:lnTo>
                    <a:pt x="1653062" y="1184009"/>
                  </a:lnTo>
                  <a:lnTo>
                    <a:pt x="1675415" y="1150929"/>
                  </a:lnTo>
                  <a:lnTo>
                    <a:pt x="1683626" y="1110526"/>
                  </a:lnTo>
                  <a:lnTo>
                    <a:pt x="1683626" y="104025"/>
                  </a:lnTo>
                  <a:lnTo>
                    <a:pt x="1675415" y="63624"/>
                  </a:lnTo>
                  <a:lnTo>
                    <a:pt x="1653062" y="30548"/>
                  </a:lnTo>
                  <a:lnTo>
                    <a:pt x="1619980" y="8204"/>
                  </a:lnTo>
                  <a:lnTo>
                    <a:pt x="1579587" y="0"/>
                  </a:lnTo>
                  <a:close/>
                </a:path>
              </a:pathLst>
            </a:custGeom>
            <a:solidFill>
              <a:srgbClr val="FDD7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556072" y="3080524"/>
              <a:ext cx="1824355" cy="1604645"/>
            </a:xfrm>
            <a:custGeom>
              <a:avLst/>
              <a:gdLst/>
              <a:ahLst/>
              <a:cxnLst/>
              <a:rect l="l" t="t" r="r" b="b"/>
              <a:pathLst>
                <a:path w="1824354" h="1604645">
                  <a:moveTo>
                    <a:pt x="1823796" y="123266"/>
                  </a:moveTo>
                  <a:lnTo>
                    <a:pt x="1814055" y="75374"/>
                  </a:lnTo>
                  <a:lnTo>
                    <a:pt x="1787601" y="36182"/>
                  </a:lnTo>
                  <a:lnTo>
                    <a:pt x="1748421" y="9728"/>
                  </a:lnTo>
                  <a:lnTo>
                    <a:pt x="1700530" y="0"/>
                  </a:lnTo>
                  <a:lnTo>
                    <a:pt x="123266" y="0"/>
                  </a:lnTo>
                  <a:lnTo>
                    <a:pt x="75374" y="9728"/>
                  </a:lnTo>
                  <a:lnTo>
                    <a:pt x="36195" y="36182"/>
                  </a:lnTo>
                  <a:lnTo>
                    <a:pt x="9740" y="75374"/>
                  </a:lnTo>
                  <a:lnTo>
                    <a:pt x="0" y="123266"/>
                  </a:lnTo>
                  <a:lnTo>
                    <a:pt x="0" y="1199134"/>
                  </a:lnTo>
                  <a:lnTo>
                    <a:pt x="9740" y="1247038"/>
                  </a:lnTo>
                  <a:lnTo>
                    <a:pt x="36207" y="1286217"/>
                  </a:lnTo>
                  <a:lnTo>
                    <a:pt x="75374" y="1312672"/>
                  </a:lnTo>
                  <a:lnTo>
                    <a:pt x="123266" y="1322400"/>
                  </a:lnTo>
                  <a:lnTo>
                    <a:pt x="324586" y="1322400"/>
                  </a:lnTo>
                  <a:lnTo>
                    <a:pt x="324586" y="1604441"/>
                  </a:lnTo>
                  <a:lnTo>
                    <a:pt x="386245" y="1552689"/>
                  </a:lnTo>
                  <a:lnTo>
                    <a:pt x="660603" y="1322400"/>
                  </a:lnTo>
                  <a:lnTo>
                    <a:pt x="1700530" y="1322400"/>
                  </a:lnTo>
                  <a:lnTo>
                    <a:pt x="1748421" y="1312672"/>
                  </a:lnTo>
                  <a:lnTo>
                    <a:pt x="1787601" y="1286217"/>
                  </a:lnTo>
                  <a:lnTo>
                    <a:pt x="1814055" y="1247038"/>
                  </a:lnTo>
                  <a:lnTo>
                    <a:pt x="1823796" y="1199134"/>
                  </a:lnTo>
                  <a:lnTo>
                    <a:pt x="1823796" y="123266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868806" y="2210926"/>
              <a:ext cx="2226310" cy="1938020"/>
            </a:xfrm>
            <a:custGeom>
              <a:avLst/>
              <a:gdLst/>
              <a:ahLst/>
              <a:cxnLst/>
              <a:rect l="l" t="t" r="r" b="b"/>
              <a:pathLst>
                <a:path w="2226309" h="1938020">
                  <a:moveTo>
                    <a:pt x="2088464" y="0"/>
                  </a:moveTo>
                  <a:lnTo>
                    <a:pt x="137553" y="0"/>
                  </a:lnTo>
                  <a:lnTo>
                    <a:pt x="94197" y="7040"/>
                  </a:lnTo>
                  <a:lnTo>
                    <a:pt x="56452" y="26623"/>
                  </a:lnTo>
                  <a:lnTo>
                    <a:pt x="26630" y="56441"/>
                  </a:lnTo>
                  <a:lnTo>
                    <a:pt x="7042" y="94187"/>
                  </a:lnTo>
                  <a:lnTo>
                    <a:pt x="0" y="137553"/>
                  </a:lnTo>
                  <a:lnTo>
                    <a:pt x="0" y="1468297"/>
                  </a:lnTo>
                  <a:lnTo>
                    <a:pt x="7042" y="1511664"/>
                  </a:lnTo>
                  <a:lnTo>
                    <a:pt x="26630" y="1549410"/>
                  </a:lnTo>
                  <a:lnTo>
                    <a:pt x="56452" y="1579228"/>
                  </a:lnTo>
                  <a:lnTo>
                    <a:pt x="94197" y="1598811"/>
                  </a:lnTo>
                  <a:lnTo>
                    <a:pt x="137553" y="1605851"/>
                  </a:lnTo>
                  <a:lnTo>
                    <a:pt x="1429258" y="1605851"/>
                  </a:lnTo>
                  <a:lnTo>
                    <a:pt x="1824545" y="1937626"/>
                  </a:lnTo>
                  <a:lnTo>
                    <a:pt x="1824545" y="1605851"/>
                  </a:lnTo>
                  <a:lnTo>
                    <a:pt x="2088464" y="1605851"/>
                  </a:lnTo>
                  <a:lnTo>
                    <a:pt x="2131820" y="1598811"/>
                  </a:lnTo>
                  <a:lnTo>
                    <a:pt x="2169565" y="1579228"/>
                  </a:lnTo>
                  <a:lnTo>
                    <a:pt x="2199387" y="1549410"/>
                  </a:lnTo>
                  <a:lnTo>
                    <a:pt x="2218975" y="1511664"/>
                  </a:lnTo>
                  <a:lnTo>
                    <a:pt x="2226017" y="1468297"/>
                  </a:lnTo>
                  <a:lnTo>
                    <a:pt x="2226017" y="137553"/>
                  </a:lnTo>
                  <a:lnTo>
                    <a:pt x="2218975" y="94187"/>
                  </a:lnTo>
                  <a:lnTo>
                    <a:pt x="2199387" y="56441"/>
                  </a:lnTo>
                  <a:lnTo>
                    <a:pt x="2169565" y="26623"/>
                  </a:lnTo>
                  <a:lnTo>
                    <a:pt x="2131820" y="7040"/>
                  </a:lnTo>
                  <a:lnTo>
                    <a:pt x="20884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853885" y="2196007"/>
              <a:ext cx="2372360" cy="2000885"/>
            </a:xfrm>
            <a:custGeom>
              <a:avLst/>
              <a:gdLst/>
              <a:ahLst/>
              <a:cxnLst/>
              <a:rect l="l" t="t" r="r" b="b"/>
              <a:pathLst>
                <a:path w="2372359" h="2000885">
                  <a:moveTo>
                    <a:pt x="2053158" y="1965477"/>
                  </a:moveTo>
                  <a:lnTo>
                    <a:pt x="2035619" y="1965477"/>
                  </a:lnTo>
                  <a:lnTo>
                    <a:pt x="2035619" y="2000529"/>
                  </a:lnTo>
                  <a:lnTo>
                    <a:pt x="2053158" y="2000529"/>
                  </a:lnTo>
                  <a:lnTo>
                    <a:pt x="2053158" y="1965477"/>
                  </a:lnTo>
                  <a:close/>
                </a:path>
                <a:path w="2372359" h="2000885">
                  <a:moveTo>
                    <a:pt x="2053158" y="1895360"/>
                  </a:moveTo>
                  <a:lnTo>
                    <a:pt x="2035619" y="1895360"/>
                  </a:lnTo>
                  <a:lnTo>
                    <a:pt x="2035619" y="1930412"/>
                  </a:lnTo>
                  <a:lnTo>
                    <a:pt x="2053158" y="1930412"/>
                  </a:lnTo>
                  <a:lnTo>
                    <a:pt x="2053158" y="1895360"/>
                  </a:lnTo>
                  <a:close/>
                </a:path>
                <a:path w="2372359" h="2000885">
                  <a:moveTo>
                    <a:pt x="2053158" y="1825231"/>
                  </a:moveTo>
                  <a:lnTo>
                    <a:pt x="2035619" y="1825231"/>
                  </a:lnTo>
                  <a:lnTo>
                    <a:pt x="2035619" y="1860283"/>
                  </a:lnTo>
                  <a:lnTo>
                    <a:pt x="2053158" y="1860283"/>
                  </a:lnTo>
                  <a:lnTo>
                    <a:pt x="2053158" y="1825231"/>
                  </a:lnTo>
                  <a:close/>
                </a:path>
                <a:path w="2372359" h="2000885">
                  <a:moveTo>
                    <a:pt x="2053158" y="1755127"/>
                  </a:moveTo>
                  <a:lnTo>
                    <a:pt x="2035619" y="1755127"/>
                  </a:lnTo>
                  <a:lnTo>
                    <a:pt x="2035619" y="1790179"/>
                  </a:lnTo>
                  <a:lnTo>
                    <a:pt x="2053158" y="1790179"/>
                  </a:lnTo>
                  <a:lnTo>
                    <a:pt x="2053158" y="1755127"/>
                  </a:lnTo>
                  <a:close/>
                </a:path>
                <a:path w="2372359" h="2000885">
                  <a:moveTo>
                    <a:pt x="2098598" y="1730451"/>
                  </a:moveTo>
                  <a:lnTo>
                    <a:pt x="2063546" y="1730451"/>
                  </a:lnTo>
                  <a:lnTo>
                    <a:pt x="2063546" y="1747989"/>
                  </a:lnTo>
                  <a:lnTo>
                    <a:pt x="2098598" y="1747989"/>
                  </a:lnTo>
                  <a:lnTo>
                    <a:pt x="2098598" y="1730451"/>
                  </a:lnTo>
                  <a:close/>
                </a:path>
                <a:path w="2372359" h="2000885">
                  <a:moveTo>
                    <a:pt x="2168715" y="1730451"/>
                  </a:moveTo>
                  <a:lnTo>
                    <a:pt x="2133663" y="1730451"/>
                  </a:lnTo>
                  <a:lnTo>
                    <a:pt x="2133663" y="1747989"/>
                  </a:lnTo>
                  <a:lnTo>
                    <a:pt x="2168715" y="1747989"/>
                  </a:lnTo>
                  <a:lnTo>
                    <a:pt x="2168715" y="1730451"/>
                  </a:lnTo>
                  <a:close/>
                </a:path>
                <a:path w="2372359" h="2000885">
                  <a:moveTo>
                    <a:pt x="2240203" y="1745653"/>
                  </a:moveTo>
                  <a:lnTo>
                    <a:pt x="2237219" y="1728381"/>
                  </a:lnTo>
                  <a:lnTo>
                    <a:pt x="2229345" y="1729740"/>
                  </a:lnTo>
                  <a:lnTo>
                    <a:pt x="2221230" y="1730438"/>
                  </a:lnTo>
                  <a:lnTo>
                    <a:pt x="2203793" y="1730438"/>
                  </a:lnTo>
                  <a:lnTo>
                    <a:pt x="2203793" y="1747989"/>
                  </a:lnTo>
                  <a:lnTo>
                    <a:pt x="2212937" y="1747989"/>
                  </a:lnTo>
                  <a:lnTo>
                    <a:pt x="2219871" y="1747850"/>
                  </a:lnTo>
                  <a:lnTo>
                    <a:pt x="2226729" y="1747405"/>
                  </a:lnTo>
                  <a:lnTo>
                    <a:pt x="2233511" y="1746669"/>
                  </a:lnTo>
                  <a:lnTo>
                    <a:pt x="2240203" y="1745653"/>
                  </a:lnTo>
                  <a:close/>
                </a:path>
                <a:path w="2372359" h="2000885">
                  <a:moveTo>
                    <a:pt x="2255837" y="152476"/>
                  </a:moveTo>
                  <a:lnTo>
                    <a:pt x="2248116" y="104889"/>
                  </a:lnTo>
                  <a:lnTo>
                    <a:pt x="2248027" y="104381"/>
                  </a:lnTo>
                  <a:lnTo>
                    <a:pt x="2226348" y="62547"/>
                  </a:lnTo>
                  <a:lnTo>
                    <a:pt x="2226005" y="62204"/>
                  </a:lnTo>
                  <a:lnTo>
                    <a:pt x="2226005" y="152476"/>
                  </a:lnTo>
                  <a:lnTo>
                    <a:pt x="2226005" y="1483220"/>
                  </a:lnTo>
                  <a:lnTo>
                    <a:pt x="2216340" y="1530807"/>
                  </a:lnTo>
                  <a:lnTo>
                    <a:pt x="2189962" y="1569808"/>
                  </a:lnTo>
                  <a:lnTo>
                    <a:pt x="2150961" y="1596186"/>
                  </a:lnTo>
                  <a:lnTo>
                    <a:pt x="2103374" y="1605864"/>
                  </a:lnTo>
                  <a:lnTo>
                    <a:pt x="1824532" y="1605864"/>
                  </a:lnTo>
                  <a:lnTo>
                    <a:pt x="1824532" y="1920519"/>
                  </a:lnTo>
                  <a:lnTo>
                    <a:pt x="1449603" y="1605864"/>
                  </a:lnTo>
                  <a:lnTo>
                    <a:pt x="152463" y="1605864"/>
                  </a:lnTo>
                  <a:lnTo>
                    <a:pt x="127850" y="1603362"/>
                  </a:lnTo>
                  <a:lnTo>
                    <a:pt x="84074" y="1584845"/>
                  </a:lnTo>
                  <a:lnTo>
                    <a:pt x="50850" y="1551622"/>
                  </a:lnTo>
                  <a:lnTo>
                    <a:pt x="32334" y="1507845"/>
                  </a:lnTo>
                  <a:lnTo>
                    <a:pt x="29832" y="1483220"/>
                  </a:lnTo>
                  <a:lnTo>
                    <a:pt x="29832" y="152476"/>
                  </a:lnTo>
                  <a:lnTo>
                    <a:pt x="39509" y="104889"/>
                  </a:lnTo>
                  <a:lnTo>
                    <a:pt x="65874" y="65887"/>
                  </a:lnTo>
                  <a:lnTo>
                    <a:pt x="104889" y="39509"/>
                  </a:lnTo>
                  <a:lnTo>
                    <a:pt x="152463" y="29832"/>
                  </a:lnTo>
                  <a:lnTo>
                    <a:pt x="2103374" y="29832"/>
                  </a:lnTo>
                  <a:lnTo>
                    <a:pt x="2150961" y="39509"/>
                  </a:lnTo>
                  <a:lnTo>
                    <a:pt x="2189962" y="65887"/>
                  </a:lnTo>
                  <a:lnTo>
                    <a:pt x="2216340" y="104889"/>
                  </a:lnTo>
                  <a:lnTo>
                    <a:pt x="2226005" y="152476"/>
                  </a:lnTo>
                  <a:lnTo>
                    <a:pt x="2226005" y="62204"/>
                  </a:lnTo>
                  <a:lnTo>
                    <a:pt x="2193315" y="29514"/>
                  </a:lnTo>
                  <a:lnTo>
                    <a:pt x="2151481" y="7823"/>
                  </a:lnTo>
                  <a:lnTo>
                    <a:pt x="2103374" y="0"/>
                  </a:lnTo>
                  <a:lnTo>
                    <a:pt x="152463" y="0"/>
                  </a:lnTo>
                  <a:lnTo>
                    <a:pt x="104368" y="7823"/>
                  </a:lnTo>
                  <a:lnTo>
                    <a:pt x="62547" y="29514"/>
                  </a:lnTo>
                  <a:lnTo>
                    <a:pt x="29514" y="62547"/>
                  </a:lnTo>
                  <a:lnTo>
                    <a:pt x="7823" y="104381"/>
                  </a:lnTo>
                  <a:lnTo>
                    <a:pt x="0" y="152476"/>
                  </a:lnTo>
                  <a:lnTo>
                    <a:pt x="0" y="1483220"/>
                  </a:lnTo>
                  <a:lnTo>
                    <a:pt x="7747" y="1530807"/>
                  </a:lnTo>
                  <a:lnTo>
                    <a:pt x="7823" y="1531315"/>
                  </a:lnTo>
                  <a:lnTo>
                    <a:pt x="29514" y="1573161"/>
                  </a:lnTo>
                  <a:lnTo>
                    <a:pt x="62547" y="1606194"/>
                  </a:lnTo>
                  <a:lnTo>
                    <a:pt x="104368" y="1627886"/>
                  </a:lnTo>
                  <a:lnTo>
                    <a:pt x="152463" y="1635696"/>
                  </a:lnTo>
                  <a:lnTo>
                    <a:pt x="1438732" y="1635696"/>
                  </a:lnTo>
                  <a:lnTo>
                    <a:pt x="1854365" y="1984552"/>
                  </a:lnTo>
                  <a:lnTo>
                    <a:pt x="1854365" y="1920519"/>
                  </a:lnTo>
                  <a:lnTo>
                    <a:pt x="1854365" y="1635696"/>
                  </a:lnTo>
                  <a:lnTo>
                    <a:pt x="2103374" y="1635696"/>
                  </a:lnTo>
                  <a:lnTo>
                    <a:pt x="2151469" y="1627886"/>
                  </a:lnTo>
                  <a:lnTo>
                    <a:pt x="2193302" y="1606194"/>
                  </a:lnTo>
                  <a:lnTo>
                    <a:pt x="2226335" y="1573161"/>
                  </a:lnTo>
                  <a:lnTo>
                    <a:pt x="2248027" y="1531315"/>
                  </a:lnTo>
                  <a:lnTo>
                    <a:pt x="2255837" y="1483220"/>
                  </a:lnTo>
                  <a:lnTo>
                    <a:pt x="2255837" y="152476"/>
                  </a:lnTo>
                  <a:close/>
                </a:path>
                <a:path w="2372359" h="2000885">
                  <a:moveTo>
                    <a:pt x="2307793" y="1716608"/>
                  </a:moveTo>
                  <a:lnTo>
                    <a:pt x="2297328" y="1702549"/>
                  </a:lnTo>
                  <a:lnTo>
                    <a:pt x="2290584" y="1707261"/>
                  </a:lnTo>
                  <a:lnTo>
                    <a:pt x="2283574" y="1711591"/>
                  </a:lnTo>
                  <a:lnTo>
                    <a:pt x="2276310" y="1715503"/>
                  </a:lnTo>
                  <a:lnTo>
                    <a:pt x="2268791" y="1718995"/>
                  </a:lnTo>
                  <a:lnTo>
                    <a:pt x="2275713" y="1735112"/>
                  </a:lnTo>
                  <a:lnTo>
                    <a:pt x="2284171" y="1731175"/>
                  </a:lnTo>
                  <a:lnTo>
                    <a:pt x="2292337" y="1726768"/>
                  </a:lnTo>
                  <a:lnTo>
                    <a:pt x="2300224" y="1721904"/>
                  </a:lnTo>
                  <a:lnTo>
                    <a:pt x="2307793" y="1716608"/>
                  </a:lnTo>
                  <a:close/>
                </a:path>
                <a:path w="2372359" h="2000885">
                  <a:moveTo>
                    <a:pt x="2355088" y="1660334"/>
                  </a:moveTo>
                  <a:lnTo>
                    <a:pt x="2339429" y="1652473"/>
                  </a:lnTo>
                  <a:lnTo>
                    <a:pt x="2335479" y="1659750"/>
                  </a:lnTo>
                  <a:lnTo>
                    <a:pt x="2331148" y="1666773"/>
                  </a:lnTo>
                  <a:lnTo>
                    <a:pt x="2326411" y="1673504"/>
                  </a:lnTo>
                  <a:lnTo>
                    <a:pt x="2321318" y="1679943"/>
                  </a:lnTo>
                  <a:lnTo>
                    <a:pt x="2334730" y="1691233"/>
                  </a:lnTo>
                  <a:lnTo>
                    <a:pt x="2340457" y="1683994"/>
                  </a:lnTo>
                  <a:lnTo>
                    <a:pt x="2345779" y="1676425"/>
                  </a:lnTo>
                  <a:lnTo>
                    <a:pt x="2350655" y="1668526"/>
                  </a:lnTo>
                  <a:lnTo>
                    <a:pt x="2355088" y="1660334"/>
                  </a:lnTo>
                  <a:close/>
                </a:path>
                <a:path w="2372359" h="2000885">
                  <a:moveTo>
                    <a:pt x="2371966" y="1588795"/>
                  </a:moveTo>
                  <a:lnTo>
                    <a:pt x="2354453" y="1588795"/>
                  </a:lnTo>
                  <a:lnTo>
                    <a:pt x="2354199" y="1597304"/>
                  </a:lnTo>
                  <a:lnTo>
                    <a:pt x="2353475" y="1605521"/>
                  </a:lnTo>
                  <a:lnTo>
                    <a:pt x="2352294" y="1613598"/>
                  </a:lnTo>
                  <a:lnTo>
                    <a:pt x="2350668" y="1621510"/>
                  </a:lnTo>
                  <a:lnTo>
                    <a:pt x="2367750" y="1625549"/>
                  </a:lnTo>
                  <a:lnTo>
                    <a:pt x="2369566" y="1616633"/>
                  </a:lnTo>
                  <a:lnTo>
                    <a:pt x="2370886" y="1607566"/>
                  </a:lnTo>
                  <a:lnTo>
                    <a:pt x="2371687" y="1598333"/>
                  </a:lnTo>
                  <a:lnTo>
                    <a:pt x="2371966" y="1588960"/>
                  </a:lnTo>
                  <a:lnTo>
                    <a:pt x="2371966" y="1588795"/>
                  </a:lnTo>
                  <a:close/>
                </a:path>
                <a:path w="2372359" h="2000885">
                  <a:moveTo>
                    <a:pt x="2371966" y="1518666"/>
                  </a:moveTo>
                  <a:lnTo>
                    <a:pt x="2354427" y="1518666"/>
                  </a:lnTo>
                  <a:lnTo>
                    <a:pt x="2354427" y="1553718"/>
                  </a:lnTo>
                  <a:lnTo>
                    <a:pt x="2371966" y="1553718"/>
                  </a:lnTo>
                  <a:lnTo>
                    <a:pt x="2371966" y="1518666"/>
                  </a:lnTo>
                  <a:close/>
                </a:path>
                <a:path w="2372359" h="2000885">
                  <a:moveTo>
                    <a:pt x="2371966" y="1448549"/>
                  </a:moveTo>
                  <a:lnTo>
                    <a:pt x="2354427" y="1448549"/>
                  </a:lnTo>
                  <a:lnTo>
                    <a:pt x="2354427" y="1483601"/>
                  </a:lnTo>
                  <a:lnTo>
                    <a:pt x="2371966" y="1483601"/>
                  </a:lnTo>
                  <a:lnTo>
                    <a:pt x="2371966" y="1448549"/>
                  </a:lnTo>
                  <a:close/>
                </a:path>
                <a:path w="2372359" h="2000885">
                  <a:moveTo>
                    <a:pt x="2371966" y="1378419"/>
                  </a:moveTo>
                  <a:lnTo>
                    <a:pt x="2354427" y="1378419"/>
                  </a:lnTo>
                  <a:lnTo>
                    <a:pt x="2354427" y="1413471"/>
                  </a:lnTo>
                  <a:lnTo>
                    <a:pt x="2371966" y="1413471"/>
                  </a:lnTo>
                  <a:lnTo>
                    <a:pt x="2371966" y="1378419"/>
                  </a:lnTo>
                  <a:close/>
                </a:path>
                <a:path w="2372359" h="2000885">
                  <a:moveTo>
                    <a:pt x="2371966" y="1308290"/>
                  </a:moveTo>
                  <a:lnTo>
                    <a:pt x="2354427" y="1308290"/>
                  </a:lnTo>
                  <a:lnTo>
                    <a:pt x="2354427" y="1343342"/>
                  </a:lnTo>
                  <a:lnTo>
                    <a:pt x="2371966" y="1343342"/>
                  </a:lnTo>
                  <a:lnTo>
                    <a:pt x="2371966" y="1308290"/>
                  </a:lnTo>
                  <a:close/>
                </a:path>
                <a:path w="2372359" h="2000885">
                  <a:moveTo>
                    <a:pt x="2371966" y="1238173"/>
                  </a:moveTo>
                  <a:lnTo>
                    <a:pt x="2354427" y="1238173"/>
                  </a:lnTo>
                  <a:lnTo>
                    <a:pt x="2354427" y="1273225"/>
                  </a:lnTo>
                  <a:lnTo>
                    <a:pt x="2371966" y="1273225"/>
                  </a:lnTo>
                  <a:lnTo>
                    <a:pt x="2371966" y="1238173"/>
                  </a:lnTo>
                  <a:close/>
                </a:path>
                <a:path w="2372359" h="2000885">
                  <a:moveTo>
                    <a:pt x="2371966" y="1168044"/>
                  </a:moveTo>
                  <a:lnTo>
                    <a:pt x="2354427" y="1168044"/>
                  </a:lnTo>
                  <a:lnTo>
                    <a:pt x="2354427" y="1203096"/>
                  </a:lnTo>
                  <a:lnTo>
                    <a:pt x="2371966" y="1203096"/>
                  </a:lnTo>
                  <a:lnTo>
                    <a:pt x="2371966" y="1168044"/>
                  </a:lnTo>
                  <a:close/>
                </a:path>
                <a:path w="2372359" h="2000885">
                  <a:moveTo>
                    <a:pt x="2371966" y="1097927"/>
                  </a:moveTo>
                  <a:lnTo>
                    <a:pt x="2354427" y="1097927"/>
                  </a:lnTo>
                  <a:lnTo>
                    <a:pt x="2354427" y="1132979"/>
                  </a:lnTo>
                  <a:lnTo>
                    <a:pt x="2371966" y="1132979"/>
                  </a:lnTo>
                  <a:lnTo>
                    <a:pt x="2371966" y="1097927"/>
                  </a:lnTo>
                  <a:close/>
                </a:path>
                <a:path w="2372359" h="2000885">
                  <a:moveTo>
                    <a:pt x="2371966" y="1027798"/>
                  </a:moveTo>
                  <a:lnTo>
                    <a:pt x="2354427" y="1027798"/>
                  </a:lnTo>
                  <a:lnTo>
                    <a:pt x="2354427" y="1062850"/>
                  </a:lnTo>
                  <a:lnTo>
                    <a:pt x="2371966" y="1062850"/>
                  </a:lnTo>
                  <a:lnTo>
                    <a:pt x="2371966" y="1027798"/>
                  </a:lnTo>
                  <a:close/>
                </a:path>
                <a:path w="2372359" h="2000885">
                  <a:moveTo>
                    <a:pt x="2371966" y="957668"/>
                  </a:moveTo>
                  <a:lnTo>
                    <a:pt x="2354427" y="957668"/>
                  </a:lnTo>
                  <a:lnTo>
                    <a:pt x="2354427" y="992720"/>
                  </a:lnTo>
                  <a:lnTo>
                    <a:pt x="2371966" y="992720"/>
                  </a:lnTo>
                  <a:lnTo>
                    <a:pt x="2371966" y="957668"/>
                  </a:lnTo>
                  <a:close/>
                </a:path>
                <a:path w="2372359" h="2000885">
                  <a:moveTo>
                    <a:pt x="2371966" y="887552"/>
                  </a:moveTo>
                  <a:lnTo>
                    <a:pt x="2354427" y="887552"/>
                  </a:lnTo>
                  <a:lnTo>
                    <a:pt x="2354427" y="922604"/>
                  </a:lnTo>
                  <a:lnTo>
                    <a:pt x="2371966" y="922604"/>
                  </a:lnTo>
                  <a:lnTo>
                    <a:pt x="2371966" y="887552"/>
                  </a:lnTo>
                  <a:close/>
                </a:path>
                <a:path w="2372359" h="2000885">
                  <a:moveTo>
                    <a:pt x="2371966" y="817422"/>
                  </a:moveTo>
                  <a:lnTo>
                    <a:pt x="2354427" y="817422"/>
                  </a:lnTo>
                  <a:lnTo>
                    <a:pt x="2354427" y="852474"/>
                  </a:lnTo>
                  <a:lnTo>
                    <a:pt x="2371966" y="852474"/>
                  </a:lnTo>
                  <a:lnTo>
                    <a:pt x="2371966" y="817422"/>
                  </a:lnTo>
                  <a:close/>
                </a:path>
                <a:path w="2372359" h="2000885">
                  <a:moveTo>
                    <a:pt x="2371966" y="747293"/>
                  </a:moveTo>
                  <a:lnTo>
                    <a:pt x="2354427" y="747293"/>
                  </a:lnTo>
                  <a:lnTo>
                    <a:pt x="2354427" y="782345"/>
                  </a:lnTo>
                  <a:lnTo>
                    <a:pt x="2371966" y="782345"/>
                  </a:lnTo>
                  <a:lnTo>
                    <a:pt x="2371966" y="747293"/>
                  </a:lnTo>
                  <a:close/>
                </a:path>
                <a:path w="2372359" h="2000885">
                  <a:moveTo>
                    <a:pt x="2371966" y="677176"/>
                  </a:moveTo>
                  <a:lnTo>
                    <a:pt x="2354427" y="677176"/>
                  </a:lnTo>
                  <a:lnTo>
                    <a:pt x="2354427" y="712228"/>
                  </a:lnTo>
                  <a:lnTo>
                    <a:pt x="2371966" y="712228"/>
                  </a:lnTo>
                  <a:lnTo>
                    <a:pt x="2371966" y="677176"/>
                  </a:lnTo>
                  <a:close/>
                </a:path>
                <a:path w="2372359" h="2000885">
                  <a:moveTo>
                    <a:pt x="2371966" y="620725"/>
                  </a:moveTo>
                  <a:lnTo>
                    <a:pt x="2354427" y="620725"/>
                  </a:lnTo>
                  <a:lnTo>
                    <a:pt x="2354427" y="642124"/>
                  </a:lnTo>
                  <a:lnTo>
                    <a:pt x="2371966" y="642124"/>
                  </a:lnTo>
                  <a:lnTo>
                    <a:pt x="2371966" y="620725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248620" y="3369346"/>
              <a:ext cx="427990" cy="748665"/>
            </a:xfrm>
            <a:custGeom>
              <a:avLst/>
              <a:gdLst/>
              <a:ahLst/>
              <a:cxnLst/>
              <a:rect l="l" t="t" r="r" b="b"/>
              <a:pathLst>
                <a:path w="427990" h="748664">
                  <a:moveTo>
                    <a:pt x="206374" y="594969"/>
                  </a:moveTo>
                  <a:lnTo>
                    <a:pt x="162653" y="607228"/>
                  </a:lnTo>
                  <a:lnTo>
                    <a:pt x="134913" y="641529"/>
                  </a:lnTo>
                  <a:lnTo>
                    <a:pt x="129514" y="672172"/>
                  </a:lnTo>
                  <a:lnTo>
                    <a:pt x="130834" y="687990"/>
                  </a:lnTo>
                  <a:lnTo>
                    <a:pt x="150634" y="726808"/>
                  </a:lnTo>
                  <a:lnTo>
                    <a:pt x="189903" y="747025"/>
                  </a:lnTo>
                  <a:lnTo>
                    <a:pt x="206374" y="748372"/>
                  </a:lnTo>
                  <a:lnTo>
                    <a:pt x="222846" y="747025"/>
                  </a:lnTo>
                  <a:lnTo>
                    <a:pt x="262140" y="726808"/>
                  </a:lnTo>
                  <a:lnTo>
                    <a:pt x="281916" y="687990"/>
                  </a:lnTo>
                  <a:lnTo>
                    <a:pt x="283235" y="672172"/>
                  </a:lnTo>
                  <a:lnTo>
                    <a:pt x="281885" y="656115"/>
                  </a:lnTo>
                  <a:lnTo>
                    <a:pt x="261645" y="616762"/>
                  </a:lnTo>
                  <a:lnTo>
                    <a:pt x="222460" y="596331"/>
                  </a:lnTo>
                  <a:lnTo>
                    <a:pt x="206374" y="594969"/>
                  </a:lnTo>
                  <a:close/>
                </a:path>
                <a:path w="427990" h="748664">
                  <a:moveTo>
                    <a:pt x="414882" y="118681"/>
                  </a:moveTo>
                  <a:lnTo>
                    <a:pt x="215861" y="118681"/>
                  </a:lnTo>
                  <a:lnTo>
                    <a:pt x="248241" y="124003"/>
                  </a:lnTo>
                  <a:lnTo>
                    <a:pt x="271372" y="139968"/>
                  </a:lnTo>
                  <a:lnTo>
                    <a:pt x="285250" y="166574"/>
                  </a:lnTo>
                  <a:lnTo>
                    <a:pt x="289877" y="203822"/>
                  </a:lnTo>
                  <a:lnTo>
                    <a:pt x="288987" y="217762"/>
                  </a:lnTo>
                  <a:lnTo>
                    <a:pt x="275653" y="257479"/>
                  </a:lnTo>
                  <a:lnTo>
                    <a:pt x="238148" y="304124"/>
                  </a:lnTo>
                  <a:lnTo>
                    <a:pt x="218465" y="323456"/>
                  </a:lnTo>
                  <a:lnTo>
                    <a:pt x="198679" y="343790"/>
                  </a:lnTo>
                  <a:lnTo>
                    <a:pt x="169146" y="384946"/>
                  </a:lnTo>
                  <a:lnTo>
                    <a:pt x="152346" y="428441"/>
                  </a:lnTo>
                  <a:lnTo>
                    <a:pt x="144288" y="484572"/>
                  </a:lnTo>
                  <a:lnTo>
                    <a:pt x="143281" y="518020"/>
                  </a:lnTo>
                  <a:lnTo>
                    <a:pt x="264731" y="518020"/>
                  </a:lnTo>
                  <a:lnTo>
                    <a:pt x="266636" y="487311"/>
                  </a:lnTo>
                  <a:lnTo>
                    <a:pt x="271165" y="463429"/>
                  </a:lnTo>
                  <a:lnTo>
                    <a:pt x="279553" y="441123"/>
                  </a:lnTo>
                  <a:lnTo>
                    <a:pt x="291802" y="420390"/>
                  </a:lnTo>
                  <a:lnTo>
                    <a:pt x="307911" y="401231"/>
                  </a:lnTo>
                  <a:lnTo>
                    <a:pt x="346341" y="362470"/>
                  </a:lnTo>
                  <a:lnTo>
                    <a:pt x="367187" y="339827"/>
                  </a:lnTo>
                  <a:lnTo>
                    <a:pt x="398739" y="297664"/>
                  </a:lnTo>
                  <a:lnTo>
                    <a:pt x="417332" y="258842"/>
                  </a:lnTo>
                  <a:lnTo>
                    <a:pt x="426342" y="218445"/>
                  </a:lnTo>
                  <a:lnTo>
                    <a:pt x="427469" y="197345"/>
                  </a:lnTo>
                  <a:lnTo>
                    <a:pt x="424098" y="154184"/>
                  </a:lnTo>
                  <a:lnTo>
                    <a:pt x="424001" y="152939"/>
                  </a:lnTo>
                  <a:lnTo>
                    <a:pt x="414882" y="118681"/>
                  </a:lnTo>
                  <a:close/>
                </a:path>
                <a:path w="427990" h="748664">
                  <a:moveTo>
                    <a:pt x="215861" y="0"/>
                  </a:moveTo>
                  <a:lnTo>
                    <a:pt x="168670" y="3398"/>
                  </a:lnTo>
                  <a:lnTo>
                    <a:pt x="126728" y="13592"/>
                  </a:lnTo>
                  <a:lnTo>
                    <a:pt x="90037" y="30582"/>
                  </a:lnTo>
                  <a:lnTo>
                    <a:pt x="58597" y="54368"/>
                  </a:lnTo>
                  <a:lnTo>
                    <a:pt x="33311" y="84165"/>
                  </a:lnTo>
                  <a:lnTo>
                    <a:pt x="15116" y="119184"/>
                  </a:lnTo>
                  <a:lnTo>
                    <a:pt x="4012" y="159426"/>
                  </a:lnTo>
                  <a:lnTo>
                    <a:pt x="94" y="203822"/>
                  </a:lnTo>
                  <a:lnTo>
                    <a:pt x="0" y="204889"/>
                  </a:lnTo>
                  <a:lnTo>
                    <a:pt x="137579" y="204889"/>
                  </a:lnTo>
                  <a:lnTo>
                    <a:pt x="139315" y="185812"/>
                  </a:lnTo>
                  <a:lnTo>
                    <a:pt x="143570" y="168911"/>
                  </a:lnTo>
                  <a:lnTo>
                    <a:pt x="171074" y="131588"/>
                  </a:lnTo>
                  <a:lnTo>
                    <a:pt x="215861" y="118681"/>
                  </a:lnTo>
                  <a:lnTo>
                    <a:pt x="414882" y="118681"/>
                  </a:lnTo>
                  <a:lnTo>
                    <a:pt x="413596" y="113847"/>
                  </a:lnTo>
                  <a:lnTo>
                    <a:pt x="371957" y="51600"/>
                  </a:lnTo>
                  <a:lnTo>
                    <a:pt x="305182" y="12898"/>
                  </a:lnTo>
                  <a:lnTo>
                    <a:pt x="263342" y="3224"/>
                  </a:lnTo>
                  <a:lnTo>
                    <a:pt x="2158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722565" y="2624043"/>
              <a:ext cx="427990" cy="748665"/>
            </a:xfrm>
            <a:custGeom>
              <a:avLst/>
              <a:gdLst/>
              <a:ahLst/>
              <a:cxnLst/>
              <a:rect l="l" t="t" r="r" b="b"/>
              <a:pathLst>
                <a:path w="427990" h="748664">
                  <a:moveTo>
                    <a:pt x="206374" y="594982"/>
                  </a:moveTo>
                  <a:lnTo>
                    <a:pt x="162653" y="607240"/>
                  </a:lnTo>
                  <a:lnTo>
                    <a:pt x="134913" y="641535"/>
                  </a:lnTo>
                  <a:lnTo>
                    <a:pt x="129514" y="672172"/>
                  </a:lnTo>
                  <a:lnTo>
                    <a:pt x="130834" y="687998"/>
                  </a:lnTo>
                  <a:lnTo>
                    <a:pt x="150634" y="726808"/>
                  </a:lnTo>
                  <a:lnTo>
                    <a:pt x="189903" y="747025"/>
                  </a:lnTo>
                  <a:lnTo>
                    <a:pt x="206374" y="748372"/>
                  </a:lnTo>
                  <a:lnTo>
                    <a:pt x="222846" y="747025"/>
                  </a:lnTo>
                  <a:lnTo>
                    <a:pt x="262127" y="726808"/>
                  </a:lnTo>
                  <a:lnTo>
                    <a:pt x="281905" y="687998"/>
                  </a:lnTo>
                  <a:lnTo>
                    <a:pt x="283222" y="672172"/>
                  </a:lnTo>
                  <a:lnTo>
                    <a:pt x="281874" y="656121"/>
                  </a:lnTo>
                  <a:lnTo>
                    <a:pt x="261645" y="616775"/>
                  </a:lnTo>
                  <a:lnTo>
                    <a:pt x="222460" y="596344"/>
                  </a:lnTo>
                  <a:lnTo>
                    <a:pt x="206374" y="594982"/>
                  </a:lnTo>
                  <a:close/>
                </a:path>
                <a:path w="427990" h="748664">
                  <a:moveTo>
                    <a:pt x="414883" y="118681"/>
                  </a:moveTo>
                  <a:lnTo>
                    <a:pt x="215861" y="118681"/>
                  </a:lnTo>
                  <a:lnTo>
                    <a:pt x="248243" y="124005"/>
                  </a:lnTo>
                  <a:lnTo>
                    <a:pt x="271378" y="139973"/>
                  </a:lnTo>
                  <a:lnTo>
                    <a:pt x="285261" y="166580"/>
                  </a:lnTo>
                  <a:lnTo>
                    <a:pt x="289890" y="203822"/>
                  </a:lnTo>
                  <a:lnTo>
                    <a:pt x="288998" y="217762"/>
                  </a:lnTo>
                  <a:lnTo>
                    <a:pt x="275653" y="257492"/>
                  </a:lnTo>
                  <a:lnTo>
                    <a:pt x="238154" y="304132"/>
                  </a:lnTo>
                  <a:lnTo>
                    <a:pt x="218478" y="323456"/>
                  </a:lnTo>
                  <a:lnTo>
                    <a:pt x="198683" y="343796"/>
                  </a:lnTo>
                  <a:lnTo>
                    <a:pt x="169146" y="384947"/>
                  </a:lnTo>
                  <a:lnTo>
                    <a:pt x="152346" y="428443"/>
                  </a:lnTo>
                  <a:lnTo>
                    <a:pt x="144287" y="484583"/>
                  </a:lnTo>
                  <a:lnTo>
                    <a:pt x="143281" y="518032"/>
                  </a:lnTo>
                  <a:lnTo>
                    <a:pt x="264731" y="518032"/>
                  </a:lnTo>
                  <a:lnTo>
                    <a:pt x="266636" y="487311"/>
                  </a:lnTo>
                  <a:lnTo>
                    <a:pt x="271165" y="463435"/>
                  </a:lnTo>
                  <a:lnTo>
                    <a:pt x="279553" y="441129"/>
                  </a:lnTo>
                  <a:lnTo>
                    <a:pt x="291802" y="420397"/>
                  </a:lnTo>
                  <a:lnTo>
                    <a:pt x="307911" y="401243"/>
                  </a:lnTo>
                  <a:lnTo>
                    <a:pt x="346354" y="362470"/>
                  </a:lnTo>
                  <a:lnTo>
                    <a:pt x="367192" y="339832"/>
                  </a:lnTo>
                  <a:lnTo>
                    <a:pt x="398739" y="297671"/>
                  </a:lnTo>
                  <a:lnTo>
                    <a:pt x="417332" y="258853"/>
                  </a:lnTo>
                  <a:lnTo>
                    <a:pt x="426342" y="218453"/>
                  </a:lnTo>
                  <a:lnTo>
                    <a:pt x="427469" y="197357"/>
                  </a:lnTo>
                  <a:lnTo>
                    <a:pt x="424098" y="154186"/>
                  </a:lnTo>
                  <a:lnTo>
                    <a:pt x="424001" y="152945"/>
                  </a:lnTo>
                  <a:lnTo>
                    <a:pt x="414883" y="118681"/>
                  </a:lnTo>
                  <a:close/>
                </a:path>
                <a:path w="427990" h="748664">
                  <a:moveTo>
                    <a:pt x="215861" y="0"/>
                  </a:moveTo>
                  <a:lnTo>
                    <a:pt x="168670" y="3398"/>
                  </a:lnTo>
                  <a:lnTo>
                    <a:pt x="126726" y="13593"/>
                  </a:lnTo>
                  <a:lnTo>
                    <a:pt x="90031" y="30587"/>
                  </a:lnTo>
                  <a:lnTo>
                    <a:pt x="58585" y="54381"/>
                  </a:lnTo>
                  <a:lnTo>
                    <a:pt x="33307" y="84170"/>
                  </a:lnTo>
                  <a:lnTo>
                    <a:pt x="15119" y="119186"/>
                  </a:lnTo>
                  <a:lnTo>
                    <a:pt x="4017" y="159426"/>
                  </a:lnTo>
                  <a:lnTo>
                    <a:pt x="94" y="203822"/>
                  </a:lnTo>
                  <a:lnTo>
                    <a:pt x="0" y="204889"/>
                  </a:lnTo>
                  <a:lnTo>
                    <a:pt x="137579" y="204889"/>
                  </a:lnTo>
                  <a:lnTo>
                    <a:pt x="139316" y="185818"/>
                  </a:lnTo>
                  <a:lnTo>
                    <a:pt x="143575" y="168916"/>
                  </a:lnTo>
                  <a:lnTo>
                    <a:pt x="171074" y="131593"/>
                  </a:lnTo>
                  <a:lnTo>
                    <a:pt x="215861" y="118681"/>
                  </a:lnTo>
                  <a:lnTo>
                    <a:pt x="414883" y="118681"/>
                  </a:lnTo>
                  <a:lnTo>
                    <a:pt x="413597" y="113850"/>
                  </a:lnTo>
                  <a:lnTo>
                    <a:pt x="371970" y="51612"/>
                  </a:lnTo>
                  <a:lnTo>
                    <a:pt x="305188" y="12904"/>
                  </a:lnTo>
                  <a:lnTo>
                    <a:pt x="263344" y="3226"/>
                  </a:lnTo>
                  <a:lnTo>
                    <a:pt x="215861" y="0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33487" y="2681187"/>
              <a:ext cx="342265" cy="599440"/>
            </a:xfrm>
            <a:custGeom>
              <a:avLst/>
              <a:gdLst/>
              <a:ahLst/>
              <a:cxnLst/>
              <a:rect l="l" t="t" r="r" b="b"/>
              <a:pathLst>
                <a:path w="342264" h="599439">
                  <a:moveTo>
                    <a:pt x="165188" y="476237"/>
                  </a:moveTo>
                  <a:lnTo>
                    <a:pt x="120954" y="493699"/>
                  </a:lnTo>
                  <a:lnTo>
                    <a:pt x="103670" y="538035"/>
                  </a:lnTo>
                  <a:lnTo>
                    <a:pt x="104725" y="550706"/>
                  </a:lnTo>
                  <a:lnTo>
                    <a:pt x="129693" y="589325"/>
                  </a:lnTo>
                  <a:lnTo>
                    <a:pt x="165188" y="599033"/>
                  </a:lnTo>
                  <a:lnTo>
                    <a:pt x="178373" y="597954"/>
                  </a:lnTo>
                  <a:lnTo>
                    <a:pt x="217208" y="572575"/>
                  </a:lnTo>
                  <a:lnTo>
                    <a:pt x="226707" y="538035"/>
                  </a:lnTo>
                  <a:lnTo>
                    <a:pt x="225628" y="525189"/>
                  </a:lnTo>
                  <a:lnTo>
                    <a:pt x="200189" y="486063"/>
                  </a:lnTo>
                  <a:lnTo>
                    <a:pt x="165188" y="476237"/>
                  </a:lnTo>
                  <a:close/>
                </a:path>
                <a:path w="342264" h="599439">
                  <a:moveTo>
                    <a:pt x="332090" y="95008"/>
                  </a:moveTo>
                  <a:lnTo>
                    <a:pt x="172783" y="95008"/>
                  </a:lnTo>
                  <a:lnTo>
                    <a:pt x="198703" y="99266"/>
                  </a:lnTo>
                  <a:lnTo>
                    <a:pt x="217217" y="112042"/>
                  </a:lnTo>
                  <a:lnTo>
                    <a:pt x="228326" y="133338"/>
                  </a:lnTo>
                  <a:lnTo>
                    <a:pt x="232029" y="163156"/>
                  </a:lnTo>
                  <a:lnTo>
                    <a:pt x="231317" y="174313"/>
                  </a:lnTo>
                  <a:lnTo>
                    <a:pt x="213510" y="217032"/>
                  </a:lnTo>
                  <a:lnTo>
                    <a:pt x="174866" y="258914"/>
                  </a:lnTo>
                  <a:lnTo>
                    <a:pt x="159029" y="275192"/>
                  </a:lnTo>
                  <a:lnTo>
                    <a:pt x="135384" y="308128"/>
                  </a:lnTo>
                  <a:lnTo>
                    <a:pt x="117908" y="363982"/>
                  </a:lnTo>
                  <a:lnTo>
                    <a:pt x="114681" y="414655"/>
                  </a:lnTo>
                  <a:lnTo>
                    <a:pt x="211899" y="414655"/>
                  </a:lnTo>
                  <a:lnTo>
                    <a:pt x="213423" y="390067"/>
                  </a:lnTo>
                  <a:lnTo>
                    <a:pt x="217052" y="370953"/>
                  </a:lnTo>
                  <a:lnTo>
                    <a:pt x="223767" y="353099"/>
                  </a:lnTo>
                  <a:lnTo>
                    <a:pt x="233568" y="336505"/>
                  </a:lnTo>
                  <a:lnTo>
                    <a:pt x="246456" y="321170"/>
                  </a:lnTo>
                  <a:lnTo>
                    <a:pt x="277228" y="290144"/>
                  </a:lnTo>
                  <a:lnTo>
                    <a:pt x="293914" y="272015"/>
                  </a:lnTo>
                  <a:lnTo>
                    <a:pt x="319165" y="238264"/>
                  </a:lnTo>
                  <a:lnTo>
                    <a:pt x="338559" y="191265"/>
                  </a:lnTo>
                  <a:lnTo>
                    <a:pt x="342163" y="157962"/>
                  </a:lnTo>
                  <a:lnTo>
                    <a:pt x="339464" y="123417"/>
                  </a:lnTo>
                  <a:lnTo>
                    <a:pt x="339386" y="122417"/>
                  </a:lnTo>
                  <a:lnTo>
                    <a:pt x="332195" y="95402"/>
                  </a:lnTo>
                  <a:lnTo>
                    <a:pt x="332090" y="95008"/>
                  </a:lnTo>
                  <a:close/>
                </a:path>
                <a:path w="342264" h="599439">
                  <a:moveTo>
                    <a:pt x="172783" y="0"/>
                  </a:moveTo>
                  <a:lnTo>
                    <a:pt x="101436" y="10879"/>
                  </a:lnTo>
                  <a:lnTo>
                    <a:pt x="46901" y="43522"/>
                  </a:lnTo>
                  <a:lnTo>
                    <a:pt x="12096" y="95402"/>
                  </a:lnTo>
                  <a:lnTo>
                    <a:pt x="75" y="163156"/>
                  </a:lnTo>
                  <a:lnTo>
                    <a:pt x="0" y="164007"/>
                  </a:lnTo>
                  <a:lnTo>
                    <a:pt x="110121" y="164007"/>
                  </a:lnTo>
                  <a:lnTo>
                    <a:pt x="111511" y="148736"/>
                  </a:lnTo>
                  <a:lnTo>
                    <a:pt x="114919" y="135207"/>
                  </a:lnTo>
                  <a:lnTo>
                    <a:pt x="147478" y="99598"/>
                  </a:lnTo>
                  <a:lnTo>
                    <a:pt x="172783" y="95008"/>
                  </a:lnTo>
                  <a:lnTo>
                    <a:pt x="332090" y="95008"/>
                  </a:lnTo>
                  <a:lnTo>
                    <a:pt x="331057" y="91127"/>
                  </a:lnTo>
                  <a:lnTo>
                    <a:pt x="297738" y="41313"/>
                  </a:lnTo>
                  <a:lnTo>
                    <a:pt x="244281" y="10326"/>
                  </a:lnTo>
                  <a:lnTo>
                    <a:pt x="210788" y="2581"/>
                  </a:lnTo>
                  <a:lnTo>
                    <a:pt x="1727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28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6D40556-F620-97ED-7448-C757281D9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2010"/>
            <a:ext cx="9253747" cy="57028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525299" y="2868405"/>
            <a:ext cx="5554980" cy="2785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137160" indent="-228600">
              <a:lnSpc>
                <a:spcPct val="116700"/>
              </a:lnSpc>
              <a:spcBef>
                <a:spcPts val="100"/>
              </a:spcBef>
              <a:buClr>
                <a:srgbClr val="EC5C3E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A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variety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methods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sources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available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collect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data </a:t>
            </a:r>
            <a:r>
              <a:rPr sz="1500" b="0" dirty="0">
                <a:latin typeface="Roboto Light"/>
                <a:cs typeface="Roboto Light"/>
              </a:rPr>
              <a:t>about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protection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risks,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often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complementing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each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other.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Using </a:t>
            </a:r>
            <a:r>
              <a:rPr sz="1500" b="0" dirty="0">
                <a:latin typeface="Roboto Light"/>
                <a:cs typeface="Roboto Light"/>
              </a:rPr>
              <a:t>a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mix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methods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sources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increase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validity</a:t>
            </a:r>
            <a:r>
              <a:rPr sz="1500" b="0" spc="-25" dirty="0">
                <a:latin typeface="Roboto Light"/>
                <a:cs typeface="Roboto Light"/>
              </a:rPr>
              <a:t> and </a:t>
            </a:r>
            <a:r>
              <a:rPr sz="1500" b="0" spc="-10" dirty="0">
                <a:latin typeface="Roboto Light"/>
                <a:cs typeface="Roboto Light"/>
              </a:rPr>
              <a:t>credibility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10" dirty="0">
                <a:latin typeface="Roboto Light"/>
                <a:cs typeface="Roboto Light"/>
              </a:rPr>
              <a:t> results.</a:t>
            </a:r>
            <a:endParaRPr sz="1500">
              <a:latin typeface="Roboto Light"/>
              <a:cs typeface="Roboto Light"/>
            </a:endParaRPr>
          </a:p>
          <a:p>
            <a:pPr marL="241300" marR="377825" indent="-228600">
              <a:lnSpc>
                <a:spcPct val="116700"/>
              </a:lnSpc>
              <a:spcBef>
                <a:spcPts val="1415"/>
              </a:spcBef>
              <a:buClr>
                <a:srgbClr val="EC5C3E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build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strong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credible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analysis,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must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critically </a:t>
            </a:r>
            <a:r>
              <a:rPr sz="1500" b="0" dirty="0">
                <a:latin typeface="Roboto Light"/>
                <a:cs typeface="Roboto Light"/>
              </a:rPr>
              <a:t>evaluate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data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sources,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recognising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their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limitations.</a:t>
            </a:r>
            <a:endParaRPr sz="15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16700"/>
              </a:lnSpc>
              <a:spcBef>
                <a:spcPts val="1415"/>
              </a:spcBef>
              <a:buClr>
                <a:srgbClr val="EC5C3E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Data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triangulation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(linking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comparing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data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from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different </a:t>
            </a:r>
            <a:r>
              <a:rPr sz="1500" b="0" dirty="0">
                <a:latin typeface="Roboto Light"/>
                <a:cs typeface="Roboto Light"/>
              </a:rPr>
              <a:t>sources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methods)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helps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corroborate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some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findings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while </a:t>
            </a:r>
            <a:r>
              <a:rPr sz="1500" b="0" dirty="0">
                <a:latin typeface="Roboto Light"/>
                <a:cs typeface="Roboto Light"/>
              </a:rPr>
              <a:t>questioning</a:t>
            </a:r>
            <a:r>
              <a:rPr sz="1500" b="0" spc="-8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others.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37995" y="2598353"/>
            <a:ext cx="5616575" cy="0"/>
          </a:xfrm>
          <a:custGeom>
            <a:avLst/>
            <a:gdLst/>
            <a:ahLst/>
            <a:cxnLst/>
            <a:rect l="l" t="t" r="r" b="b"/>
            <a:pathLst>
              <a:path w="5616575">
                <a:moveTo>
                  <a:pt x="5616003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4443958" y="1868880"/>
            <a:ext cx="180467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Take</a:t>
            </a:r>
            <a:r>
              <a:rPr spc="-114" dirty="0"/>
              <a:t> </a:t>
            </a:r>
            <a:r>
              <a:rPr spc="-20" dirty="0"/>
              <a:t>away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29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2C0A260-A369-412C-272B-C102F3A3914C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D0807F7-642C-D6F1-9450-882A7F6EB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1" name="object 5">
              <a:extLst>
                <a:ext uri="{FF2B5EF4-FFF2-40B4-BE49-F238E27FC236}">
                  <a16:creationId xmlns:a16="http://schemas.microsoft.com/office/drawing/2014/main" id="{93D2DB4E-B2E8-8364-DF7D-560ECC93BDAB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18" name="object 6">
                <a:extLst>
                  <a:ext uri="{FF2B5EF4-FFF2-40B4-BE49-F238E27FC236}">
                    <a16:creationId xmlns:a16="http://schemas.microsoft.com/office/drawing/2014/main" id="{11C9A6D5-6F92-B378-08DD-6DBBBCEF0EFE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7">
                <a:extLst>
                  <a:ext uri="{FF2B5EF4-FFF2-40B4-BE49-F238E27FC236}">
                    <a16:creationId xmlns:a16="http://schemas.microsoft.com/office/drawing/2014/main" id="{611135C1-46F2-401E-38DE-1C49056A03C4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2" name="object 8">
              <a:extLst>
                <a:ext uri="{FF2B5EF4-FFF2-40B4-BE49-F238E27FC236}">
                  <a16:creationId xmlns:a16="http://schemas.microsoft.com/office/drawing/2014/main" id="{27D4D4E3-7F7B-2234-791A-D989A97B6160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3A58F242-FABC-9762-4066-20DF2B891E5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9362555B-57E0-3067-BF23-AC2A0DEA90E5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0698D844-08A4-84EB-EB24-0FC7EA1C4514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29</a:t>
              </a:fld>
              <a:endParaRPr lang="en-US" spc="-25" dirty="0"/>
            </a:p>
          </p:txBody>
        </p:sp>
        <p:sp>
          <p:nvSpPr>
            <p:cNvPr id="16" name="object 12">
              <a:extLst>
                <a:ext uri="{FF2B5EF4-FFF2-40B4-BE49-F238E27FC236}">
                  <a16:creationId xmlns:a16="http://schemas.microsoft.com/office/drawing/2014/main" id="{D7F10202-1526-A36D-584A-2361CCF046C5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0787E9EC-E707-5160-FC9C-293C6371B70C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5770BEE-DA88-9C31-AA54-F0519A4B50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" y="373"/>
            <a:ext cx="10692406" cy="756210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210769" y="7131062"/>
            <a:ext cx="307340" cy="248920"/>
            <a:chOff x="210769" y="7131062"/>
            <a:chExt cx="307340" cy="248920"/>
          </a:xfrm>
        </p:grpSpPr>
        <p:sp>
          <p:nvSpPr>
            <p:cNvPr id="6" name="object 6"/>
            <p:cNvSpPr/>
            <p:nvPr/>
          </p:nvSpPr>
          <p:spPr>
            <a:xfrm>
              <a:off x="216026" y="7136320"/>
              <a:ext cx="297180" cy="238125"/>
            </a:xfrm>
            <a:custGeom>
              <a:avLst/>
              <a:gdLst/>
              <a:ahLst/>
              <a:cxnLst/>
              <a:rect l="l" t="t" r="r" b="b"/>
              <a:pathLst>
                <a:path w="297180" h="238125">
                  <a:moveTo>
                    <a:pt x="296773" y="55008"/>
                  </a:moveTo>
                  <a:lnTo>
                    <a:pt x="287447" y="61297"/>
                  </a:lnTo>
                  <a:lnTo>
                    <a:pt x="275031" y="63804"/>
                  </a:lnTo>
                  <a:lnTo>
                    <a:pt x="262615" y="61297"/>
                  </a:lnTo>
                  <a:lnTo>
                    <a:pt x="252474" y="54459"/>
                  </a:lnTo>
                  <a:lnTo>
                    <a:pt x="245636" y="44318"/>
                  </a:lnTo>
                  <a:lnTo>
                    <a:pt x="243128" y="31902"/>
                  </a:lnTo>
                  <a:lnTo>
                    <a:pt x="240622" y="19486"/>
                  </a:lnTo>
                  <a:lnTo>
                    <a:pt x="233787" y="9345"/>
                  </a:lnTo>
                  <a:lnTo>
                    <a:pt x="223647" y="2507"/>
                  </a:lnTo>
                  <a:lnTo>
                    <a:pt x="211226" y="0"/>
                  </a:lnTo>
                  <a:lnTo>
                    <a:pt x="198812" y="2507"/>
                  </a:lnTo>
                  <a:lnTo>
                    <a:pt x="188675" y="9345"/>
                  </a:lnTo>
                  <a:lnTo>
                    <a:pt x="181842" y="19486"/>
                  </a:lnTo>
                  <a:lnTo>
                    <a:pt x="179336" y="31902"/>
                  </a:lnTo>
                  <a:lnTo>
                    <a:pt x="176829" y="44318"/>
                  </a:lnTo>
                  <a:lnTo>
                    <a:pt x="169991" y="54459"/>
                  </a:lnTo>
                  <a:lnTo>
                    <a:pt x="159850" y="61297"/>
                  </a:lnTo>
                  <a:lnTo>
                    <a:pt x="147434" y="63804"/>
                  </a:lnTo>
                  <a:lnTo>
                    <a:pt x="135018" y="61297"/>
                  </a:lnTo>
                  <a:lnTo>
                    <a:pt x="124877" y="54459"/>
                  </a:lnTo>
                  <a:lnTo>
                    <a:pt x="118039" y="44318"/>
                  </a:lnTo>
                  <a:lnTo>
                    <a:pt x="115531" y="31902"/>
                  </a:lnTo>
                  <a:lnTo>
                    <a:pt x="113024" y="19486"/>
                  </a:lnTo>
                  <a:lnTo>
                    <a:pt x="106186" y="9345"/>
                  </a:lnTo>
                  <a:lnTo>
                    <a:pt x="96045" y="2507"/>
                  </a:lnTo>
                  <a:lnTo>
                    <a:pt x="83629" y="0"/>
                  </a:lnTo>
                  <a:lnTo>
                    <a:pt x="71213" y="2507"/>
                  </a:lnTo>
                  <a:lnTo>
                    <a:pt x="61072" y="9345"/>
                  </a:lnTo>
                  <a:lnTo>
                    <a:pt x="54234" y="19486"/>
                  </a:lnTo>
                  <a:lnTo>
                    <a:pt x="51727" y="31902"/>
                  </a:lnTo>
                  <a:lnTo>
                    <a:pt x="49221" y="44318"/>
                  </a:lnTo>
                  <a:lnTo>
                    <a:pt x="42387" y="54459"/>
                  </a:lnTo>
                  <a:lnTo>
                    <a:pt x="32251" y="61297"/>
                  </a:lnTo>
                  <a:lnTo>
                    <a:pt x="19837" y="63804"/>
                  </a:lnTo>
                  <a:lnTo>
                    <a:pt x="7416" y="61297"/>
                  </a:lnTo>
                  <a:lnTo>
                    <a:pt x="0" y="56296"/>
                  </a:lnTo>
                </a:path>
                <a:path w="297180" h="238125">
                  <a:moveTo>
                    <a:pt x="296773" y="142020"/>
                  </a:moveTo>
                  <a:lnTo>
                    <a:pt x="287447" y="148306"/>
                  </a:lnTo>
                  <a:lnTo>
                    <a:pt x="275031" y="150812"/>
                  </a:lnTo>
                  <a:lnTo>
                    <a:pt x="262615" y="148306"/>
                  </a:lnTo>
                  <a:lnTo>
                    <a:pt x="252474" y="141471"/>
                  </a:lnTo>
                  <a:lnTo>
                    <a:pt x="245636" y="131331"/>
                  </a:lnTo>
                  <a:lnTo>
                    <a:pt x="243128" y="118910"/>
                  </a:lnTo>
                  <a:lnTo>
                    <a:pt x="240622" y="106494"/>
                  </a:lnTo>
                  <a:lnTo>
                    <a:pt x="233787" y="96353"/>
                  </a:lnTo>
                  <a:lnTo>
                    <a:pt x="223647" y="89515"/>
                  </a:lnTo>
                  <a:lnTo>
                    <a:pt x="211226" y="87007"/>
                  </a:lnTo>
                  <a:lnTo>
                    <a:pt x="198812" y="89515"/>
                  </a:lnTo>
                  <a:lnTo>
                    <a:pt x="188675" y="96353"/>
                  </a:lnTo>
                  <a:lnTo>
                    <a:pt x="181842" y="106494"/>
                  </a:lnTo>
                  <a:lnTo>
                    <a:pt x="179336" y="118910"/>
                  </a:lnTo>
                  <a:lnTo>
                    <a:pt x="176829" y="131331"/>
                  </a:lnTo>
                  <a:lnTo>
                    <a:pt x="169991" y="141471"/>
                  </a:lnTo>
                  <a:lnTo>
                    <a:pt x="159850" y="148306"/>
                  </a:lnTo>
                  <a:lnTo>
                    <a:pt x="147434" y="150812"/>
                  </a:lnTo>
                  <a:lnTo>
                    <a:pt x="135018" y="148306"/>
                  </a:lnTo>
                  <a:lnTo>
                    <a:pt x="124877" y="141471"/>
                  </a:lnTo>
                  <a:lnTo>
                    <a:pt x="118039" y="131331"/>
                  </a:lnTo>
                  <a:lnTo>
                    <a:pt x="115531" y="118910"/>
                  </a:lnTo>
                  <a:lnTo>
                    <a:pt x="113024" y="106494"/>
                  </a:lnTo>
                  <a:lnTo>
                    <a:pt x="106186" y="96353"/>
                  </a:lnTo>
                  <a:lnTo>
                    <a:pt x="96045" y="89515"/>
                  </a:lnTo>
                  <a:lnTo>
                    <a:pt x="83629" y="87007"/>
                  </a:lnTo>
                  <a:lnTo>
                    <a:pt x="71213" y="89515"/>
                  </a:lnTo>
                  <a:lnTo>
                    <a:pt x="61072" y="96353"/>
                  </a:lnTo>
                  <a:lnTo>
                    <a:pt x="54234" y="106494"/>
                  </a:lnTo>
                  <a:lnTo>
                    <a:pt x="51727" y="118910"/>
                  </a:lnTo>
                  <a:lnTo>
                    <a:pt x="49221" y="131331"/>
                  </a:lnTo>
                  <a:lnTo>
                    <a:pt x="42387" y="141471"/>
                  </a:lnTo>
                  <a:lnTo>
                    <a:pt x="32251" y="148306"/>
                  </a:lnTo>
                  <a:lnTo>
                    <a:pt x="19837" y="150812"/>
                  </a:lnTo>
                  <a:lnTo>
                    <a:pt x="7416" y="148306"/>
                  </a:lnTo>
                  <a:lnTo>
                    <a:pt x="0" y="143307"/>
                  </a:lnTo>
                </a:path>
                <a:path w="297180" h="238125">
                  <a:moveTo>
                    <a:pt x="296773" y="229029"/>
                  </a:moveTo>
                  <a:lnTo>
                    <a:pt x="287447" y="235314"/>
                  </a:lnTo>
                  <a:lnTo>
                    <a:pt x="275031" y="237820"/>
                  </a:lnTo>
                  <a:lnTo>
                    <a:pt x="262615" y="235314"/>
                  </a:lnTo>
                  <a:lnTo>
                    <a:pt x="252474" y="228480"/>
                  </a:lnTo>
                  <a:lnTo>
                    <a:pt x="245636" y="218344"/>
                  </a:lnTo>
                  <a:lnTo>
                    <a:pt x="243128" y="205930"/>
                  </a:lnTo>
                  <a:lnTo>
                    <a:pt x="240622" y="193509"/>
                  </a:lnTo>
                  <a:lnTo>
                    <a:pt x="233787" y="183368"/>
                  </a:lnTo>
                  <a:lnTo>
                    <a:pt x="223647" y="176533"/>
                  </a:lnTo>
                  <a:lnTo>
                    <a:pt x="211226" y="174028"/>
                  </a:lnTo>
                  <a:lnTo>
                    <a:pt x="198812" y="176533"/>
                  </a:lnTo>
                  <a:lnTo>
                    <a:pt x="188675" y="183368"/>
                  </a:lnTo>
                  <a:lnTo>
                    <a:pt x="181842" y="193509"/>
                  </a:lnTo>
                  <a:lnTo>
                    <a:pt x="179336" y="205930"/>
                  </a:lnTo>
                  <a:lnTo>
                    <a:pt x="176829" y="218344"/>
                  </a:lnTo>
                  <a:lnTo>
                    <a:pt x="169991" y="228480"/>
                  </a:lnTo>
                  <a:lnTo>
                    <a:pt x="159850" y="235314"/>
                  </a:lnTo>
                  <a:lnTo>
                    <a:pt x="147434" y="237820"/>
                  </a:lnTo>
                  <a:lnTo>
                    <a:pt x="135018" y="235314"/>
                  </a:lnTo>
                  <a:lnTo>
                    <a:pt x="124877" y="228480"/>
                  </a:lnTo>
                  <a:lnTo>
                    <a:pt x="118039" y="218344"/>
                  </a:lnTo>
                  <a:lnTo>
                    <a:pt x="115531" y="205930"/>
                  </a:lnTo>
                  <a:lnTo>
                    <a:pt x="113024" y="193509"/>
                  </a:lnTo>
                  <a:lnTo>
                    <a:pt x="106186" y="183368"/>
                  </a:lnTo>
                  <a:lnTo>
                    <a:pt x="96045" y="176533"/>
                  </a:lnTo>
                  <a:lnTo>
                    <a:pt x="83629" y="174028"/>
                  </a:lnTo>
                  <a:lnTo>
                    <a:pt x="71213" y="176533"/>
                  </a:lnTo>
                  <a:lnTo>
                    <a:pt x="61072" y="183368"/>
                  </a:lnTo>
                  <a:lnTo>
                    <a:pt x="54234" y="193509"/>
                  </a:lnTo>
                  <a:lnTo>
                    <a:pt x="51727" y="205930"/>
                  </a:lnTo>
                  <a:lnTo>
                    <a:pt x="49221" y="218344"/>
                  </a:lnTo>
                  <a:lnTo>
                    <a:pt x="42387" y="228480"/>
                  </a:lnTo>
                  <a:lnTo>
                    <a:pt x="32251" y="235314"/>
                  </a:lnTo>
                  <a:lnTo>
                    <a:pt x="19837" y="237820"/>
                  </a:lnTo>
                  <a:lnTo>
                    <a:pt x="7416" y="235314"/>
                  </a:lnTo>
                  <a:lnTo>
                    <a:pt x="0" y="230316"/>
                  </a:lnTo>
                </a:path>
              </a:pathLst>
            </a:custGeom>
            <a:ln w="1051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73126" y="7138796"/>
              <a:ext cx="180975" cy="229235"/>
            </a:xfrm>
            <a:custGeom>
              <a:avLst/>
              <a:gdLst/>
              <a:ahLst/>
              <a:cxnLst/>
              <a:rect l="l" t="t" r="r" b="b"/>
              <a:pathLst>
                <a:path w="180975" h="229234">
                  <a:moveTo>
                    <a:pt x="52717" y="202577"/>
                  </a:moveTo>
                  <a:lnTo>
                    <a:pt x="50647" y="192316"/>
                  </a:lnTo>
                  <a:lnTo>
                    <a:pt x="44996" y="183946"/>
                  </a:lnTo>
                  <a:lnTo>
                    <a:pt x="36614" y="178295"/>
                  </a:lnTo>
                  <a:lnTo>
                    <a:pt x="26365" y="176212"/>
                  </a:lnTo>
                  <a:lnTo>
                    <a:pt x="16090" y="178295"/>
                  </a:lnTo>
                  <a:lnTo>
                    <a:pt x="7721" y="183946"/>
                  </a:lnTo>
                  <a:lnTo>
                    <a:pt x="2070" y="192316"/>
                  </a:lnTo>
                  <a:lnTo>
                    <a:pt x="0" y="202577"/>
                  </a:lnTo>
                  <a:lnTo>
                    <a:pt x="2070" y="212839"/>
                  </a:lnTo>
                  <a:lnTo>
                    <a:pt x="7721" y="221221"/>
                  </a:lnTo>
                  <a:lnTo>
                    <a:pt x="16090" y="226872"/>
                  </a:lnTo>
                  <a:lnTo>
                    <a:pt x="26365" y="228942"/>
                  </a:lnTo>
                  <a:lnTo>
                    <a:pt x="36614" y="226872"/>
                  </a:lnTo>
                  <a:lnTo>
                    <a:pt x="44996" y="221221"/>
                  </a:lnTo>
                  <a:lnTo>
                    <a:pt x="50647" y="212839"/>
                  </a:lnTo>
                  <a:lnTo>
                    <a:pt x="52717" y="202577"/>
                  </a:lnTo>
                  <a:close/>
                </a:path>
                <a:path w="180975" h="229234">
                  <a:moveTo>
                    <a:pt x="117030" y="120256"/>
                  </a:moveTo>
                  <a:lnTo>
                    <a:pt x="114960" y="109994"/>
                  </a:lnTo>
                  <a:lnTo>
                    <a:pt x="109308" y="101625"/>
                  </a:lnTo>
                  <a:lnTo>
                    <a:pt x="100939" y="95973"/>
                  </a:lnTo>
                  <a:lnTo>
                    <a:pt x="90678" y="93891"/>
                  </a:lnTo>
                  <a:lnTo>
                    <a:pt x="80416" y="95973"/>
                  </a:lnTo>
                  <a:lnTo>
                    <a:pt x="72034" y="101625"/>
                  </a:lnTo>
                  <a:lnTo>
                    <a:pt x="66382" y="109994"/>
                  </a:lnTo>
                  <a:lnTo>
                    <a:pt x="64312" y="120256"/>
                  </a:lnTo>
                  <a:lnTo>
                    <a:pt x="66382" y="130517"/>
                  </a:lnTo>
                  <a:lnTo>
                    <a:pt x="72034" y="138899"/>
                  </a:lnTo>
                  <a:lnTo>
                    <a:pt x="80416" y="144551"/>
                  </a:lnTo>
                  <a:lnTo>
                    <a:pt x="90678" y="146621"/>
                  </a:lnTo>
                  <a:lnTo>
                    <a:pt x="100939" y="144551"/>
                  </a:lnTo>
                  <a:lnTo>
                    <a:pt x="109308" y="138899"/>
                  </a:lnTo>
                  <a:lnTo>
                    <a:pt x="114960" y="130517"/>
                  </a:lnTo>
                  <a:lnTo>
                    <a:pt x="117030" y="120256"/>
                  </a:lnTo>
                  <a:close/>
                </a:path>
                <a:path w="180975" h="229234">
                  <a:moveTo>
                    <a:pt x="180670" y="26365"/>
                  </a:moveTo>
                  <a:lnTo>
                    <a:pt x="178600" y="16103"/>
                  </a:lnTo>
                  <a:lnTo>
                    <a:pt x="172948" y="7721"/>
                  </a:lnTo>
                  <a:lnTo>
                    <a:pt x="164566" y="2070"/>
                  </a:lnTo>
                  <a:lnTo>
                    <a:pt x="154317" y="0"/>
                  </a:lnTo>
                  <a:lnTo>
                    <a:pt x="144043" y="2070"/>
                  </a:lnTo>
                  <a:lnTo>
                    <a:pt x="135661" y="7721"/>
                  </a:lnTo>
                  <a:lnTo>
                    <a:pt x="130022" y="16103"/>
                  </a:lnTo>
                  <a:lnTo>
                    <a:pt x="127952" y="26365"/>
                  </a:lnTo>
                  <a:lnTo>
                    <a:pt x="130022" y="36626"/>
                  </a:lnTo>
                  <a:lnTo>
                    <a:pt x="135661" y="45008"/>
                  </a:lnTo>
                  <a:lnTo>
                    <a:pt x="144043" y="50660"/>
                  </a:lnTo>
                  <a:lnTo>
                    <a:pt x="154317" y="52730"/>
                  </a:lnTo>
                  <a:lnTo>
                    <a:pt x="164566" y="50660"/>
                  </a:lnTo>
                  <a:lnTo>
                    <a:pt x="172948" y="45008"/>
                  </a:lnTo>
                  <a:lnTo>
                    <a:pt x="178600" y="36626"/>
                  </a:lnTo>
                  <a:lnTo>
                    <a:pt x="180670" y="26365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388360" cy="1061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Types</a:t>
            </a:r>
            <a:r>
              <a:rPr sz="3400" spc="-95" dirty="0"/>
              <a:t> </a:t>
            </a:r>
            <a:r>
              <a:rPr sz="3400" dirty="0"/>
              <a:t>of</a:t>
            </a:r>
            <a:r>
              <a:rPr sz="3400" spc="-85" dirty="0"/>
              <a:t> </a:t>
            </a:r>
            <a:r>
              <a:rPr sz="3400" spc="-20" dirty="0"/>
              <a:t>Data </a:t>
            </a:r>
            <a:r>
              <a:rPr sz="3400" dirty="0"/>
              <a:t>and</a:t>
            </a:r>
            <a:r>
              <a:rPr sz="3400" spc="-55" dirty="0"/>
              <a:t> </a:t>
            </a:r>
            <a:r>
              <a:rPr sz="3400" dirty="0"/>
              <a:t>Data</a:t>
            </a:r>
            <a:r>
              <a:rPr sz="3400" spc="-45" dirty="0"/>
              <a:t> </a:t>
            </a:r>
            <a:r>
              <a:rPr sz="3400" spc="-10" dirty="0"/>
              <a:t>sources</a:t>
            </a:r>
            <a:endParaRPr sz="3400" dirty="0"/>
          </a:p>
        </p:txBody>
      </p:sp>
      <p:sp>
        <p:nvSpPr>
          <p:cNvPr id="2" name="object 2"/>
          <p:cNvSpPr txBox="1"/>
          <p:nvPr/>
        </p:nvSpPr>
        <p:spPr>
          <a:xfrm>
            <a:off x="707299" y="1613924"/>
            <a:ext cx="8294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 1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>
            <a:extLst>
              <a:ext uri="{FF2B5EF4-FFF2-40B4-BE49-F238E27FC236}">
                <a16:creationId xmlns:a16="http://schemas.microsoft.com/office/drawing/2014/main" id="{917BCC37-85E2-3AC7-22F9-49C6A9FE4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" y="373"/>
            <a:ext cx="10692406" cy="7562103"/>
          </a:xfrm>
          <a:prstGeom prst="rect">
            <a:avLst/>
          </a:prstGeom>
        </p:spPr>
      </p:pic>
      <p:grpSp>
        <p:nvGrpSpPr>
          <p:cNvPr id="35" name="object 35"/>
          <p:cNvGrpSpPr/>
          <p:nvPr/>
        </p:nvGrpSpPr>
        <p:grpSpPr>
          <a:xfrm>
            <a:off x="722325" y="6699148"/>
            <a:ext cx="525780" cy="525780"/>
            <a:chOff x="722325" y="6699148"/>
            <a:chExt cx="525780" cy="525780"/>
          </a:xfrm>
        </p:grpSpPr>
        <p:sp>
          <p:nvSpPr>
            <p:cNvPr id="36" name="object 36"/>
            <p:cNvSpPr/>
            <p:nvPr/>
          </p:nvSpPr>
          <p:spPr>
            <a:xfrm>
              <a:off x="722325" y="6699148"/>
              <a:ext cx="525780" cy="525780"/>
            </a:xfrm>
            <a:custGeom>
              <a:avLst/>
              <a:gdLst/>
              <a:ahLst/>
              <a:cxnLst/>
              <a:rect l="l" t="t" r="r" b="b"/>
              <a:pathLst>
                <a:path w="525780" h="525779">
                  <a:moveTo>
                    <a:pt x="525538" y="0"/>
                  </a:moveTo>
                  <a:lnTo>
                    <a:pt x="0" y="0"/>
                  </a:lnTo>
                  <a:lnTo>
                    <a:pt x="0" y="525538"/>
                  </a:lnTo>
                  <a:lnTo>
                    <a:pt x="525538" y="525538"/>
                  </a:lnTo>
                  <a:lnTo>
                    <a:pt x="525538" y="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9418" y="6925466"/>
              <a:ext cx="135102" cy="18268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44" y="6921757"/>
              <a:ext cx="256047" cy="189649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354641" y="6923384"/>
            <a:ext cx="940435" cy="109855"/>
            <a:chOff x="1354641" y="6923384"/>
            <a:chExt cx="940435" cy="109855"/>
          </a:xfrm>
        </p:grpSpPr>
        <p:pic>
          <p:nvPicPr>
            <p:cNvPr id="40" name="object 4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4641" y="6926400"/>
              <a:ext cx="81470" cy="10398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61455" y="6923384"/>
              <a:ext cx="104646" cy="10956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91637" y="6926395"/>
              <a:ext cx="239783" cy="1040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51620" y="6923614"/>
              <a:ext cx="189410" cy="109334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2069122" y="6926401"/>
              <a:ext cx="124460" cy="104139"/>
            </a:xfrm>
            <a:custGeom>
              <a:avLst/>
              <a:gdLst/>
              <a:ahLst/>
              <a:cxnLst/>
              <a:rect l="l" t="t" r="r" b="b"/>
              <a:pathLst>
                <a:path w="124460" h="104140">
                  <a:moveTo>
                    <a:pt x="13931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31" y="103987"/>
                  </a:lnTo>
                  <a:lnTo>
                    <a:pt x="13931" y="0"/>
                  </a:lnTo>
                  <a:close/>
                </a:path>
                <a:path w="124460" h="104140">
                  <a:moveTo>
                    <a:pt x="124180" y="104000"/>
                  </a:moveTo>
                  <a:lnTo>
                    <a:pt x="112610" y="72199"/>
                  </a:lnTo>
                  <a:lnTo>
                    <a:pt x="108394" y="60591"/>
                  </a:lnTo>
                  <a:lnTo>
                    <a:pt x="94462" y="22313"/>
                  </a:lnTo>
                  <a:lnTo>
                    <a:pt x="94462" y="60591"/>
                  </a:lnTo>
                  <a:lnTo>
                    <a:pt x="63360" y="60591"/>
                  </a:lnTo>
                  <a:lnTo>
                    <a:pt x="79375" y="17183"/>
                  </a:lnTo>
                  <a:lnTo>
                    <a:pt x="94462" y="60591"/>
                  </a:lnTo>
                  <a:lnTo>
                    <a:pt x="94462" y="22313"/>
                  </a:lnTo>
                  <a:lnTo>
                    <a:pt x="92595" y="17183"/>
                  </a:lnTo>
                  <a:lnTo>
                    <a:pt x="86347" y="12"/>
                  </a:lnTo>
                  <a:lnTo>
                    <a:pt x="71945" y="12"/>
                  </a:lnTo>
                  <a:lnTo>
                    <a:pt x="32258" y="104000"/>
                  </a:lnTo>
                  <a:lnTo>
                    <a:pt x="47117" y="104000"/>
                  </a:lnTo>
                  <a:lnTo>
                    <a:pt x="58724" y="72199"/>
                  </a:lnTo>
                  <a:lnTo>
                    <a:pt x="98412" y="72199"/>
                  </a:lnTo>
                  <a:lnTo>
                    <a:pt x="109550" y="104000"/>
                  </a:lnTo>
                  <a:lnTo>
                    <a:pt x="124180" y="104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13046" y="6926400"/>
              <a:ext cx="81470" cy="103987"/>
            </a:xfrm>
            <a:prstGeom prst="rect">
              <a:avLst/>
            </a:prstGeom>
          </p:spPr>
        </p:pic>
      </p:grpSp>
      <p:grpSp>
        <p:nvGrpSpPr>
          <p:cNvPr id="46" name="object 46"/>
          <p:cNvGrpSpPr/>
          <p:nvPr/>
        </p:nvGrpSpPr>
        <p:grpSpPr>
          <a:xfrm>
            <a:off x="1354869" y="7093531"/>
            <a:ext cx="688340" cy="109855"/>
            <a:chOff x="1354869" y="7093531"/>
            <a:chExt cx="688340" cy="109855"/>
          </a:xfrm>
        </p:grpSpPr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54869" y="7096312"/>
              <a:ext cx="85191" cy="1040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60253" y="7096313"/>
              <a:ext cx="73583" cy="1040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54492" y="7096086"/>
              <a:ext cx="66852" cy="104228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40611" y="7095856"/>
              <a:ext cx="79159" cy="106768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44371" y="7093531"/>
              <a:ext cx="101904" cy="10933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74832" y="7096313"/>
              <a:ext cx="73583" cy="1040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9309" y="7096313"/>
              <a:ext cx="73583" cy="104000"/>
            </a:xfrm>
            <a:prstGeom prst="rect">
              <a:avLst/>
            </a:prstGeom>
          </p:spPr>
        </p:pic>
      </p:grpSp>
      <p:grpSp>
        <p:nvGrpSpPr>
          <p:cNvPr id="54" name="object 54"/>
          <p:cNvGrpSpPr/>
          <p:nvPr/>
        </p:nvGrpSpPr>
        <p:grpSpPr>
          <a:xfrm>
            <a:off x="2105799" y="7093300"/>
            <a:ext cx="691515" cy="109855"/>
            <a:chOff x="2105799" y="7093300"/>
            <a:chExt cx="691515" cy="109855"/>
          </a:xfrm>
        </p:grpSpPr>
        <p:pic>
          <p:nvPicPr>
            <p:cNvPr id="55" name="object 5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05799" y="7093300"/>
              <a:ext cx="223767" cy="10979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53937" y="7095856"/>
              <a:ext cx="79159" cy="106768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62812" y="7096317"/>
              <a:ext cx="81241" cy="103987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69124" y="7093528"/>
              <a:ext cx="102133" cy="109562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2690977" y="7096328"/>
              <a:ext cx="106680" cy="104775"/>
            </a:xfrm>
            <a:custGeom>
              <a:avLst/>
              <a:gdLst/>
              <a:ahLst/>
              <a:cxnLst/>
              <a:rect l="l" t="t" r="r" b="b"/>
              <a:pathLst>
                <a:path w="106680" h="104775">
                  <a:moveTo>
                    <a:pt x="13944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44" y="103987"/>
                  </a:lnTo>
                  <a:lnTo>
                    <a:pt x="13944" y="0"/>
                  </a:lnTo>
                  <a:close/>
                </a:path>
                <a:path w="106680" h="104775">
                  <a:moveTo>
                    <a:pt x="106311" y="91681"/>
                  </a:moveTo>
                  <a:lnTo>
                    <a:pt x="55943" y="91681"/>
                  </a:lnTo>
                  <a:lnTo>
                    <a:pt x="55943" y="241"/>
                  </a:lnTo>
                  <a:lnTo>
                    <a:pt x="42011" y="241"/>
                  </a:lnTo>
                  <a:lnTo>
                    <a:pt x="42011" y="91681"/>
                  </a:lnTo>
                  <a:lnTo>
                    <a:pt x="42011" y="104381"/>
                  </a:lnTo>
                  <a:lnTo>
                    <a:pt x="106311" y="104381"/>
                  </a:lnTo>
                  <a:lnTo>
                    <a:pt x="106311" y="916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0" name="object 6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62995" y="6718823"/>
            <a:ext cx="1102484" cy="322033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464607" y="7170854"/>
            <a:ext cx="1268605" cy="64471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201624" y="6705834"/>
            <a:ext cx="187318" cy="206032"/>
          </a:xfrm>
          <a:prstGeom prst="rect">
            <a:avLst/>
          </a:prstGeom>
        </p:spPr>
      </p:pic>
      <p:sp>
        <p:nvSpPr>
          <p:cNvPr id="63" name="object 63"/>
          <p:cNvSpPr txBox="1"/>
          <p:nvPr/>
        </p:nvSpPr>
        <p:spPr>
          <a:xfrm>
            <a:off x="707299" y="3862132"/>
            <a:ext cx="229806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100"/>
              </a:lnSpc>
              <a:spcBef>
                <a:spcPts val="100"/>
              </a:spcBef>
            </a:pPr>
            <a:r>
              <a:rPr sz="1100" b="0" dirty="0">
                <a:latin typeface="Roboto Medium"/>
                <a:cs typeface="Roboto Medium"/>
              </a:rPr>
              <a:t>For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more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information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on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the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spc="-10" dirty="0">
                <a:latin typeface="Roboto Medium"/>
                <a:cs typeface="Roboto Medium"/>
              </a:rPr>
              <a:t>content </a:t>
            </a:r>
            <a:r>
              <a:rPr sz="1100" b="0" dirty="0">
                <a:latin typeface="Roboto Medium"/>
                <a:cs typeface="Roboto Medium"/>
              </a:rPr>
              <a:t>of this module, please </a:t>
            </a:r>
            <a:r>
              <a:rPr sz="1100" b="0" spc="-10" dirty="0">
                <a:latin typeface="Roboto Medium"/>
                <a:cs typeface="Roboto Medium"/>
              </a:rPr>
              <a:t>contact:</a:t>
            </a:r>
            <a:endParaRPr sz="1100">
              <a:latin typeface="Roboto Medium"/>
              <a:cs typeface="Roboto Medium"/>
            </a:endParaRPr>
          </a:p>
          <a:p>
            <a:pPr marL="12700" marR="859155">
              <a:lnSpc>
                <a:spcPct val="106100"/>
              </a:lnSpc>
              <a:spcBef>
                <a:spcPts val="395"/>
              </a:spcBef>
            </a:pPr>
            <a:r>
              <a:rPr sz="1100" b="0" dirty="0">
                <a:latin typeface="Roboto Light"/>
                <a:cs typeface="Roboto Light"/>
              </a:rPr>
              <a:t>Nicolas </a:t>
            </a:r>
            <a:r>
              <a:rPr sz="1100" b="0" spc="-10" dirty="0">
                <a:latin typeface="Roboto Light"/>
                <a:cs typeface="Roboto Light"/>
              </a:rPr>
              <a:t>Alvarez </a:t>
            </a:r>
            <a:r>
              <a:rPr sz="1100" b="0" spc="-10" dirty="0">
                <a:latin typeface="Roboto Light"/>
                <a:cs typeface="Roboto Light"/>
                <a:hlinkClick r:id="rId21"/>
              </a:rPr>
              <a:t>nicolas.alvarez@nrc.no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719801" y="3543542"/>
            <a:ext cx="2313305" cy="0"/>
          </a:xfrm>
          <a:custGeom>
            <a:avLst/>
            <a:gdLst/>
            <a:ahLst/>
            <a:cxnLst/>
            <a:rect l="l" t="t" r="r" b="b"/>
            <a:pathLst>
              <a:path w="2313305">
                <a:moveTo>
                  <a:pt x="23131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707108" y="741205"/>
            <a:ext cx="3554729" cy="2485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843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Light"/>
                <a:cs typeface="Roboto Light"/>
              </a:rPr>
              <a:t>NRC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lang="es-AR" sz="1200" b="0" dirty="0">
                <a:latin typeface="Roboto Light"/>
                <a:cs typeface="Roboto Light"/>
              </a:rPr>
              <a:t>p</a:t>
            </a:r>
            <a:r>
              <a:rPr sz="1200" b="0" dirty="0" err="1">
                <a:latin typeface="Roboto Light"/>
                <a:cs typeface="Roboto Light"/>
              </a:rPr>
              <a:t>rotection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risk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analysis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skills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training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package</a:t>
            </a:r>
            <a:endParaRPr sz="1200" dirty="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</a:pPr>
            <a:endParaRPr sz="1200" dirty="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545"/>
              </a:spcBef>
            </a:pPr>
            <a:endParaRPr sz="1200" dirty="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50" dirty="0">
                <a:solidFill>
                  <a:srgbClr val="FF5A00"/>
                </a:solidFill>
                <a:latin typeface="Noto Serif Bold" panose="02020502060505020204" pitchFamily="18" charset="0"/>
                <a:ea typeface="Noto Serif Bold" panose="02020502060505020204" pitchFamily="18" charset="0"/>
                <a:cs typeface="Noto Serif Bold" panose="02020502060505020204" pitchFamily="18" charset="0"/>
              </a:rPr>
              <a:t>Module 3</a:t>
            </a:r>
            <a:endParaRPr sz="1450" dirty="0">
              <a:latin typeface="Noto Serif Bold" panose="02020502060505020204" pitchFamily="18" charset="0"/>
              <a:ea typeface="Noto Serif Bold" panose="02020502060505020204" pitchFamily="18" charset="0"/>
              <a:cs typeface="Noto Serif Bold" panose="02020502060505020204" pitchFamily="18" charset="0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700" b="0" dirty="0">
                <a:latin typeface="Roboto Medium"/>
                <a:cs typeface="Roboto Medium"/>
              </a:rPr>
              <a:t>Critically</a:t>
            </a:r>
            <a:r>
              <a:rPr sz="1700" b="0" spc="-7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engaging</a:t>
            </a:r>
            <a:r>
              <a:rPr sz="1700" b="0" spc="-70" dirty="0">
                <a:latin typeface="Roboto Medium"/>
                <a:cs typeface="Roboto Medium"/>
              </a:rPr>
              <a:t> </a:t>
            </a:r>
            <a:r>
              <a:rPr sz="1700" b="0" spc="-20" dirty="0">
                <a:latin typeface="Roboto Medium"/>
                <a:cs typeface="Roboto Medium"/>
              </a:rPr>
              <a:t>data</a:t>
            </a:r>
            <a:endParaRPr sz="1700" dirty="0">
              <a:latin typeface="Roboto Medium"/>
              <a:cs typeface="Roboto Medium"/>
            </a:endParaRPr>
          </a:p>
          <a:p>
            <a:pPr marL="12700" marR="128905">
              <a:lnSpc>
                <a:spcPct val="125000"/>
              </a:lnSpc>
              <a:spcBef>
                <a:spcPts val="905"/>
              </a:spcBef>
            </a:pPr>
            <a:r>
              <a:rPr sz="1200" b="0" dirty="0">
                <a:latin typeface="Roboto Light"/>
                <a:cs typeface="Roboto Light"/>
              </a:rPr>
              <a:t>This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module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was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designed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learn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about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different </a:t>
            </a:r>
            <a:r>
              <a:rPr sz="1200" b="0" dirty="0">
                <a:latin typeface="Roboto Light"/>
                <a:cs typeface="Roboto Light"/>
              </a:rPr>
              <a:t>types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data,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data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sources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data</a:t>
            </a:r>
            <a:r>
              <a:rPr sz="1200" b="0" spc="-10" dirty="0">
                <a:latin typeface="Roboto Light"/>
                <a:cs typeface="Roboto Light"/>
              </a:rPr>
              <a:t> collection </a:t>
            </a:r>
            <a:r>
              <a:rPr sz="1200" b="0" dirty="0">
                <a:latin typeface="Roboto Light"/>
                <a:cs typeface="Roboto Light"/>
              </a:rPr>
              <a:t>methods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their</a:t>
            </a:r>
            <a:r>
              <a:rPr sz="1200" b="0" spc="-10" dirty="0">
                <a:latin typeface="Roboto Light"/>
                <a:cs typeface="Roboto Light"/>
              </a:rPr>
              <a:t> characteristics,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strength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and </a:t>
            </a:r>
            <a:r>
              <a:rPr sz="1200" b="0" dirty="0">
                <a:latin typeface="Roboto Light"/>
                <a:cs typeface="Roboto Light"/>
              </a:rPr>
              <a:t>limitations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data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data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collection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methods,</a:t>
            </a:r>
            <a:r>
              <a:rPr sz="1200" b="0" spc="50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practice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data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analysis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data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triangulation.</a:t>
            </a:r>
            <a:endParaRPr sz="1200" dirty="0">
              <a:latin typeface="Roboto Light"/>
              <a:cs typeface="Roboto Ligh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8056302" y="6638907"/>
            <a:ext cx="193802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2595" algn="r">
              <a:lnSpc>
                <a:spcPct val="122800"/>
              </a:lnSpc>
              <a:spcBef>
                <a:spcPts val="100"/>
              </a:spcBef>
            </a:pPr>
            <a:r>
              <a:rPr sz="950" b="0" dirty="0">
                <a:latin typeface="Roboto Light"/>
                <a:cs typeface="Roboto Light"/>
              </a:rPr>
              <a:t>Norwegian</a:t>
            </a:r>
            <a:r>
              <a:rPr sz="950" b="0" spc="-10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Refugee</a:t>
            </a:r>
            <a:r>
              <a:rPr sz="950" b="0" spc="-5" dirty="0">
                <a:latin typeface="Roboto Light"/>
                <a:cs typeface="Roboto Light"/>
              </a:rPr>
              <a:t> </a:t>
            </a:r>
            <a:r>
              <a:rPr sz="950" b="0" spc="-10" dirty="0">
                <a:latin typeface="Roboto Light"/>
                <a:cs typeface="Roboto Light"/>
              </a:rPr>
              <a:t>Council </a:t>
            </a:r>
            <a:r>
              <a:rPr sz="950" b="0" dirty="0">
                <a:latin typeface="Roboto Light"/>
                <a:cs typeface="Roboto Light"/>
              </a:rPr>
              <a:t>Prinsens gate 2</a:t>
            </a:r>
            <a:r>
              <a:rPr sz="950" b="0" spc="229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-0152 Oslo, </a:t>
            </a:r>
            <a:r>
              <a:rPr sz="950" b="0" spc="-10" dirty="0">
                <a:latin typeface="Roboto Light"/>
                <a:cs typeface="Roboto Light"/>
              </a:rPr>
              <a:t>Norway </a:t>
            </a:r>
            <a:r>
              <a:rPr sz="950" b="0" dirty="0">
                <a:latin typeface="Roboto Medium"/>
                <a:cs typeface="Roboto Medium"/>
              </a:rPr>
              <a:t>Website:</a:t>
            </a:r>
            <a:r>
              <a:rPr sz="950" b="0" spc="-30" dirty="0">
                <a:latin typeface="Roboto Medium"/>
                <a:cs typeface="Roboto Medium"/>
              </a:rPr>
              <a:t> </a:t>
            </a:r>
            <a:r>
              <a:rPr sz="950" b="0" spc="-10" dirty="0">
                <a:latin typeface="Roboto Light"/>
                <a:cs typeface="Roboto Light"/>
                <a:hlinkClick r:id="rId22"/>
              </a:rPr>
              <a:t>https://www.nrc.no/</a:t>
            </a:r>
            <a:endParaRPr sz="95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F5BB8DEF-6AFA-16F2-544C-A58374C5DC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2010"/>
            <a:ext cx="9253747" cy="5702820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4213833" y="2228880"/>
            <a:ext cx="226504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Data</a:t>
            </a:r>
            <a:r>
              <a:rPr spc="-70" dirty="0"/>
              <a:t> </a:t>
            </a:r>
            <a:r>
              <a:rPr spc="-10" dirty="0"/>
              <a:t>sources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10523" y="3154332"/>
            <a:ext cx="3992879" cy="125222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20"/>
              </a:spcBef>
            </a:pPr>
            <a:r>
              <a:rPr sz="1400" b="0" dirty="0">
                <a:latin typeface="Roboto Medium"/>
                <a:cs typeface="Roboto Medium"/>
              </a:rPr>
              <a:t>Think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and</a:t>
            </a:r>
            <a:r>
              <a:rPr sz="1400" b="0" spc="-10" dirty="0">
                <a:latin typeface="Roboto Medium"/>
                <a:cs typeface="Roboto Medium"/>
              </a:rPr>
              <a:t> share:</a:t>
            </a:r>
            <a:endParaRPr sz="1400">
              <a:latin typeface="Roboto Medium"/>
              <a:cs typeface="Roboto Medium"/>
            </a:endParaRPr>
          </a:p>
          <a:p>
            <a:pPr marL="12700" marR="5080" algn="ctr">
              <a:lnSpc>
                <a:spcPct val="125000"/>
              </a:lnSpc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you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know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use/could</a:t>
            </a:r>
            <a:r>
              <a:rPr sz="1400" b="0" spc="-25" dirty="0">
                <a:latin typeface="Roboto Light"/>
                <a:cs typeface="Roboto Light"/>
              </a:rPr>
              <a:t> use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develop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analysis?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Existing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sources?</a:t>
            </a:r>
            <a:endParaRPr sz="1400">
              <a:latin typeface="Roboto Light"/>
              <a:cs typeface="Roboto Light"/>
            </a:endParaRPr>
          </a:p>
          <a:p>
            <a:pPr marR="10795" algn="ctr">
              <a:lnSpc>
                <a:spcPct val="100000"/>
              </a:lnSpc>
              <a:spcBef>
                <a:spcPts val="1680"/>
              </a:spcBef>
            </a:pPr>
            <a:r>
              <a:rPr sz="1400" b="0" dirty="0">
                <a:latin typeface="Roboto Light"/>
                <a:cs typeface="Roboto Light"/>
              </a:rPr>
              <a:t>Including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those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not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structured</a:t>
            </a:r>
            <a:endParaRPr sz="1400">
              <a:latin typeface="Roboto Light"/>
              <a:cs typeface="Roboto Ligh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516CD65-5EF5-FFC8-D2D2-E8C44D022D04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65754BA-FEA6-6A5F-A8D6-341BA246E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12" name="object 5">
              <a:extLst>
                <a:ext uri="{FF2B5EF4-FFF2-40B4-BE49-F238E27FC236}">
                  <a16:creationId xmlns:a16="http://schemas.microsoft.com/office/drawing/2014/main" id="{A2BA061D-EAD9-703D-7D14-B2F262C846CD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DBD9CD16-79D1-96B0-E4EC-13A8AF598722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893EF97D-877F-96B8-1A8F-3438E2CB1694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698FDE39-9BD8-6466-4572-02AC57E6C255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FDBFF90E-E173-F76A-97AE-B099ABE73EB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AE184E32-3DDD-88CB-233E-D205AE55D8BF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1957A77-5215-BAF8-B6AD-0D46523A1462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4</a:t>
              </a:fld>
              <a:endParaRPr lang="en-US" spc="-25" dirty="0"/>
            </a:p>
          </p:txBody>
        </p:sp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DB4B288E-6A32-0999-3502-34CA47ACE168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354B9F51-3EBF-3BFB-2E07-54CA8587CDEB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sp>
        <p:nvSpPr>
          <p:cNvPr id="26" name="object 4">
            <a:extLst>
              <a:ext uri="{FF2B5EF4-FFF2-40B4-BE49-F238E27FC236}">
                <a16:creationId xmlns:a16="http://schemas.microsoft.com/office/drawing/2014/main" id="{56CE7F1F-4C28-40FF-81E1-4A3022811499}"/>
              </a:ext>
            </a:extLst>
          </p:cNvPr>
          <p:cNvSpPr/>
          <p:nvPr/>
        </p:nvSpPr>
        <p:spPr>
          <a:xfrm flipV="1">
            <a:off x="3228874" y="2858068"/>
            <a:ext cx="3974528" cy="45719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EC5C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Primary</a:t>
            </a:r>
            <a:r>
              <a:rPr spc="5" dirty="0"/>
              <a:t> </a:t>
            </a:r>
            <a:r>
              <a:rPr dirty="0"/>
              <a:t>and secondary</a:t>
            </a:r>
            <a:r>
              <a:rPr spc="5" dirty="0"/>
              <a:t> </a:t>
            </a:r>
            <a:r>
              <a:rPr spc="-10" dirty="0"/>
              <a:t>sources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698294" y="1976831"/>
            <a:ext cx="3313429" cy="3333115"/>
            <a:chOff x="3698294" y="1976831"/>
            <a:chExt cx="3313429" cy="3333115"/>
          </a:xfrm>
        </p:grpSpPr>
        <p:sp>
          <p:nvSpPr>
            <p:cNvPr id="4" name="object 4"/>
            <p:cNvSpPr/>
            <p:nvPr/>
          </p:nvSpPr>
          <p:spPr>
            <a:xfrm>
              <a:off x="3698294" y="1986642"/>
              <a:ext cx="3313429" cy="3313429"/>
            </a:xfrm>
            <a:custGeom>
              <a:avLst/>
              <a:gdLst/>
              <a:ahLst/>
              <a:cxnLst/>
              <a:rect l="l" t="t" r="r" b="b"/>
              <a:pathLst>
                <a:path w="3313429" h="3313429">
                  <a:moveTo>
                    <a:pt x="1656664" y="0"/>
                  </a:moveTo>
                  <a:lnTo>
                    <a:pt x="1608671" y="681"/>
                  </a:lnTo>
                  <a:lnTo>
                    <a:pt x="1561017" y="2714"/>
                  </a:lnTo>
                  <a:lnTo>
                    <a:pt x="1513719" y="6080"/>
                  </a:lnTo>
                  <a:lnTo>
                    <a:pt x="1466797" y="10761"/>
                  </a:lnTo>
                  <a:lnTo>
                    <a:pt x="1420268" y="16738"/>
                  </a:lnTo>
                  <a:lnTo>
                    <a:pt x="1374151" y="23992"/>
                  </a:lnTo>
                  <a:lnTo>
                    <a:pt x="1328465" y="32505"/>
                  </a:lnTo>
                  <a:lnTo>
                    <a:pt x="1283228" y="42260"/>
                  </a:lnTo>
                  <a:lnTo>
                    <a:pt x="1238458" y="53236"/>
                  </a:lnTo>
                  <a:lnTo>
                    <a:pt x="1194173" y="65417"/>
                  </a:lnTo>
                  <a:lnTo>
                    <a:pt x="1150393" y="78784"/>
                  </a:lnTo>
                  <a:lnTo>
                    <a:pt x="1107136" y="93317"/>
                  </a:lnTo>
                  <a:lnTo>
                    <a:pt x="1064419" y="108999"/>
                  </a:lnTo>
                  <a:lnTo>
                    <a:pt x="1022261" y="125812"/>
                  </a:lnTo>
                  <a:lnTo>
                    <a:pt x="980682" y="143736"/>
                  </a:lnTo>
                  <a:lnTo>
                    <a:pt x="939699" y="162754"/>
                  </a:lnTo>
                  <a:lnTo>
                    <a:pt x="899330" y="182847"/>
                  </a:lnTo>
                  <a:lnTo>
                    <a:pt x="859594" y="203996"/>
                  </a:lnTo>
                  <a:lnTo>
                    <a:pt x="820510" y="226184"/>
                  </a:lnTo>
                  <a:lnTo>
                    <a:pt x="782095" y="249392"/>
                  </a:lnTo>
                  <a:lnTo>
                    <a:pt x="744369" y="273601"/>
                  </a:lnTo>
                  <a:lnTo>
                    <a:pt x="707350" y="298793"/>
                  </a:lnTo>
                  <a:lnTo>
                    <a:pt x="671056" y="324949"/>
                  </a:lnTo>
                  <a:lnTo>
                    <a:pt x="635505" y="352052"/>
                  </a:lnTo>
                  <a:lnTo>
                    <a:pt x="600716" y="380082"/>
                  </a:lnTo>
                  <a:lnTo>
                    <a:pt x="566708" y="409022"/>
                  </a:lnTo>
                  <a:lnTo>
                    <a:pt x="533498" y="438852"/>
                  </a:lnTo>
                  <a:lnTo>
                    <a:pt x="501106" y="469555"/>
                  </a:lnTo>
                  <a:lnTo>
                    <a:pt x="469549" y="501113"/>
                  </a:lnTo>
                  <a:lnTo>
                    <a:pt x="438847" y="533505"/>
                  </a:lnTo>
                  <a:lnTo>
                    <a:pt x="409016" y="566715"/>
                  </a:lnTo>
                  <a:lnTo>
                    <a:pt x="380077" y="600724"/>
                  </a:lnTo>
                  <a:lnTo>
                    <a:pt x="352047" y="635513"/>
                  </a:lnTo>
                  <a:lnTo>
                    <a:pt x="324945" y="671064"/>
                  </a:lnTo>
                  <a:lnTo>
                    <a:pt x="298788" y="707358"/>
                  </a:lnTo>
                  <a:lnTo>
                    <a:pt x="273597" y="744378"/>
                  </a:lnTo>
                  <a:lnTo>
                    <a:pt x="249388" y="782105"/>
                  </a:lnTo>
                  <a:lnTo>
                    <a:pt x="226181" y="820519"/>
                  </a:lnTo>
                  <a:lnTo>
                    <a:pt x="203993" y="859604"/>
                  </a:lnTo>
                  <a:lnTo>
                    <a:pt x="182844" y="899340"/>
                  </a:lnTo>
                  <a:lnTo>
                    <a:pt x="162751" y="939709"/>
                  </a:lnTo>
                  <a:lnTo>
                    <a:pt x="143734" y="980692"/>
                  </a:lnTo>
                  <a:lnTo>
                    <a:pt x="125810" y="1022272"/>
                  </a:lnTo>
                  <a:lnTo>
                    <a:pt x="108997" y="1064430"/>
                  </a:lnTo>
                  <a:lnTo>
                    <a:pt x="93315" y="1107147"/>
                  </a:lnTo>
                  <a:lnTo>
                    <a:pt x="78782" y="1150405"/>
                  </a:lnTo>
                  <a:lnTo>
                    <a:pt x="65416" y="1194185"/>
                  </a:lnTo>
                  <a:lnTo>
                    <a:pt x="53236" y="1238470"/>
                  </a:lnTo>
                  <a:lnTo>
                    <a:pt x="42259" y="1283240"/>
                  </a:lnTo>
                  <a:lnTo>
                    <a:pt x="32505" y="1328477"/>
                  </a:lnTo>
                  <a:lnTo>
                    <a:pt x="23992" y="1374164"/>
                  </a:lnTo>
                  <a:lnTo>
                    <a:pt x="16737" y="1420281"/>
                  </a:lnTo>
                  <a:lnTo>
                    <a:pt x="10761" y="1466809"/>
                  </a:lnTo>
                  <a:lnTo>
                    <a:pt x="6080" y="1513732"/>
                  </a:lnTo>
                  <a:lnTo>
                    <a:pt x="2714" y="1561029"/>
                  </a:lnTo>
                  <a:lnTo>
                    <a:pt x="681" y="1608684"/>
                  </a:lnTo>
                  <a:lnTo>
                    <a:pt x="0" y="1656676"/>
                  </a:lnTo>
                  <a:lnTo>
                    <a:pt x="681" y="1704669"/>
                  </a:lnTo>
                  <a:lnTo>
                    <a:pt x="2714" y="1752323"/>
                  </a:lnTo>
                  <a:lnTo>
                    <a:pt x="6080" y="1799621"/>
                  </a:lnTo>
                  <a:lnTo>
                    <a:pt x="10761" y="1846543"/>
                  </a:lnTo>
                  <a:lnTo>
                    <a:pt x="16737" y="1893072"/>
                  </a:lnTo>
                  <a:lnTo>
                    <a:pt x="23992" y="1939189"/>
                  </a:lnTo>
                  <a:lnTo>
                    <a:pt x="32505" y="1984875"/>
                  </a:lnTo>
                  <a:lnTo>
                    <a:pt x="42259" y="2030113"/>
                  </a:lnTo>
                  <a:lnTo>
                    <a:pt x="53236" y="2074883"/>
                  </a:lnTo>
                  <a:lnTo>
                    <a:pt x="65416" y="2119168"/>
                  </a:lnTo>
                  <a:lnTo>
                    <a:pt x="78782" y="2162948"/>
                  </a:lnTo>
                  <a:lnTo>
                    <a:pt x="93315" y="2206206"/>
                  </a:lnTo>
                  <a:lnTo>
                    <a:pt x="108997" y="2248923"/>
                  </a:lnTo>
                  <a:lnTo>
                    <a:pt x="125810" y="2291081"/>
                  </a:lnTo>
                  <a:lnTo>
                    <a:pt x="143734" y="2332660"/>
                  </a:lnTo>
                  <a:lnTo>
                    <a:pt x="162751" y="2373644"/>
                  </a:lnTo>
                  <a:lnTo>
                    <a:pt x="182844" y="2414013"/>
                  </a:lnTo>
                  <a:lnTo>
                    <a:pt x="203993" y="2453749"/>
                  </a:lnTo>
                  <a:lnTo>
                    <a:pt x="226181" y="2492834"/>
                  </a:lnTo>
                  <a:lnTo>
                    <a:pt x="249388" y="2531248"/>
                  </a:lnTo>
                  <a:lnTo>
                    <a:pt x="273597" y="2568975"/>
                  </a:lnTo>
                  <a:lnTo>
                    <a:pt x="298788" y="2605994"/>
                  </a:lnTo>
                  <a:lnTo>
                    <a:pt x="324945" y="2642289"/>
                  </a:lnTo>
                  <a:lnTo>
                    <a:pt x="352047" y="2677840"/>
                  </a:lnTo>
                  <a:lnTo>
                    <a:pt x="380077" y="2712629"/>
                  </a:lnTo>
                  <a:lnTo>
                    <a:pt x="409016" y="2746638"/>
                  </a:lnTo>
                  <a:lnTo>
                    <a:pt x="438847" y="2779848"/>
                  </a:lnTo>
                  <a:lnTo>
                    <a:pt x="469549" y="2812240"/>
                  </a:lnTo>
                  <a:lnTo>
                    <a:pt x="501106" y="2843797"/>
                  </a:lnTo>
                  <a:lnTo>
                    <a:pt x="533498" y="2874500"/>
                  </a:lnTo>
                  <a:lnTo>
                    <a:pt x="566708" y="2904331"/>
                  </a:lnTo>
                  <a:lnTo>
                    <a:pt x="600716" y="2933271"/>
                  </a:lnTo>
                  <a:lnTo>
                    <a:pt x="635505" y="2961301"/>
                  </a:lnTo>
                  <a:lnTo>
                    <a:pt x="671056" y="2988404"/>
                  </a:lnTo>
                  <a:lnTo>
                    <a:pt x="707350" y="3014560"/>
                  </a:lnTo>
                  <a:lnTo>
                    <a:pt x="744369" y="3039752"/>
                  </a:lnTo>
                  <a:lnTo>
                    <a:pt x="782095" y="3063961"/>
                  </a:lnTo>
                  <a:lnTo>
                    <a:pt x="820510" y="3087169"/>
                  </a:lnTo>
                  <a:lnTo>
                    <a:pt x="859594" y="3109356"/>
                  </a:lnTo>
                  <a:lnTo>
                    <a:pt x="899330" y="3130506"/>
                  </a:lnTo>
                  <a:lnTo>
                    <a:pt x="939699" y="3150599"/>
                  </a:lnTo>
                  <a:lnTo>
                    <a:pt x="980682" y="3169617"/>
                  </a:lnTo>
                  <a:lnTo>
                    <a:pt x="1022261" y="3187541"/>
                  </a:lnTo>
                  <a:lnTo>
                    <a:pt x="1064419" y="3204354"/>
                  </a:lnTo>
                  <a:lnTo>
                    <a:pt x="1107136" y="3220036"/>
                  </a:lnTo>
                  <a:lnTo>
                    <a:pt x="1150393" y="3234569"/>
                  </a:lnTo>
                  <a:lnTo>
                    <a:pt x="1194173" y="3247936"/>
                  </a:lnTo>
                  <a:lnTo>
                    <a:pt x="1238458" y="3260116"/>
                  </a:lnTo>
                  <a:lnTo>
                    <a:pt x="1283228" y="3271093"/>
                  </a:lnTo>
                  <a:lnTo>
                    <a:pt x="1328465" y="3280847"/>
                  </a:lnTo>
                  <a:lnTo>
                    <a:pt x="1374151" y="3289361"/>
                  </a:lnTo>
                  <a:lnTo>
                    <a:pt x="1420268" y="3296615"/>
                  </a:lnTo>
                  <a:lnTo>
                    <a:pt x="1466797" y="3302592"/>
                  </a:lnTo>
                  <a:lnTo>
                    <a:pt x="1513719" y="3307272"/>
                  </a:lnTo>
                  <a:lnTo>
                    <a:pt x="1561017" y="3310638"/>
                  </a:lnTo>
                  <a:lnTo>
                    <a:pt x="1608671" y="3312671"/>
                  </a:lnTo>
                  <a:lnTo>
                    <a:pt x="1656664" y="3313353"/>
                  </a:lnTo>
                  <a:lnTo>
                    <a:pt x="1704656" y="3312671"/>
                  </a:lnTo>
                  <a:lnTo>
                    <a:pt x="1752311" y="3310638"/>
                  </a:lnTo>
                  <a:lnTo>
                    <a:pt x="1799608" y="3307272"/>
                  </a:lnTo>
                  <a:lnTo>
                    <a:pt x="1846531" y="3302592"/>
                  </a:lnTo>
                  <a:lnTo>
                    <a:pt x="1893060" y="3296615"/>
                  </a:lnTo>
                  <a:lnTo>
                    <a:pt x="1939176" y="3289361"/>
                  </a:lnTo>
                  <a:lnTo>
                    <a:pt x="1984863" y="3280847"/>
                  </a:lnTo>
                  <a:lnTo>
                    <a:pt x="2030100" y="3271093"/>
                  </a:lnTo>
                  <a:lnTo>
                    <a:pt x="2074870" y="3260116"/>
                  </a:lnTo>
                  <a:lnTo>
                    <a:pt x="2119155" y="3247936"/>
                  </a:lnTo>
                  <a:lnTo>
                    <a:pt x="2162935" y="3234569"/>
                  </a:lnTo>
                  <a:lnTo>
                    <a:pt x="2206193" y="3220036"/>
                  </a:lnTo>
                  <a:lnTo>
                    <a:pt x="2248910" y="3204354"/>
                  </a:lnTo>
                  <a:lnTo>
                    <a:pt x="2291068" y="3187541"/>
                  </a:lnTo>
                  <a:lnTo>
                    <a:pt x="2332648" y="3169617"/>
                  </a:lnTo>
                  <a:lnTo>
                    <a:pt x="2373631" y="3150599"/>
                  </a:lnTo>
                  <a:lnTo>
                    <a:pt x="2414000" y="3130506"/>
                  </a:lnTo>
                  <a:lnTo>
                    <a:pt x="2453736" y="3109356"/>
                  </a:lnTo>
                  <a:lnTo>
                    <a:pt x="2492821" y="3087169"/>
                  </a:lnTo>
                  <a:lnTo>
                    <a:pt x="2531236" y="3063961"/>
                  </a:lnTo>
                  <a:lnTo>
                    <a:pt x="2568962" y="3039752"/>
                  </a:lnTo>
                  <a:lnTo>
                    <a:pt x="2605982" y="3014560"/>
                  </a:lnTo>
                  <a:lnTo>
                    <a:pt x="2642276" y="2988404"/>
                  </a:lnTo>
                  <a:lnTo>
                    <a:pt x="2677827" y="2961301"/>
                  </a:lnTo>
                  <a:lnTo>
                    <a:pt x="2712616" y="2933271"/>
                  </a:lnTo>
                  <a:lnTo>
                    <a:pt x="2746625" y="2904331"/>
                  </a:lnTo>
                  <a:lnTo>
                    <a:pt x="2779835" y="2874500"/>
                  </a:lnTo>
                  <a:lnTo>
                    <a:pt x="2812228" y="2843797"/>
                  </a:lnTo>
                  <a:lnTo>
                    <a:pt x="2843785" y="2812240"/>
                  </a:lnTo>
                  <a:lnTo>
                    <a:pt x="2874488" y="2779848"/>
                  </a:lnTo>
                  <a:lnTo>
                    <a:pt x="2904318" y="2746638"/>
                  </a:lnTo>
                  <a:lnTo>
                    <a:pt x="2933258" y="2712629"/>
                  </a:lnTo>
                  <a:lnTo>
                    <a:pt x="2961288" y="2677840"/>
                  </a:lnTo>
                  <a:lnTo>
                    <a:pt x="2988391" y="2642289"/>
                  </a:lnTo>
                  <a:lnTo>
                    <a:pt x="3014547" y="2605994"/>
                  </a:lnTo>
                  <a:lnTo>
                    <a:pt x="3039739" y="2568975"/>
                  </a:lnTo>
                  <a:lnTo>
                    <a:pt x="3063948" y="2531248"/>
                  </a:lnTo>
                  <a:lnTo>
                    <a:pt x="3087156" y="2492834"/>
                  </a:lnTo>
                  <a:lnTo>
                    <a:pt x="3109344" y="2453749"/>
                  </a:lnTo>
                  <a:lnTo>
                    <a:pt x="3130493" y="2414013"/>
                  </a:lnTo>
                  <a:lnTo>
                    <a:pt x="3150586" y="2373644"/>
                  </a:lnTo>
                  <a:lnTo>
                    <a:pt x="3169604" y="2332660"/>
                  </a:lnTo>
                  <a:lnTo>
                    <a:pt x="3187528" y="2291081"/>
                  </a:lnTo>
                  <a:lnTo>
                    <a:pt x="3204341" y="2248923"/>
                  </a:lnTo>
                  <a:lnTo>
                    <a:pt x="3220023" y="2206206"/>
                  </a:lnTo>
                  <a:lnTo>
                    <a:pt x="3234557" y="2162948"/>
                  </a:lnTo>
                  <a:lnTo>
                    <a:pt x="3247923" y="2119168"/>
                  </a:lnTo>
                  <a:lnTo>
                    <a:pt x="3260104" y="2074883"/>
                  </a:lnTo>
                  <a:lnTo>
                    <a:pt x="3271080" y="2030113"/>
                  </a:lnTo>
                  <a:lnTo>
                    <a:pt x="3280835" y="1984875"/>
                  </a:lnTo>
                  <a:lnTo>
                    <a:pt x="3289348" y="1939189"/>
                  </a:lnTo>
                  <a:lnTo>
                    <a:pt x="3296602" y="1893072"/>
                  </a:lnTo>
                  <a:lnTo>
                    <a:pt x="3302579" y="1846543"/>
                  </a:lnTo>
                  <a:lnTo>
                    <a:pt x="3307260" y="1799621"/>
                  </a:lnTo>
                  <a:lnTo>
                    <a:pt x="3310626" y="1752323"/>
                  </a:lnTo>
                  <a:lnTo>
                    <a:pt x="3312659" y="1704669"/>
                  </a:lnTo>
                  <a:lnTo>
                    <a:pt x="3313341" y="1656676"/>
                  </a:lnTo>
                  <a:lnTo>
                    <a:pt x="3312659" y="1608684"/>
                  </a:lnTo>
                  <a:lnTo>
                    <a:pt x="3310626" y="1561029"/>
                  </a:lnTo>
                  <a:lnTo>
                    <a:pt x="3307260" y="1513732"/>
                  </a:lnTo>
                  <a:lnTo>
                    <a:pt x="3302579" y="1466809"/>
                  </a:lnTo>
                  <a:lnTo>
                    <a:pt x="3296602" y="1420281"/>
                  </a:lnTo>
                  <a:lnTo>
                    <a:pt x="3289348" y="1374164"/>
                  </a:lnTo>
                  <a:lnTo>
                    <a:pt x="3280835" y="1328477"/>
                  </a:lnTo>
                  <a:lnTo>
                    <a:pt x="3271080" y="1283240"/>
                  </a:lnTo>
                  <a:lnTo>
                    <a:pt x="3260104" y="1238470"/>
                  </a:lnTo>
                  <a:lnTo>
                    <a:pt x="3247923" y="1194185"/>
                  </a:lnTo>
                  <a:lnTo>
                    <a:pt x="3234557" y="1150405"/>
                  </a:lnTo>
                  <a:lnTo>
                    <a:pt x="3220023" y="1107147"/>
                  </a:lnTo>
                  <a:lnTo>
                    <a:pt x="3204341" y="1064430"/>
                  </a:lnTo>
                  <a:lnTo>
                    <a:pt x="3187528" y="1022272"/>
                  </a:lnTo>
                  <a:lnTo>
                    <a:pt x="3169604" y="980692"/>
                  </a:lnTo>
                  <a:lnTo>
                    <a:pt x="3150586" y="939709"/>
                  </a:lnTo>
                  <a:lnTo>
                    <a:pt x="3130493" y="899340"/>
                  </a:lnTo>
                  <a:lnTo>
                    <a:pt x="3109344" y="859604"/>
                  </a:lnTo>
                  <a:lnTo>
                    <a:pt x="3087156" y="820519"/>
                  </a:lnTo>
                  <a:lnTo>
                    <a:pt x="3063948" y="782105"/>
                  </a:lnTo>
                  <a:lnTo>
                    <a:pt x="3039739" y="744378"/>
                  </a:lnTo>
                  <a:lnTo>
                    <a:pt x="3014547" y="707358"/>
                  </a:lnTo>
                  <a:lnTo>
                    <a:pt x="2988391" y="671064"/>
                  </a:lnTo>
                  <a:lnTo>
                    <a:pt x="2961288" y="635513"/>
                  </a:lnTo>
                  <a:lnTo>
                    <a:pt x="2933258" y="600724"/>
                  </a:lnTo>
                  <a:lnTo>
                    <a:pt x="2904318" y="566715"/>
                  </a:lnTo>
                  <a:lnTo>
                    <a:pt x="2874488" y="533505"/>
                  </a:lnTo>
                  <a:lnTo>
                    <a:pt x="2843785" y="501113"/>
                  </a:lnTo>
                  <a:lnTo>
                    <a:pt x="2812228" y="469555"/>
                  </a:lnTo>
                  <a:lnTo>
                    <a:pt x="2779835" y="438852"/>
                  </a:lnTo>
                  <a:lnTo>
                    <a:pt x="2746625" y="409022"/>
                  </a:lnTo>
                  <a:lnTo>
                    <a:pt x="2712616" y="380082"/>
                  </a:lnTo>
                  <a:lnTo>
                    <a:pt x="2677827" y="352052"/>
                  </a:lnTo>
                  <a:lnTo>
                    <a:pt x="2642276" y="324949"/>
                  </a:lnTo>
                  <a:lnTo>
                    <a:pt x="2605982" y="298793"/>
                  </a:lnTo>
                  <a:lnTo>
                    <a:pt x="2568962" y="273601"/>
                  </a:lnTo>
                  <a:lnTo>
                    <a:pt x="2531236" y="249392"/>
                  </a:lnTo>
                  <a:lnTo>
                    <a:pt x="2492821" y="226184"/>
                  </a:lnTo>
                  <a:lnTo>
                    <a:pt x="2453736" y="203996"/>
                  </a:lnTo>
                  <a:lnTo>
                    <a:pt x="2414000" y="182847"/>
                  </a:lnTo>
                  <a:lnTo>
                    <a:pt x="2373631" y="162754"/>
                  </a:lnTo>
                  <a:lnTo>
                    <a:pt x="2332648" y="143736"/>
                  </a:lnTo>
                  <a:lnTo>
                    <a:pt x="2291068" y="125812"/>
                  </a:lnTo>
                  <a:lnTo>
                    <a:pt x="2248910" y="108999"/>
                  </a:lnTo>
                  <a:lnTo>
                    <a:pt x="2206193" y="93317"/>
                  </a:lnTo>
                  <a:lnTo>
                    <a:pt x="2162935" y="78784"/>
                  </a:lnTo>
                  <a:lnTo>
                    <a:pt x="2119155" y="65417"/>
                  </a:lnTo>
                  <a:lnTo>
                    <a:pt x="2074870" y="53236"/>
                  </a:lnTo>
                  <a:lnTo>
                    <a:pt x="2030100" y="42260"/>
                  </a:lnTo>
                  <a:lnTo>
                    <a:pt x="1984863" y="32505"/>
                  </a:lnTo>
                  <a:lnTo>
                    <a:pt x="1939176" y="23992"/>
                  </a:lnTo>
                  <a:lnTo>
                    <a:pt x="1893060" y="16738"/>
                  </a:lnTo>
                  <a:lnTo>
                    <a:pt x="1846531" y="10761"/>
                  </a:lnTo>
                  <a:lnTo>
                    <a:pt x="1799608" y="6080"/>
                  </a:lnTo>
                  <a:lnTo>
                    <a:pt x="1752311" y="2714"/>
                  </a:lnTo>
                  <a:lnTo>
                    <a:pt x="1704656" y="681"/>
                  </a:lnTo>
                  <a:lnTo>
                    <a:pt x="1656664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676506" y="2736278"/>
              <a:ext cx="622935" cy="767080"/>
            </a:xfrm>
            <a:custGeom>
              <a:avLst/>
              <a:gdLst/>
              <a:ahLst/>
              <a:cxnLst/>
              <a:rect l="l" t="t" r="r" b="b"/>
              <a:pathLst>
                <a:path w="622935" h="767079">
                  <a:moveTo>
                    <a:pt x="480326" y="695553"/>
                  </a:moveTo>
                  <a:lnTo>
                    <a:pt x="71259" y="695553"/>
                  </a:lnTo>
                  <a:lnTo>
                    <a:pt x="71259" y="143103"/>
                  </a:lnTo>
                  <a:lnTo>
                    <a:pt x="0" y="143103"/>
                  </a:lnTo>
                  <a:lnTo>
                    <a:pt x="0" y="695553"/>
                  </a:lnTo>
                  <a:lnTo>
                    <a:pt x="0" y="766673"/>
                  </a:lnTo>
                  <a:lnTo>
                    <a:pt x="480326" y="766673"/>
                  </a:lnTo>
                  <a:lnTo>
                    <a:pt x="480326" y="695553"/>
                  </a:lnTo>
                  <a:close/>
                </a:path>
                <a:path w="622935" h="767079">
                  <a:moveTo>
                    <a:pt x="622858" y="0"/>
                  </a:moveTo>
                  <a:lnTo>
                    <a:pt x="142532" y="0"/>
                  </a:lnTo>
                  <a:lnTo>
                    <a:pt x="142532" y="624281"/>
                  </a:lnTo>
                  <a:lnTo>
                    <a:pt x="622858" y="624281"/>
                  </a:lnTo>
                  <a:lnTo>
                    <a:pt x="6228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747779" y="2808109"/>
              <a:ext cx="480695" cy="623570"/>
            </a:xfrm>
            <a:custGeom>
              <a:avLst/>
              <a:gdLst/>
              <a:ahLst/>
              <a:cxnLst/>
              <a:rect l="l" t="t" r="r" b="b"/>
              <a:pathLst>
                <a:path w="480695" h="623570">
                  <a:moveTo>
                    <a:pt x="480326" y="552450"/>
                  </a:moveTo>
                  <a:lnTo>
                    <a:pt x="71259" y="552450"/>
                  </a:lnTo>
                  <a:lnTo>
                    <a:pt x="71259" y="0"/>
                  </a:lnTo>
                  <a:lnTo>
                    <a:pt x="0" y="0"/>
                  </a:lnTo>
                  <a:lnTo>
                    <a:pt x="0" y="552450"/>
                  </a:lnTo>
                  <a:lnTo>
                    <a:pt x="0" y="623570"/>
                  </a:lnTo>
                  <a:lnTo>
                    <a:pt x="480326" y="623570"/>
                  </a:lnTo>
                  <a:lnTo>
                    <a:pt x="480326" y="55245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657964" y="2717749"/>
              <a:ext cx="661670" cy="802640"/>
            </a:xfrm>
            <a:custGeom>
              <a:avLst/>
              <a:gdLst/>
              <a:ahLst/>
              <a:cxnLst/>
              <a:rect l="l" t="t" r="r" b="b"/>
              <a:pathLst>
                <a:path w="661670" h="802639">
                  <a:moveTo>
                    <a:pt x="339229" y="106908"/>
                  </a:moveTo>
                  <a:lnTo>
                    <a:pt x="337743" y="99796"/>
                  </a:lnTo>
                  <a:lnTo>
                    <a:pt x="333705" y="93891"/>
                  </a:lnTo>
                  <a:lnTo>
                    <a:pt x="327812" y="89865"/>
                  </a:lnTo>
                  <a:lnTo>
                    <a:pt x="320700" y="88366"/>
                  </a:lnTo>
                  <a:lnTo>
                    <a:pt x="230911" y="88366"/>
                  </a:lnTo>
                  <a:lnTo>
                    <a:pt x="223812" y="89865"/>
                  </a:lnTo>
                  <a:lnTo>
                    <a:pt x="217906" y="93891"/>
                  </a:lnTo>
                  <a:lnTo>
                    <a:pt x="213880" y="99796"/>
                  </a:lnTo>
                  <a:lnTo>
                    <a:pt x="212382" y="106908"/>
                  </a:lnTo>
                  <a:lnTo>
                    <a:pt x="213880" y="114007"/>
                  </a:lnTo>
                  <a:lnTo>
                    <a:pt x="217906" y="119900"/>
                  </a:lnTo>
                  <a:lnTo>
                    <a:pt x="223812" y="123939"/>
                  </a:lnTo>
                  <a:lnTo>
                    <a:pt x="230911" y="125425"/>
                  </a:lnTo>
                  <a:lnTo>
                    <a:pt x="320700" y="125425"/>
                  </a:lnTo>
                  <a:lnTo>
                    <a:pt x="327812" y="123939"/>
                  </a:lnTo>
                  <a:lnTo>
                    <a:pt x="333705" y="119900"/>
                  </a:lnTo>
                  <a:lnTo>
                    <a:pt x="337743" y="114007"/>
                  </a:lnTo>
                  <a:lnTo>
                    <a:pt x="339229" y="106908"/>
                  </a:lnTo>
                  <a:close/>
                </a:path>
                <a:path w="661670" h="802639">
                  <a:moveTo>
                    <a:pt x="393382" y="391960"/>
                  </a:moveTo>
                  <a:lnTo>
                    <a:pt x="391896" y="384860"/>
                  </a:lnTo>
                  <a:lnTo>
                    <a:pt x="387870" y="378955"/>
                  </a:lnTo>
                  <a:lnTo>
                    <a:pt x="381965" y="374916"/>
                  </a:lnTo>
                  <a:lnTo>
                    <a:pt x="374865" y="373418"/>
                  </a:lnTo>
                  <a:lnTo>
                    <a:pt x="232333" y="373418"/>
                  </a:lnTo>
                  <a:lnTo>
                    <a:pt x="225234" y="374916"/>
                  </a:lnTo>
                  <a:lnTo>
                    <a:pt x="219329" y="378955"/>
                  </a:lnTo>
                  <a:lnTo>
                    <a:pt x="215303" y="384860"/>
                  </a:lnTo>
                  <a:lnTo>
                    <a:pt x="213804" y="391960"/>
                  </a:lnTo>
                  <a:lnTo>
                    <a:pt x="215303" y="399059"/>
                  </a:lnTo>
                  <a:lnTo>
                    <a:pt x="219329" y="404964"/>
                  </a:lnTo>
                  <a:lnTo>
                    <a:pt x="225234" y="409003"/>
                  </a:lnTo>
                  <a:lnTo>
                    <a:pt x="232333" y="410489"/>
                  </a:lnTo>
                  <a:lnTo>
                    <a:pt x="374865" y="410489"/>
                  </a:lnTo>
                  <a:lnTo>
                    <a:pt x="381965" y="409003"/>
                  </a:lnTo>
                  <a:lnTo>
                    <a:pt x="387870" y="404964"/>
                  </a:lnTo>
                  <a:lnTo>
                    <a:pt x="391896" y="399059"/>
                  </a:lnTo>
                  <a:lnTo>
                    <a:pt x="393382" y="391960"/>
                  </a:lnTo>
                  <a:close/>
                </a:path>
                <a:path w="661670" h="802639">
                  <a:moveTo>
                    <a:pt x="393382" y="320700"/>
                  </a:moveTo>
                  <a:lnTo>
                    <a:pt x="391896" y="313588"/>
                  </a:lnTo>
                  <a:lnTo>
                    <a:pt x="387870" y="307682"/>
                  </a:lnTo>
                  <a:lnTo>
                    <a:pt x="381965" y="303644"/>
                  </a:lnTo>
                  <a:lnTo>
                    <a:pt x="374865" y="302158"/>
                  </a:lnTo>
                  <a:lnTo>
                    <a:pt x="232333" y="302158"/>
                  </a:lnTo>
                  <a:lnTo>
                    <a:pt x="225234" y="303644"/>
                  </a:lnTo>
                  <a:lnTo>
                    <a:pt x="219329" y="307682"/>
                  </a:lnTo>
                  <a:lnTo>
                    <a:pt x="215303" y="313588"/>
                  </a:lnTo>
                  <a:lnTo>
                    <a:pt x="213804" y="320700"/>
                  </a:lnTo>
                  <a:lnTo>
                    <a:pt x="215303" y="327799"/>
                  </a:lnTo>
                  <a:lnTo>
                    <a:pt x="219329" y="333705"/>
                  </a:lnTo>
                  <a:lnTo>
                    <a:pt x="225234" y="337731"/>
                  </a:lnTo>
                  <a:lnTo>
                    <a:pt x="232333" y="339229"/>
                  </a:lnTo>
                  <a:lnTo>
                    <a:pt x="374865" y="339229"/>
                  </a:lnTo>
                  <a:lnTo>
                    <a:pt x="381774" y="337731"/>
                  </a:lnTo>
                  <a:lnTo>
                    <a:pt x="387337" y="333705"/>
                  </a:lnTo>
                  <a:lnTo>
                    <a:pt x="391299" y="327799"/>
                  </a:lnTo>
                  <a:lnTo>
                    <a:pt x="393382" y="320700"/>
                  </a:lnTo>
                  <a:close/>
                </a:path>
                <a:path w="661670" h="802639">
                  <a:moveTo>
                    <a:pt x="393382" y="108318"/>
                  </a:moveTo>
                  <a:lnTo>
                    <a:pt x="391896" y="101219"/>
                  </a:lnTo>
                  <a:lnTo>
                    <a:pt x="387870" y="95326"/>
                  </a:lnTo>
                  <a:lnTo>
                    <a:pt x="381965" y="91287"/>
                  </a:lnTo>
                  <a:lnTo>
                    <a:pt x="374865" y="89789"/>
                  </a:lnTo>
                  <a:lnTo>
                    <a:pt x="367766" y="91287"/>
                  </a:lnTo>
                  <a:lnTo>
                    <a:pt x="361861" y="95326"/>
                  </a:lnTo>
                  <a:lnTo>
                    <a:pt x="357835" y="101219"/>
                  </a:lnTo>
                  <a:lnTo>
                    <a:pt x="356336" y="108318"/>
                  </a:lnTo>
                  <a:lnTo>
                    <a:pt x="357835" y="115430"/>
                  </a:lnTo>
                  <a:lnTo>
                    <a:pt x="361861" y="121335"/>
                  </a:lnTo>
                  <a:lnTo>
                    <a:pt x="367766" y="125374"/>
                  </a:lnTo>
                  <a:lnTo>
                    <a:pt x="374865" y="126860"/>
                  </a:lnTo>
                  <a:lnTo>
                    <a:pt x="381965" y="125374"/>
                  </a:lnTo>
                  <a:lnTo>
                    <a:pt x="387870" y="121335"/>
                  </a:lnTo>
                  <a:lnTo>
                    <a:pt x="391896" y="115430"/>
                  </a:lnTo>
                  <a:lnTo>
                    <a:pt x="393382" y="108318"/>
                  </a:lnTo>
                  <a:close/>
                </a:path>
                <a:path w="661670" h="802639">
                  <a:moveTo>
                    <a:pt x="446138" y="322122"/>
                  </a:moveTo>
                  <a:lnTo>
                    <a:pt x="444639" y="315010"/>
                  </a:lnTo>
                  <a:lnTo>
                    <a:pt x="440613" y="309105"/>
                  </a:lnTo>
                  <a:lnTo>
                    <a:pt x="434708" y="305079"/>
                  </a:lnTo>
                  <a:lnTo>
                    <a:pt x="427609" y="303593"/>
                  </a:lnTo>
                  <a:lnTo>
                    <a:pt x="420700" y="305079"/>
                  </a:lnTo>
                  <a:lnTo>
                    <a:pt x="415137" y="309105"/>
                  </a:lnTo>
                  <a:lnTo>
                    <a:pt x="411175" y="315010"/>
                  </a:lnTo>
                  <a:lnTo>
                    <a:pt x="409079" y="322122"/>
                  </a:lnTo>
                  <a:lnTo>
                    <a:pt x="410565" y="329222"/>
                  </a:lnTo>
                  <a:lnTo>
                    <a:pt x="414604" y="335127"/>
                  </a:lnTo>
                  <a:lnTo>
                    <a:pt x="420509" y="339166"/>
                  </a:lnTo>
                  <a:lnTo>
                    <a:pt x="427609" y="340664"/>
                  </a:lnTo>
                  <a:lnTo>
                    <a:pt x="434708" y="339166"/>
                  </a:lnTo>
                  <a:lnTo>
                    <a:pt x="440613" y="335127"/>
                  </a:lnTo>
                  <a:lnTo>
                    <a:pt x="444639" y="329222"/>
                  </a:lnTo>
                  <a:lnTo>
                    <a:pt x="446138" y="322122"/>
                  </a:lnTo>
                  <a:close/>
                </a:path>
                <a:path w="661670" h="802639">
                  <a:moveTo>
                    <a:pt x="518820" y="249428"/>
                  </a:moveTo>
                  <a:lnTo>
                    <a:pt x="517334" y="242328"/>
                  </a:lnTo>
                  <a:lnTo>
                    <a:pt x="513295" y="236423"/>
                  </a:lnTo>
                  <a:lnTo>
                    <a:pt x="507390" y="232384"/>
                  </a:lnTo>
                  <a:lnTo>
                    <a:pt x="500278" y="230886"/>
                  </a:lnTo>
                  <a:lnTo>
                    <a:pt x="232321" y="230886"/>
                  </a:lnTo>
                  <a:lnTo>
                    <a:pt x="225221" y="232384"/>
                  </a:lnTo>
                  <a:lnTo>
                    <a:pt x="219329" y="236423"/>
                  </a:lnTo>
                  <a:lnTo>
                    <a:pt x="215303" y="242328"/>
                  </a:lnTo>
                  <a:lnTo>
                    <a:pt x="213804" y="249428"/>
                  </a:lnTo>
                  <a:lnTo>
                    <a:pt x="215303" y="256540"/>
                  </a:lnTo>
                  <a:lnTo>
                    <a:pt x="219329" y="262432"/>
                  </a:lnTo>
                  <a:lnTo>
                    <a:pt x="225221" y="266471"/>
                  </a:lnTo>
                  <a:lnTo>
                    <a:pt x="232321" y="267957"/>
                  </a:lnTo>
                  <a:lnTo>
                    <a:pt x="498868" y="267957"/>
                  </a:lnTo>
                  <a:lnTo>
                    <a:pt x="505993" y="266471"/>
                  </a:lnTo>
                  <a:lnTo>
                    <a:pt x="512051" y="262432"/>
                  </a:lnTo>
                  <a:lnTo>
                    <a:pt x="516509" y="256540"/>
                  </a:lnTo>
                  <a:lnTo>
                    <a:pt x="518820" y="249428"/>
                  </a:lnTo>
                  <a:close/>
                </a:path>
                <a:path w="661670" h="802639">
                  <a:moveTo>
                    <a:pt x="588657" y="106908"/>
                  </a:moveTo>
                  <a:lnTo>
                    <a:pt x="587159" y="99796"/>
                  </a:lnTo>
                  <a:lnTo>
                    <a:pt x="583133" y="93891"/>
                  </a:lnTo>
                  <a:lnTo>
                    <a:pt x="577240" y="89865"/>
                  </a:lnTo>
                  <a:lnTo>
                    <a:pt x="570141" y="88366"/>
                  </a:lnTo>
                  <a:lnTo>
                    <a:pt x="427621" y="88366"/>
                  </a:lnTo>
                  <a:lnTo>
                    <a:pt x="420509" y="89865"/>
                  </a:lnTo>
                  <a:lnTo>
                    <a:pt x="414604" y="93891"/>
                  </a:lnTo>
                  <a:lnTo>
                    <a:pt x="410565" y="99796"/>
                  </a:lnTo>
                  <a:lnTo>
                    <a:pt x="409079" y="106908"/>
                  </a:lnTo>
                  <a:lnTo>
                    <a:pt x="410565" y="114007"/>
                  </a:lnTo>
                  <a:lnTo>
                    <a:pt x="414604" y="119900"/>
                  </a:lnTo>
                  <a:lnTo>
                    <a:pt x="420509" y="123939"/>
                  </a:lnTo>
                  <a:lnTo>
                    <a:pt x="427621" y="125425"/>
                  </a:lnTo>
                  <a:lnTo>
                    <a:pt x="570141" y="125425"/>
                  </a:lnTo>
                  <a:lnTo>
                    <a:pt x="577240" y="123939"/>
                  </a:lnTo>
                  <a:lnTo>
                    <a:pt x="583133" y="119900"/>
                  </a:lnTo>
                  <a:lnTo>
                    <a:pt x="587159" y="114007"/>
                  </a:lnTo>
                  <a:lnTo>
                    <a:pt x="588657" y="106908"/>
                  </a:lnTo>
                  <a:close/>
                </a:path>
                <a:path w="661670" h="802639">
                  <a:moveTo>
                    <a:pt x="590105" y="178168"/>
                  </a:moveTo>
                  <a:lnTo>
                    <a:pt x="588606" y="171056"/>
                  </a:lnTo>
                  <a:lnTo>
                    <a:pt x="584568" y="165150"/>
                  </a:lnTo>
                  <a:lnTo>
                    <a:pt x="578662" y="161124"/>
                  </a:lnTo>
                  <a:lnTo>
                    <a:pt x="571550" y="159626"/>
                  </a:lnTo>
                  <a:lnTo>
                    <a:pt x="232333" y="159626"/>
                  </a:lnTo>
                  <a:lnTo>
                    <a:pt x="225234" y="161124"/>
                  </a:lnTo>
                  <a:lnTo>
                    <a:pt x="219329" y="165150"/>
                  </a:lnTo>
                  <a:lnTo>
                    <a:pt x="215303" y="171056"/>
                  </a:lnTo>
                  <a:lnTo>
                    <a:pt x="213817" y="178168"/>
                  </a:lnTo>
                  <a:lnTo>
                    <a:pt x="215303" y="185267"/>
                  </a:lnTo>
                  <a:lnTo>
                    <a:pt x="219329" y="191173"/>
                  </a:lnTo>
                  <a:lnTo>
                    <a:pt x="225234" y="195199"/>
                  </a:lnTo>
                  <a:lnTo>
                    <a:pt x="232333" y="196684"/>
                  </a:lnTo>
                  <a:lnTo>
                    <a:pt x="570141" y="196684"/>
                  </a:lnTo>
                  <a:lnTo>
                    <a:pt x="577253" y="195199"/>
                  </a:lnTo>
                  <a:lnTo>
                    <a:pt x="583311" y="191173"/>
                  </a:lnTo>
                  <a:lnTo>
                    <a:pt x="587768" y="185267"/>
                  </a:lnTo>
                  <a:lnTo>
                    <a:pt x="590105" y="178168"/>
                  </a:lnTo>
                  <a:close/>
                </a:path>
                <a:path w="661670" h="802639">
                  <a:moveTo>
                    <a:pt x="661365" y="18529"/>
                  </a:moveTo>
                  <a:lnTo>
                    <a:pt x="659866" y="11430"/>
                  </a:lnTo>
                  <a:lnTo>
                    <a:pt x="655840" y="5524"/>
                  </a:lnTo>
                  <a:lnTo>
                    <a:pt x="649935" y="1498"/>
                  </a:lnTo>
                  <a:lnTo>
                    <a:pt x="642823" y="0"/>
                  </a:lnTo>
                  <a:lnTo>
                    <a:pt x="624293" y="0"/>
                  </a:lnTo>
                  <a:lnTo>
                    <a:pt x="624293" y="37058"/>
                  </a:lnTo>
                  <a:lnTo>
                    <a:pt x="624293" y="352044"/>
                  </a:lnTo>
                  <a:lnTo>
                    <a:pt x="624293" y="367436"/>
                  </a:lnTo>
                  <a:lnTo>
                    <a:pt x="624293" y="625703"/>
                  </a:lnTo>
                  <a:lnTo>
                    <a:pt x="578294" y="625703"/>
                  </a:lnTo>
                  <a:lnTo>
                    <a:pt x="571550" y="624293"/>
                  </a:lnTo>
                  <a:lnTo>
                    <a:pt x="564807" y="625703"/>
                  </a:lnTo>
                  <a:lnTo>
                    <a:pt x="553034" y="625703"/>
                  </a:lnTo>
                  <a:lnTo>
                    <a:pt x="553034" y="659917"/>
                  </a:lnTo>
                  <a:lnTo>
                    <a:pt x="553034" y="696976"/>
                  </a:lnTo>
                  <a:lnTo>
                    <a:pt x="507022" y="696976"/>
                  </a:lnTo>
                  <a:lnTo>
                    <a:pt x="500278" y="695553"/>
                  </a:lnTo>
                  <a:lnTo>
                    <a:pt x="493547" y="696976"/>
                  </a:lnTo>
                  <a:lnTo>
                    <a:pt x="481761" y="696976"/>
                  </a:lnTo>
                  <a:lnTo>
                    <a:pt x="481761" y="731189"/>
                  </a:lnTo>
                  <a:lnTo>
                    <a:pt x="481761" y="768235"/>
                  </a:lnTo>
                  <a:lnTo>
                    <a:pt x="35648" y="768235"/>
                  </a:lnTo>
                  <a:lnTo>
                    <a:pt x="35648" y="179578"/>
                  </a:lnTo>
                  <a:lnTo>
                    <a:pt x="71272" y="179578"/>
                  </a:lnTo>
                  <a:lnTo>
                    <a:pt x="71272" y="712660"/>
                  </a:lnTo>
                  <a:lnTo>
                    <a:pt x="72758" y="719759"/>
                  </a:lnTo>
                  <a:lnTo>
                    <a:pt x="76796" y="725665"/>
                  </a:lnTo>
                  <a:lnTo>
                    <a:pt x="82702" y="729691"/>
                  </a:lnTo>
                  <a:lnTo>
                    <a:pt x="89814" y="731189"/>
                  </a:lnTo>
                  <a:lnTo>
                    <a:pt x="481761" y="731189"/>
                  </a:lnTo>
                  <a:lnTo>
                    <a:pt x="481761" y="696976"/>
                  </a:lnTo>
                  <a:lnTo>
                    <a:pt x="106921" y="696976"/>
                  </a:lnTo>
                  <a:lnTo>
                    <a:pt x="106921" y="167805"/>
                  </a:lnTo>
                  <a:lnTo>
                    <a:pt x="108331" y="161048"/>
                  </a:lnTo>
                  <a:lnTo>
                    <a:pt x="106921" y="154330"/>
                  </a:lnTo>
                  <a:lnTo>
                    <a:pt x="106921" y="108318"/>
                  </a:lnTo>
                  <a:lnTo>
                    <a:pt x="142532" y="108318"/>
                  </a:lnTo>
                  <a:lnTo>
                    <a:pt x="142532" y="641400"/>
                  </a:lnTo>
                  <a:lnTo>
                    <a:pt x="144030" y="648500"/>
                  </a:lnTo>
                  <a:lnTo>
                    <a:pt x="148056" y="654392"/>
                  </a:lnTo>
                  <a:lnTo>
                    <a:pt x="153962" y="658431"/>
                  </a:lnTo>
                  <a:lnTo>
                    <a:pt x="161074" y="659917"/>
                  </a:lnTo>
                  <a:lnTo>
                    <a:pt x="553034" y="659917"/>
                  </a:lnTo>
                  <a:lnTo>
                    <a:pt x="553034" y="625703"/>
                  </a:lnTo>
                  <a:lnTo>
                    <a:pt x="178181" y="625703"/>
                  </a:lnTo>
                  <a:lnTo>
                    <a:pt x="178181" y="96545"/>
                  </a:lnTo>
                  <a:lnTo>
                    <a:pt x="179603" y="89789"/>
                  </a:lnTo>
                  <a:lnTo>
                    <a:pt x="178181" y="83058"/>
                  </a:lnTo>
                  <a:lnTo>
                    <a:pt x="178181" y="37058"/>
                  </a:lnTo>
                  <a:lnTo>
                    <a:pt x="624293" y="37058"/>
                  </a:lnTo>
                  <a:lnTo>
                    <a:pt x="624293" y="0"/>
                  </a:lnTo>
                  <a:lnTo>
                    <a:pt x="161074" y="0"/>
                  </a:lnTo>
                  <a:lnTo>
                    <a:pt x="153962" y="1498"/>
                  </a:lnTo>
                  <a:lnTo>
                    <a:pt x="148056" y="5524"/>
                  </a:lnTo>
                  <a:lnTo>
                    <a:pt x="144030" y="11430"/>
                  </a:lnTo>
                  <a:lnTo>
                    <a:pt x="142532" y="18529"/>
                  </a:lnTo>
                  <a:lnTo>
                    <a:pt x="142532" y="71272"/>
                  </a:lnTo>
                  <a:lnTo>
                    <a:pt x="89814" y="71272"/>
                  </a:lnTo>
                  <a:lnTo>
                    <a:pt x="82702" y="72758"/>
                  </a:lnTo>
                  <a:lnTo>
                    <a:pt x="76796" y="76796"/>
                  </a:lnTo>
                  <a:lnTo>
                    <a:pt x="72758" y="82689"/>
                  </a:lnTo>
                  <a:lnTo>
                    <a:pt x="71272" y="89789"/>
                  </a:lnTo>
                  <a:lnTo>
                    <a:pt x="71272" y="142532"/>
                  </a:lnTo>
                  <a:lnTo>
                    <a:pt x="18542" y="142532"/>
                  </a:lnTo>
                  <a:lnTo>
                    <a:pt x="11430" y="144030"/>
                  </a:lnTo>
                  <a:lnTo>
                    <a:pt x="5524" y="148056"/>
                  </a:lnTo>
                  <a:lnTo>
                    <a:pt x="1498" y="153962"/>
                  </a:lnTo>
                  <a:lnTo>
                    <a:pt x="0" y="161048"/>
                  </a:lnTo>
                  <a:lnTo>
                    <a:pt x="0" y="783920"/>
                  </a:lnTo>
                  <a:lnTo>
                    <a:pt x="1498" y="791032"/>
                  </a:lnTo>
                  <a:lnTo>
                    <a:pt x="5524" y="796937"/>
                  </a:lnTo>
                  <a:lnTo>
                    <a:pt x="11430" y="800963"/>
                  </a:lnTo>
                  <a:lnTo>
                    <a:pt x="18542" y="802449"/>
                  </a:lnTo>
                  <a:lnTo>
                    <a:pt x="498868" y="802449"/>
                  </a:lnTo>
                  <a:lnTo>
                    <a:pt x="505993" y="800989"/>
                  </a:lnTo>
                  <a:lnTo>
                    <a:pt x="512051" y="797115"/>
                  </a:lnTo>
                  <a:lnTo>
                    <a:pt x="516509" y="791629"/>
                  </a:lnTo>
                  <a:lnTo>
                    <a:pt x="518820" y="785342"/>
                  </a:lnTo>
                  <a:lnTo>
                    <a:pt x="518820" y="731189"/>
                  </a:lnTo>
                  <a:lnTo>
                    <a:pt x="570141" y="731189"/>
                  </a:lnTo>
                  <a:lnTo>
                    <a:pt x="577253" y="729716"/>
                  </a:lnTo>
                  <a:lnTo>
                    <a:pt x="583311" y="725843"/>
                  </a:lnTo>
                  <a:lnTo>
                    <a:pt x="587768" y="720356"/>
                  </a:lnTo>
                  <a:lnTo>
                    <a:pt x="590105" y="714082"/>
                  </a:lnTo>
                  <a:lnTo>
                    <a:pt x="590105" y="659917"/>
                  </a:lnTo>
                  <a:lnTo>
                    <a:pt x="641400" y="659917"/>
                  </a:lnTo>
                  <a:lnTo>
                    <a:pt x="648525" y="658431"/>
                  </a:lnTo>
                  <a:lnTo>
                    <a:pt x="654583" y="654392"/>
                  </a:lnTo>
                  <a:lnTo>
                    <a:pt x="659041" y="648500"/>
                  </a:lnTo>
                  <a:lnTo>
                    <a:pt x="661365" y="641400"/>
                  </a:lnTo>
                  <a:lnTo>
                    <a:pt x="661365" y="625703"/>
                  </a:lnTo>
                  <a:lnTo>
                    <a:pt x="661365" y="385953"/>
                  </a:lnTo>
                  <a:lnTo>
                    <a:pt x="661365" y="367436"/>
                  </a:lnTo>
                  <a:lnTo>
                    <a:pt x="661365" y="352044"/>
                  </a:lnTo>
                  <a:lnTo>
                    <a:pt x="661365" y="333527"/>
                  </a:lnTo>
                  <a:lnTo>
                    <a:pt x="661365" y="37058"/>
                  </a:lnTo>
                  <a:lnTo>
                    <a:pt x="661365" y="18529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22495" y="1976831"/>
              <a:ext cx="65405" cy="3333115"/>
            </a:xfrm>
            <a:custGeom>
              <a:avLst/>
              <a:gdLst/>
              <a:ahLst/>
              <a:cxnLst/>
              <a:rect l="l" t="t" r="r" b="b"/>
              <a:pathLst>
                <a:path w="65404" h="3333115">
                  <a:moveTo>
                    <a:pt x="0" y="3332975"/>
                  </a:moveTo>
                  <a:lnTo>
                    <a:pt x="64935" y="3332975"/>
                  </a:lnTo>
                  <a:lnTo>
                    <a:pt x="64935" y="0"/>
                  </a:lnTo>
                  <a:lnTo>
                    <a:pt x="0" y="0"/>
                  </a:lnTo>
                  <a:lnTo>
                    <a:pt x="0" y="333297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822700" y="3796624"/>
            <a:ext cx="1316951" cy="96757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00" algn="r">
              <a:lnSpc>
                <a:spcPct val="100000"/>
              </a:lnSpc>
              <a:spcBef>
                <a:spcPts val="105"/>
              </a:spcBef>
            </a:pPr>
            <a:r>
              <a:rPr sz="1550" b="1" spc="-10" dirty="0">
                <a:solidFill>
                  <a:srgbClr val="EB5C40"/>
                </a:solidFill>
                <a:latin typeface="Roboto"/>
                <a:cs typeface="Roboto"/>
              </a:rPr>
              <a:t>Primary</a:t>
            </a:r>
            <a:r>
              <a:rPr lang="es-AR" sz="1550" dirty="0">
                <a:latin typeface="Roboto"/>
                <a:cs typeface="Roboto"/>
              </a:rPr>
              <a:t> </a:t>
            </a:r>
            <a:r>
              <a:rPr sz="1550" b="1" spc="-20" dirty="0">
                <a:solidFill>
                  <a:srgbClr val="EB5C40"/>
                </a:solidFill>
                <a:latin typeface="Roboto"/>
                <a:cs typeface="Roboto"/>
              </a:rPr>
              <a:t>Data </a:t>
            </a:r>
            <a:r>
              <a:rPr sz="1550" spc="-10" dirty="0">
                <a:solidFill>
                  <a:srgbClr val="EB5C40"/>
                </a:solidFill>
                <a:latin typeface="Roboto"/>
                <a:cs typeface="Roboto"/>
              </a:rPr>
              <a:t>Collection Methods</a:t>
            </a:r>
            <a:endParaRPr sz="1550" dirty="0">
              <a:latin typeface="Roboto"/>
              <a:cs typeface="Robo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60456" y="3796624"/>
            <a:ext cx="971550" cy="975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100"/>
              </a:spcBef>
            </a:pPr>
            <a:r>
              <a:rPr sz="1550" b="1" spc="-10" dirty="0">
                <a:solidFill>
                  <a:srgbClr val="EB5C40"/>
                </a:solidFill>
                <a:latin typeface="Roboto"/>
                <a:cs typeface="Roboto"/>
              </a:rPr>
              <a:t>Secondary </a:t>
            </a:r>
            <a:r>
              <a:rPr sz="1550" b="1" spc="-20" dirty="0">
                <a:solidFill>
                  <a:srgbClr val="EB5C40"/>
                </a:solidFill>
                <a:latin typeface="Roboto"/>
                <a:cs typeface="Roboto"/>
              </a:rPr>
              <a:t>Data </a:t>
            </a:r>
            <a:r>
              <a:rPr sz="1550" spc="-10" dirty="0">
                <a:solidFill>
                  <a:srgbClr val="EB5C40"/>
                </a:solidFill>
                <a:latin typeface="Roboto"/>
                <a:cs typeface="Roboto"/>
              </a:rPr>
              <a:t>Collection Methods</a:t>
            </a:r>
            <a:endParaRPr sz="1550">
              <a:latin typeface="Roboto"/>
              <a:cs typeface="Roboto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278448" y="2593699"/>
            <a:ext cx="826769" cy="937894"/>
            <a:chOff x="4278448" y="2593699"/>
            <a:chExt cx="826769" cy="937894"/>
          </a:xfrm>
        </p:grpSpPr>
        <p:sp>
          <p:nvSpPr>
            <p:cNvPr id="12" name="object 12"/>
            <p:cNvSpPr/>
            <p:nvPr/>
          </p:nvSpPr>
          <p:spPr>
            <a:xfrm>
              <a:off x="4537156" y="2613181"/>
              <a:ext cx="285115" cy="242570"/>
            </a:xfrm>
            <a:custGeom>
              <a:avLst/>
              <a:gdLst/>
              <a:ahLst/>
              <a:cxnLst/>
              <a:rect l="l" t="t" r="r" b="b"/>
              <a:pathLst>
                <a:path w="285114" h="242569">
                  <a:moveTo>
                    <a:pt x="228650" y="0"/>
                  </a:moveTo>
                  <a:lnTo>
                    <a:pt x="56032" y="0"/>
                  </a:lnTo>
                  <a:lnTo>
                    <a:pt x="33856" y="4493"/>
                  </a:lnTo>
                  <a:lnTo>
                    <a:pt x="16086" y="16651"/>
                  </a:lnTo>
                  <a:lnTo>
                    <a:pt x="4281" y="34488"/>
                  </a:lnTo>
                  <a:lnTo>
                    <a:pt x="0" y="56019"/>
                  </a:lnTo>
                  <a:lnTo>
                    <a:pt x="0" y="140817"/>
                  </a:lnTo>
                  <a:lnTo>
                    <a:pt x="4281" y="162327"/>
                  </a:lnTo>
                  <a:lnTo>
                    <a:pt x="16086" y="180003"/>
                  </a:lnTo>
                  <a:lnTo>
                    <a:pt x="33856" y="191716"/>
                  </a:lnTo>
                  <a:lnTo>
                    <a:pt x="56032" y="195338"/>
                  </a:lnTo>
                  <a:lnTo>
                    <a:pt x="139306" y="195338"/>
                  </a:lnTo>
                  <a:lnTo>
                    <a:pt x="143852" y="196850"/>
                  </a:lnTo>
                  <a:lnTo>
                    <a:pt x="146875" y="199872"/>
                  </a:lnTo>
                  <a:lnTo>
                    <a:pt x="196850" y="242277"/>
                  </a:lnTo>
                  <a:lnTo>
                    <a:pt x="202907" y="211988"/>
                  </a:lnTo>
                  <a:lnTo>
                    <a:pt x="204419" y="202907"/>
                  </a:lnTo>
                  <a:lnTo>
                    <a:pt x="212001" y="196850"/>
                  </a:lnTo>
                  <a:lnTo>
                    <a:pt x="226210" y="196991"/>
                  </a:lnTo>
                  <a:lnTo>
                    <a:pt x="232622" y="196850"/>
                  </a:lnTo>
                  <a:lnTo>
                    <a:pt x="240449" y="195574"/>
                  </a:lnTo>
                  <a:lnTo>
                    <a:pt x="275772" y="171105"/>
                  </a:lnTo>
                  <a:lnTo>
                    <a:pt x="284670" y="140817"/>
                  </a:lnTo>
                  <a:lnTo>
                    <a:pt x="284670" y="56019"/>
                  </a:lnTo>
                  <a:lnTo>
                    <a:pt x="280175" y="33856"/>
                  </a:lnTo>
                  <a:lnTo>
                    <a:pt x="268014" y="16089"/>
                  </a:lnTo>
                  <a:lnTo>
                    <a:pt x="250176" y="4282"/>
                  </a:lnTo>
                  <a:lnTo>
                    <a:pt x="2286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37156" y="2613181"/>
              <a:ext cx="285115" cy="242570"/>
            </a:xfrm>
            <a:custGeom>
              <a:avLst/>
              <a:gdLst/>
              <a:ahLst/>
              <a:cxnLst/>
              <a:rect l="l" t="t" r="r" b="b"/>
              <a:pathLst>
                <a:path w="285114" h="242569">
                  <a:moveTo>
                    <a:pt x="0" y="140817"/>
                  </a:moveTo>
                  <a:lnTo>
                    <a:pt x="0" y="56019"/>
                  </a:lnTo>
                  <a:lnTo>
                    <a:pt x="4281" y="34488"/>
                  </a:lnTo>
                  <a:lnTo>
                    <a:pt x="16086" y="16651"/>
                  </a:lnTo>
                  <a:lnTo>
                    <a:pt x="33856" y="4493"/>
                  </a:lnTo>
                  <a:lnTo>
                    <a:pt x="56032" y="0"/>
                  </a:lnTo>
                  <a:lnTo>
                    <a:pt x="228650" y="0"/>
                  </a:lnTo>
                  <a:lnTo>
                    <a:pt x="250176" y="4282"/>
                  </a:lnTo>
                  <a:lnTo>
                    <a:pt x="268014" y="16089"/>
                  </a:lnTo>
                  <a:lnTo>
                    <a:pt x="280175" y="33856"/>
                  </a:lnTo>
                  <a:lnTo>
                    <a:pt x="284670" y="56019"/>
                  </a:lnTo>
                  <a:lnTo>
                    <a:pt x="284670" y="140817"/>
                  </a:lnTo>
                  <a:lnTo>
                    <a:pt x="264862" y="183413"/>
                  </a:lnTo>
                  <a:lnTo>
                    <a:pt x="226210" y="196991"/>
                  </a:lnTo>
                  <a:lnTo>
                    <a:pt x="221068" y="196850"/>
                  </a:lnTo>
                  <a:lnTo>
                    <a:pt x="212001" y="196850"/>
                  </a:lnTo>
                  <a:lnTo>
                    <a:pt x="204419" y="202907"/>
                  </a:lnTo>
                  <a:lnTo>
                    <a:pt x="202907" y="211988"/>
                  </a:lnTo>
                  <a:lnTo>
                    <a:pt x="196850" y="242277"/>
                  </a:lnTo>
                  <a:lnTo>
                    <a:pt x="146875" y="199872"/>
                  </a:lnTo>
                  <a:lnTo>
                    <a:pt x="143852" y="196850"/>
                  </a:lnTo>
                  <a:lnTo>
                    <a:pt x="139306" y="195338"/>
                  </a:lnTo>
                  <a:lnTo>
                    <a:pt x="134759" y="195338"/>
                  </a:lnTo>
                  <a:lnTo>
                    <a:pt x="56032" y="195338"/>
                  </a:lnTo>
                  <a:lnTo>
                    <a:pt x="33856" y="191716"/>
                  </a:lnTo>
                  <a:lnTo>
                    <a:pt x="16086" y="180003"/>
                  </a:lnTo>
                  <a:lnTo>
                    <a:pt x="4281" y="162327"/>
                  </a:lnTo>
                  <a:lnTo>
                    <a:pt x="0" y="140817"/>
                  </a:lnTo>
                  <a:close/>
                </a:path>
              </a:pathLst>
            </a:custGeom>
            <a:ln w="3896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88141" y="2663532"/>
              <a:ext cx="181001" cy="8519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297930" y="3264822"/>
              <a:ext cx="340995" cy="247015"/>
            </a:xfrm>
            <a:custGeom>
              <a:avLst/>
              <a:gdLst/>
              <a:ahLst/>
              <a:cxnLst/>
              <a:rect l="l" t="t" r="r" b="b"/>
              <a:pathLst>
                <a:path w="340995" h="247014">
                  <a:moveTo>
                    <a:pt x="0" y="171107"/>
                  </a:moveTo>
                  <a:lnTo>
                    <a:pt x="6050" y="125831"/>
                  </a:lnTo>
                  <a:lnTo>
                    <a:pt x="23163" y="85016"/>
                  </a:lnTo>
                  <a:lnTo>
                    <a:pt x="49782" y="50344"/>
                  </a:lnTo>
                  <a:lnTo>
                    <a:pt x="84350" y="23496"/>
                  </a:lnTo>
                  <a:lnTo>
                    <a:pt x="125311" y="6154"/>
                  </a:lnTo>
                  <a:lnTo>
                    <a:pt x="171107" y="0"/>
                  </a:lnTo>
                  <a:lnTo>
                    <a:pt x="216800" y="6154"/>
                  </a:lnTo>
                  <a:lnTo>
                    <a:pt x="257486" y="23496"/>
                  </a:lnTo>
                  <a:lnTo>
                    <a:pt x="291692" y="50344"/>
                  </a:lnTo>
                  <a:lnTo>
                    <a:pt x="317946" y="85016"/>
                  </a:lnTo>
                  <a:lnTo>
                    <a:pt x="334778" y="125831"/>
                  </a:lnTo>
                  <a:lnTo>
                    <a:pt x="340715" y="171107"/>
                  </a:lnTo>
                  <a:lnTo>
                    <a:pt x="340715" y="246824"/>
                  </a:lnTo>
                  <a:lnTo>
                    <a:pt x="0" y="246824"/>
                  </a:lnTo>
                  <a:lnTo>
                    <a:pt x="0" y="171107"/>
                  </a:lnTo>
                  <a:close/>
                </a:path>
              </a:pathLst>
            </a:custGeom>
            <a:ln w="3896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55689" y="3019724"/>
              <a:ext cx="228244" cy="22719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02383" y="2810233"/>
              <a:ext cx="228244" cy="22720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744643" y="3055341"/>
              <a:ext cx="340995" cy="247015"/>
            </a:xfrm>
            <a:custGeom>
              <a:avLst/>
              <a:gdLst/>
              <a:ahLst/>
              <a:cxnLst/>
              <a:rect l="l" t="t" r="r" b="b"/>
              <a:pathLst>
                <a:path w="340995" h="247014">
                  <a:moveTo>
                    <a:pt x="171107" y="0"/>
                  </a:moveTo>
                  <a:lnTo>
                    <a:pt x="125311" y="6154"/>
                  </a:lnTo>
                  <a:lnTo>
                    <a:pt x="84350" y="23496"/>
                  </a:lnTo>
                  <a:lnTo>
                    <a:pt x="49782" y="50344"/>
                  </a:lnTo>
                  <a:lnTo>
                    <a:pt x="23163" y="85016"/>
                  </a:lnTo>
                  <a:lnTo>
                    <a:pt x="6050" y="125831"/>
                  </a:lnTo>
                  <a:lnTo>
                    <a:pt x="0" y="171107"/>
                  </a:lnTo>
                  <a:lnTo>
                    <a:pt x="0" y="246824"/>
                  </a:lnTo>
                  <a:lnTo>
                    <a:pt x="340715" y="246824"/>
                  </a:lnTo>
                  <a:lnTo>
                    <a:pt x="340715" y="171107"/>
                  </a:lnTo>
                  <a:lnTo>
                    <a:pt x="334778" y="125831"/>
                  </a:lnTo>
                  <a:lnTo>
                    <a:pt x="317946" y="85016"/>
                  </a:lnTo>
                  <a:lnTo>
                    <a:pt x="291692" y="50344"/>
                  </a:lnTo>
                  <a:lnTo>
                    <a:pt x="257486" y="23496"/>
                  </a:lnTo>
                  <a:lnTo>
                    <a:pt x="216800" y="6154"/>
                  </a:lnTo>
                  <a:lnTo>
                    <a:pt x="1711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744643" y="3055341"/>
              <a:ext cx="340995" cy="247015"/>
            </a:xfrm>
            <a:custGeom>
              <a:avLst/>
              <a:gdLst/>
              <a:ahLst/>
              <a:cxnLst/>
              <a:rect l="l" t="t" r="r" b="b"/>
              <a:pathLst>
                <a:path w="340995" h="247014">
                  <a:moveTo>
                    <a:pt x="0" y="171107"/>
                  </a:moveTo>
                  <a:lnTo>
                    <a:pt x="6050" y="125831"/>
                  </a:lnTo>
                  <a:lnTo>
                    <a:pt x="23163" y="85016"/>
                  </a:lnTo>
                  <a:lnTo>
                    <a:pt x="49782" y="50344"/>
                  </a:lnTo>
                  <a:lnTo>
                    <a:pt x="84350" y="23496"/>
                  </a:lnTo>
                  <a:lnTo>
                    <a:pt x="125311" y="6154"/>
                  </a:lnTo>
                  <a:lnTo>
                    <a:pt x="171107" y="0"/>
                  </a:lnTo>
                  <a:lnTo>
                    <a:pt x="216800" y="6154"/>
                  </a:lnTo>
                  <a:lnTo>
                    <a:pt x="257486" y="23496"/>
                  </a:lnTo>
                  <a:lnTo>
                    <a:pt x="291692" y="50344"/>
                  </a:lnTo>
                  <a:lnTo>
                    <a:pt x="317946" y="85016"/>
                  </a:lnTo>
                  <a:lnTo>
                    <a:pt x="334778" y="125831"/>
                  </a:lnTo>
                  <a:lnTo>
                    <a:pt x="340715" y="171107"/>
                  </a:lnTo>
                  <a:lnTo>
                    <a:pt x="340715" y="246824"/>
                  </a:lnTo>
                  <a:lnTo>
                    <a:pt x="0" y="246824"/>
                  </a:lnTo>
                  <a:lnTo>
                    <a:pt x="0" y="171107"/>
                  </a:lnTo>
                  <a:close/>
                </a:path>
              </a:pathLst>
            </a:custGeom>
            <a:ln w="38963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07299" y="1794331"/>
            <a:ext cx="2287270" cy="2929890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10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25" dirty="0">
                <a:latin typeface="Roboto Light"/>
                <a:cs typeface="Roboto Light"/>
              </a:rPr>
              <a:t>KII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25" dirty="0">
                <a:latin typeface="Roboto Light"/>
                <a:cs typeface="Roboto Light"/>
              </a:rPr>
              <a:t>FGD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90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dirty="0">
                <a:latin typeface="Roboto Light"/>
                <a:cs typeface="Roboto Light"/>
              </a:rPr>
              <a:t>Survey</a:t>
            </a:r>
            <a:r>
              <a:rPr sz="1400" b="0" spc="-7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(household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level)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Observations</a:t>
            </a:r>
            <a:endParaRPr sz="1400">
              <a:latin typeface="Roboto Light"/>
              <a:cs typeface="Roboto Light"/>
            </a:endParaRPr>
          </a:p>
          <a:p>
            <a:pPr marL="190500" marR="86360" indent="-178435">
              <a:lnSpc>
                <a:spcPct val="125000"/>
              </a:lnSpc>
              <a:spcBef>
                <a:spcPts val="570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spc="-10" dirty="0">
                <a:latin typeface="Roboto Light"/>
                <a:cs typeface="Roboto Light"/>
              </a:rPr>
              <a:t>Discussions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affected 	groups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dirty="0">
                <a:latin typeface="Roboto Light"/>
                <a:cs typeface="Roboto Light"/>
              </a:rPr>
              <a:t>Safety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audits</a:t>
            </a:r>
            <a:endParaRPr sz="1400">
              <a:latin typeface="Roboto Light"/>
              <a:cs typeface="Roboto Light"/>
            </a:endParaRPr>
          </a:p>
          <a:p>
            <a:pPr marL="190500" marR="5080" indent="-178435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Any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activities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10" dirty="0">
                <a:latin typeface="Roboto Light"/>
                <a:cs typeface="Roboto Light"/>
              </a:rPr>
              <a:t> affected 	groups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707299" y="5109411"/>
            <a:ext cx="2253615" cy="55880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1400" b="0" dirty="0">
                <a:latin typeface="Roboto Medium"/>
                <a:cs typeface="Roboto Medium"/>
              </a:rPr>
              <a:t>Gathering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data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directly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20" dirty="0">
                <a:latin typeface="Roboto Medium"/>
                <a:cs typeface="Roboto Medium"/>
              </a:rPr>
              <a:t>from</a:t>
            </a:r>
            <a:endParaRPr sz="14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spc="-10" dirty="0">
                <a:latin typeface="Roboto Medium"/>
                <a:cs typeface="Roboto Medium"/>
              </a:rPr>
              <a:t>first-</a:t>
            </a:r>
            <a:r>
              <a:rPr sz="1400" b="0" dirty="0">
                <a:latin typeface="Roboto Medium"/>
                <a:cs typeface="Roboto Medium"/>
              </a:rPr>
              <a:t>hand</a:t>
            </a:r>
            <a:r>
              <a:rPr sz="1400" b="0" spc="-5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sources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403248" y="1866340"/>
            <a:ext cx="2520950" cy="218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5080" indent="-178435">
              <a:lnSpc>
                <a:spcPct val="125000"/>
              </a:lnSpc>
              <a:spcBef>
                <a:spcPts val="100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spc="-10" dirty="0">
                <a:latin typeface="Roboto Light"/>
                <a:cs typeface="Roboto Light"/>
              </a:rPr>
              <a:t>NGO,</a:t>
            </a:r>
            <a:r>
              <a:rPr sz="1400" b="0" spc="-7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Human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Rights 	organisations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report/research</a:t>
            </a:r>
            <a:endParaRPr sz="1400">
              <a:latin typeface="Roboto Light"/>
              <a:cs typeface="Roboto Light"/>
            </a:endParaRPr>
          </a:p>
          <a:p>
            <a:pPr marL="190500" marR="648335" indent="-178435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Other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NGO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 	monitoring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data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dirty="0">
                <a:latin typeface="Roboto Light"/>
                <a:cs typeface="Roboto Light"/>
              </a:rPr>
              <a:t>News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outlets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90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Humanitarian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updates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Government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statistics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403248" y="4431993"/>
            <a:ext cx="251587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Gathering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data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collected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spc="-25" dirty="0">
                <a:latin typeface="Roboto Medium"/>
                <a:cs typeface="Roboto Medium"/>
              </a:rPr>
              <a:t>by </a:t>
            </a:r>
            <a:r>
              <a:rPr sz="1400" b="0" dirty="0">
                <a:latin typeface="Roboto Medium"/>
                <a:cs typeface="Roboto Medium"/>
              </a:rPr>
              <a:t>someone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else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earlier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and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20" dirty="0">
                <a:latin typeface="Roboto Medium"/>
                <a:cs typeface="Roboto Medium"/>
              </a:rPr>
              <a:t>made </a:t>
            </a:r>
            <a:r>
              <a:rPr sz="1400" b="0" spc="-10" dirty="0">
                <a:latin typeface="Roboto Medium"/>
                <a:cs typeface="Roboto Medium"/>
              </a:rPr>
              <a:t>available</a:t>
            </a:r>
            <a:endParaRPr sz="1400">
              <a:latin typeface="Roboto Medium"/>
              <a:cs typeface="Roboto Medium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2E85041-6BD3-0A47-4EDC-E5F4654C128E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3AF1A3E-DA66-6685-4B6B-20100DFC1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29" name="object 5">
              <a:extLst>
                <a:ext uri="{FF2B5EF4-FFF2-40B4-BE49-F238E27FC236}">
                  <a16:creationId xmlns:a16="http://schemas.microsoft.com/office/drawing/2014/main" id="{871FB09B-5057-057E-65B7-2E97197F4A04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36" name="object 6">
                <a:extLst>
                  <a:ext uri="{FF2B5EF4-FFF2-40B4-BE49-F238E27FC236}">
                    <a16:creationId xmlns:a16="http://schemas.microsoft.com/office/drawing/2014/main" id="{AB0C7E63-207A-1D1D-5005-35DA08710E93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7">
                <a:extLst>
                  <a:ext uri="{FF2B5EF4-FFF2-40B4-BE49-F238E27FC236}">
                    <a16:creationId xmlns:a16="http://schemas.microsoft.com/office/drawing/2014/main" id="{C0178093-6064-A0B4-3EA3-D1FAB3742FAA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0" name="object 8">
              <a:extLst>
                <a:ext uri="{FF2B5EF4-FFF2-40B4-BE49-F238E27FC236}">
                  <a16:creationId xmlns:a16="http://schemas.microsoft.com/office/drawing/2014/main" id="{61C5A367-D090-31A5-B2C4-17EC8E2FC0E5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9">
              <a:extLst>
                <a:ext uri="{FF2B5EF4-FFF2-40B4-BE49-F238E27FC236}">
                  <a16:creationId xmlns:a16="http://schemas.microsoft.com/office/drawing/2014/main" id="{39EF93C5-0399-8860-CF42-4C5063B31E50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32" name="object 10">
              <a:extLst>
                <a:ext uri="{FF2B5EF4-FFF2-40B4-BE49-F238E27FC236}">
                  <a16:creationId xmlns:a16="http://schemas.microsoft.com/office/drawing/2014/main" id="{4E58E2E8-FE92-B288-467E-7A9A20686FE6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11">
              <a:extLst>
                <a:ext uri="{FF2B5EF4-FFF2-40B4-BE49-F238E27FC236}">
                  <a16:creationId xmlns:a16="http://schemas.microsoft.com/office/drawing/2014/main" id="{E9FE4FDA-58FA-3A9F-AC10-097B5C4C996F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5</a:t>
              </a:fld>
              <a:endParaRPr lang="en-US" spc="-25" dirty="0"/>
            </a:p>
          </p:txBody>
        </p:sp>
        <p:sp>
          <p:nvSpPr>
            <p:cNvPr id="34" name="object 12">
              <a:extLst>
                <a:ext uri="{FF2B5EF4-FFF2-40B4-BE49-F238E27FC236}">
                  <a16:creationId xmlns:a16="http://schemas.microsoft.com/office/drawing/2014/main" id="{247C7B14-A5CA-A7E0-7219-8E7A25E88582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35" name="object 13">
              <a:extLst>
                <a:ext uri="{FF2B5EF4-FFF2-40B4-BE49-F238E27FC236}">
                  <a16:creationId xmlns:a16="http://schemas.microsoft.com/office/drawing/2014/main" id="{62E2091C-608B-455C-71C8-39ACC29D2A61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Which</a:t>
            </a:r>
            <a:r>
              <a:rPr spc="-55" dirty="0"/>
              <a:t> </a:t>
            </a:r>
            <a:r>
              <a:rPr dirty="0"/>
              <a:t>source</a:t>
            </a:r>
            <a:r>
              <a:rPr spc="-50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spc="-20" dirty="0"/>
              <a:t>use?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90572"/>
            <a:ext cx="5104130" cy="2151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52120">
              <a:lnSpc>
                <a:spcPct val="109300"/>
              </a:lnSpc>
              <a:spcBef>
                <a:spcPts val="100"/>
              </a:spcBef>
            </a:pPr>
            <a:r>
              <a:rPr sz="1600" b="1" dirty="0">
                <a:latin typeface="Roboto"/>
                <a:cs typeface="Roboto"/>
              </a:rPr>
              <a:t>What</a:t>
            </a:r>
            <a:r>
              <a:rPr sz="1600" b="1" spc="-25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are</a:t>
            </a:r>
            <a:r>
              <a:rPr sz="1600" b="1" spc="-25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the</a:t>
            </a:r>
            <a:r>
              <a:rPr sz="1600" b="1" spc="-25" dirty="0">
                <a:latin typeface="Roboto"/>
                <a:cs typeface="Roboto"/>
              </a:rPr>
              <a:t> </a:t>
            </a:r>
            <a:r>
              <a:rPr sz="1600" b="1" spc="-10" dirty="0">
                <a:latin typeface="Roboto"/>
                <a:cs typeface="Roboto"/>
              </a:rPr>
              <a:t>strengths</a:t>
            </a:r>
            <a:r>
              <a:rPr sz="1600" b="1" spc="-3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and</a:t>
            </a:r>
            <a:r>
              <a:rPr sz="1600" b="1" spc="-30" dirty="0">
                <a:latin typeface="Roboto"/>
                <a:cs typeface="Roboto"/>
              </a:rPr>
              <a:t> </a:t>
            </a:r>
            <a:r>
              <a:rPr sz="1600" b="1" spc="-10" dirty="0">
                <a:latin typeface="Roboto"/>
                <a:cs typeface="Roboto"/>
              </a:rPr>
              <a:t>weaknesses</a:t>
            </a:r>
            <a:r>
              <a:rPr sz="1600" b="1" spc="-3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of</a:t>
            </a:r>
            <a:r>
              <a:rPr sz="1600" b="1" spc="-30" dirty="0">
                <a:latin typeface="Roboto"/>
                <a:cs typeface="Roboto"/>
              </a:rPr>
              <a:t> </a:t>
            </a:r>
            <a:r>
              <a:rPr sz="1600" b="1" spc="-10" dirty="0">
                <a:latin typeface="Roboto"/>
                <a:cs typeface="Roboto"/>
              </a:rPr>
              <a:t>primary </a:t>
            </a:r>
            <a:r>
              <a:rPr sz="1600" b="1" dirty="0">
                <a:latin typeface="Roboto"/>
                <a:cs typeface="Roboto"/>
              </a:rPr>
              <a:t>and</a:t>
            </a:r>
            <a:r>
              <a:rPr sz="1600" b="1" spc="-5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secondary</a:t>
            </a:r>
            <a:r>
              <a:rPr sz="1600" b="1" spc="-45" dirty="0">
                <a:latin typeface="Roboto"/>
                <a:cs typeface="Roboto"/>
              </a:rPr>
              <a:t> </a:t>
            </a:r>
            <a:r>
              <a:rPr sz="1600" b="1" spc="-20" dirty="0">
                <a:latin typeface="Roboto"/>
                <a:cs typeface="Roboto"/>
              </a:rPr>
              <a:t>data?</a:t>
            </a:r>
            <a:endParaRPr sz="160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1505"/>
              </a:spcBef>
            </a:pPr>
            <a:endParaRPr sz="1600">
              <a:latin typeface="Roboto"/>
              <a:cs typeface="Roboto"/>
            </a:endParaRPr>
          </a:p>
          <a:p>
            <a:pPr marL="191135" indent="-178435">
              <a:lnSpc>
                <a:spcPct val="100000"/>
              </a:lnSpc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Complement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each</a:t>
            </a:r>
            <a:r>
              <a:rPr sz="1400" b="0" spc="-10" dirty="0">
                <a:latin typeface="Roboto Light"/>
                <a:cs typeface="Roboto Light"/>
              </a:rPr>
              <a:t> other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EC5C3E"/>
              </a:buClr>
              <a:buChar char="•"/>
              <a:tabLst>
                <a:tab pos="191135" algn="l"/>
              </a:tabLst>
            </a:pPr>
            <a:r>
              <a:rPr sz="1400" b="0" dirty="0">
                <a:latin typeface="Roboto Light"/>
                <a:cs typeface="Roboto Light"/>
              </a:rPr>
              <a:t>Start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identifying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already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there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(secondary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data)</a:t>
            </a:r>
            <a:endParaRPr sz="1400">
              <a:latin typeface="Roboto Light"/>
              <a:cs typeface="Roboto Light"/>
            </a:endParaRPr>
          </a:p>
          <a:p>
            <a:pPr marL="190500" marR="5080" indent="-178435">
              <a:lnSpc>
                <a:spcPct val="125000"/>
              </a:lnSpc>
              <a:spcBef>
                <a:spcPts val="570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Primary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should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collected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clear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objective(s)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mind 	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avoid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burdening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affected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communities</a:t>
            </a:r>
            <a:endParaRPr sz="1400">
              <a:latin typeface="Roboto Light"/>
              <a:cs typeface="Robot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397541" y="1988458"/>
            <a:ext cx="1778635" cy="2068195"/>
            <a:chOff x="7397541" y="1988458"/>
            <a:chExt cx="1778635" cy="206819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19072" y="2170481"/>
              <a:ext cx="949198" cy="118618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669701" y="1988458"/>
              <a:ext cx="448309" cy="248285"/>
            </a:xfrm>
            <a:custGeom>
              <a:avLst/>
              <a:gdLst/>
              <a:ahLst/>
              <a:cxnLst/>
              <a:rect l="l" t="t" r="r" b="b"/>
              <a:pathLst>
                <a:path w="448309" h="248285">
                  <a:moveTo>
                    <a:pt x="214122" y="0"/>
                  </a:moveTo>
                  <a:lnTo>
                    <a:pt x="156544" y="26522"/>
                  </a:lnTo>
                  <a:lnTo>
                    <a:pt x="136753" y="88125"/>
                  </a:lnTo>
                  <a:lnTo>
                    <a:pt x="135918" y="98132"/>
                  </a:lnTo>
                  <a:lnTo>
                    <a:pt x="131367" y="106119"/>
                  </a:lnTo>
                  <a:lnTo>
                    <a:pt x="124118" y="111408"/>
                  </a:lnTo>
                  <a:lnTo>
                    <a:pt x="115189" y="113322"/>
                  </a:lnTo>
                  <a:lnTo>
                    <a:pt x="19926" y="113322"/>
                  </a:lnTo>
                  <a:lnTo>
                    <a:pt x="12894" y="114730"/>
                  </a:lnTo>
                  <a:lnTo>
                    <a:pt x="7143" y="118578"/>
                  </a:lnTo>
                  <a:lnTo>
                    <a:pt x="3259" y="124300"/>
                  </a:lnTo>
                  <a:lnTo>
                    <a:pt x="1828" y="131330"/>
                  </a:lnTo>
                  <a:lnTo>
                    <a:pt x="1457" y="181449"/>
                  </a:lnTo>
                  <a:lnTo>
                    <a:pt x="910" y="206941"/>
                  </a:lnTo>
                  <a:lnTo>
                    <a:pt x="10815" y="246715"/>
                  </a:lnTo>
                  <a:lnTo>
                    <a:pt x="18097" y="248234"/>
                  </a:lnTo>
                  <a:lnTo>
                    <a:pt x="429856" y="248234"/>
                  </a:lnTo>
                  <a:lnTo>
                    <a:pt x="436901" y="246810"/>
                  </a:lnTo>
                  <a:lnTo>
                    <a:pt x="442653" y="242928"/>
                  </a:lnTo>
                  <a:lnTo>
                    <a:pt x="446532" y="237175"/>
                  </a:lnTo>
                  <a:lnTo>
                    <a:pt x="447954" y="230136"/>
                  </a:lnTo>
                  <a:lnTo>
                    <a:pt x="447954" y="131419"/>
                  </a:lnTo>
                  <a:lnTo>
                    <a:pt x="446532" y="124375"/>
                  </a:lnTo>
                  <a:lnTo>
                    <a:pt x="442653" y="118622"/>
                  </a:lnTo>
                  <a:lnTo>
                    <a:pt x="436901" y="114744"/>
                  </a:lnTo>
                  <a:lnTo>
                    <a:pt x="429856" y="113322"/>
                  </a:lnTo>
                  <a:lnTo>
                    <a:pt x="313055" y="113322"/>
                  </a:lnTo>
                  <a:lnTo>
                    <a:pt x="304120" y="111156"/>
                  </a:lnTo>
                  <a:lnTo>
                    <a:pt x="296868" y="105448"/>
                  </a:lnTo>
                  <a:lnTo>
                    <a:pt x="292313" y="97377"/>
                  </a:lnTo>
                  <a:lnTo>
                    <a:pt x="288234" y="53872"/>
                  </a:lnTo>
                  <a:lnTo>
                    <a:pt x="272357" y="25855"/>
                  </a:lnTo>
                  <a:lnTo>
                    <a:pt x="246698" y="6941"/>
                  </a:lnTo>
                  <a:lnTo>
                    <a:pt x="214122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516517" y="2300061"/>
              <a:ext cx="754380" cy="927100"/>
            </a:xfrm>
            <a:custGeom>
              <a:avLst/>
              <a:gdLst/>
              <a:ahLst/>
              <a:cxnLst/>
              <a:rect l="l" t="t" r="r" b="b"/>
              <a:pathLst>
                <a:path w="754379" h="927100">
                  <a:moveTo>
                    <a:pt x="729335" y="0"/>
                  </a:moveTo>
                  <a:lnTo>
                    <a:pt x="24968" y="0"/>
                  </a:lnTo>
                  <a:lnTo>
                    <a:pt x="15248" y="1963"/>
                  </a:lnTo>
                  <a:lnTo>
                    <a:pt x="7312" y="7318"/>
                  </a:lnTo>
                  <a:lnTo>
                    <a:pt x="1961" y="15259"/>
                  </a:lnTo>
                  <a:lnTo>
                    <a:pt x="0" y="24980"/>
                  </a:lnTo>
                  <a:lnTo>
                    <a:pt x="0" y="902055"/>
                  </a:lnTo>
                  <a:lnTo>
                    <a:pt x="1961" y="911770"/>
                  </a:lnTo>
                  <a:lnTo>
                    <a:pt x="7312" y="919707"/>
                  </a:lnTo>
                  <a:lnTo>
                    <a:pt x="15248" y="925060"/>
                  </a:lnTo>
                  <a:lnTo>
                    <a:pt x="24968" y="927023"/>
                  </a:lnTo>
                  <a:lnTo>
                    <a:pt x="729335" y="927023"/>
                  </a:lnTo>
                  <a:lnTo>
                    <a:pt x="739055" y="925060"/>
                  </a:lnTo>
                  <a:lnTo>
                    <a:pt x="746991" y="919707"/>
                  </a:lnTo>
                  <a:lnTo>
                    <a:pt x="752342" y="911770"/>
                  </a:lnTo>
                  <a:lnTo>
                    <a:pt x="754303" y="902055"/>
                  </a:lnTo>
                  <a:lnTo>
                    <a:pt x="754303" y="24980"/>
                  </a:lnTo>
                  <a:lnTo>
                    <a:pt x="752342" y="15259"/>
                  </a:lnTo>
                  <a:lnTo>
                    <a:pt x="746991" y="7318"/>
                  </a:lnTo>
                  <a:lnTo>
                    <a:pt x="739055" y="1963"/>
                  </a:lnTo>
                  <a:lnTo>
                    <a:pt x="7293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516517" y="2300061"/>
              <a:ext cx="754380" cy="927100"/>
            </a:xfrm>
            <a:custGeom>
              <a:avLst/>
              <a:gdLst/>
              <a:ahLst/>
              <a:cxnLst/>
              <a:rect l="l" t="t" r="r" b="b"/>
              <a:pathLst>
                <a:path w="754379" h="927100">
                  <a:moveTo>
                    <a:pt x="729335" y="927023"/>
                  </a:moveTo>
                  <a:lnTo>
                    <a:pt x="24968" y="927023"/>
                  </a:lnTo>
                  <a:lnTo>
                    <a:pt x="15248" y="925060"/>
                  </a:lnTo>
                  <a:lnTo>
                    <a:pt x="7312" y="919707"/>
                  </a:lnTo>
                  <a:lnTo>
                    <a:pt x="1961" y="911770"/>
                  </a:lnTo>
                  <a:lnTo>
                    <a:pt x="0" y="902055"/>
                  </a:lnTo>
                  <a:lnTo>
                    <a:pt x="0" y="24980"/>
                  </a:lnTo>
                  <a:lnTo>
                    <a:pt x="1961" y="15259"/>
                  </a:lnTo>
                  <a:lnTo>
                    <a:pt x="7312" y="7318"/>
                  </a:lnTo>
                  <a:lnTo>
                    <a:pt x="15248" y="1963"/>
                  </a:lnTo>
                  <a:lnTo>
                    <a:pt x="24968" y="0"/>
                  </a:lnTo>
                  <a:lnTo>
                    <a:pt x="729335" y="0"/>
                  </a:lnTo>
                  <a:lnTo>
                    <a:pt x="739055" y="1963"/>
                  </a:lnTo>
                  <a:lnTo>
                    <a:pt x="746991" y="7318"/>
                  </a:lnTo>
                  <a:lnTo>
                    <a:pt x="752342" y="15259"/>
                  </a:lnTo>
                  <a:lnTo>
                    <a:pt x="754303" y="24980"/>
                  </a:lnTo>
                  <a:lnTo>
                    <a:pt x="754303" y="902055"/>
                  </a:lnTo>
                  <a:lnTo>
                    <a:pt x="752342" y="911770"/>
                  </a:lnTo>
                  <a:lnTo>
                    <a:pt x="746991" y="919707"/>
                  </a:lnTo>
                  <a:lnTo>
                    <a:pt x="739055" y="925060"/>
                  </a:lnTo>
                  <a:lnTo>
                    <a:pt x="729335" y="927023"/>
                  </a:lnTo>
                  <a:close/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31568" y="2441942"/>
              <a:ext cx="123202" cy="12763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821298" y="2471498"/>
              <a:ext cx="295275" cy="0"/>
            </a:xfrm>
            <a:custGeom>
              <a:avLst/>
              <a:gdLst/>
              <a:ahLst/>
              <a:cxnLst/>
              <a:rect l="l" t="t" r="r" b="b"/>
              <a:pathLst>
                <a:path w="295275">
                  <a:moveTo>
                    <a:pt x="0" y="0"/>
                  </a:moveTo>
                  <a:lnTo>
                    <a:pt x="294741" y="0"/>
                  </a:lnTo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821298" y="2548021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>
                  <a:moveTo>
                    <a:pt x="0" y="0"/>
                  </a:moveTo>
                  <a:lnTo>
                    <a:pt x="166395" y="0"/>
                  </a:lnTo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31568" y="2699757"/>
              <a:ext cx="123202" cy="12763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821298" y="2733182"/>
              <a:ext cx="295275" cy="0"/>
            </a:xfrm>
            <a:custGeom>
              <a:avLst/>
              <a:gdLst/>
              <a:ahLst/>
              <a:cxnLst/>
              <a:rect l="l" t="t" r="r" b="b"/>
              <a:pathLst>
                <a:path w="295275">
                  <a:moveTo>
                    <a:pt x="0" y="0"/>
                  </a:moveTo>
                  <a:lnTo>
                    <a:pt x="294741" y="0"/>
                  </a:lnTo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821298" y="2809704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>
                  <a:moveTo>
                    <a:pt x="0" y="0"/>
                  </a:moveTo>
                  <a:lnTo>
                    <a:pt x="166395" y="0"/>
                  </a:lnTo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31568" y="2957570"/>
              <a:ext cx="123202" cy="12763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821298" y="2990996"/>
              <a:ext cx="295275" cy="0"/>
            </a:xfrm>
            <a:custGeom>
              <a:avLst/>
              <a:gdLst/>
              <a:ahLst/>
              <a:cxnLst/>
              <a:rect l="l" t="t" r="r" b="b"/>
              <a:pathLst>
                <a:path w="295275">
                  <a:moveTo>
                    <a:pt x="0" y="0"/>
                  </a:moveTo>
                  <a:lnTo>
                    <a:pt x="294741" y="0"/>
                  </a:lnTo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821298" y="3067519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>
                  <a:moveTo>
                    <a:pt x="0" y="0"/>
                  </a:moveTo>
                  <a:lnTo>
                    <a:pt x="166395" y="0"/>
                  </a:lnTo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858201" y="2038298"/>
              <a:ext cx="1015365" cy="1694814"/>
            </a:xfrm>
            <a:custGeom>
              <a:avLst/>
              <a:gdLst/>
              <a:ahLst/>
              <a:cxnLst/>
              <a:rect l="l" t="t" r="r" b="b"/>
              <a:pathLst>
                <a:path w="1015365" h="1694814">
                  <a:moveTo>
                    <a:pt x="51917" y="25958"/>
                  </a:moveTo>
                  <a:lnTo>
                    <a:pt x="49872" y="15862"/>
                  </a:lnTo>
                  <a:lnTo>
                    <a:pt x="44310" y="7607"/>
                  </a:lnTo>
                  <a:lnTo>
                    <a:pt x="36055" y="2044"/>
                  </a:lnTo>
                  <a:lnTo>
                    <a:pt x="25958" y="0"/>
                  </a:lnTo>
                  <a:lnTo>
                    <a:pt x="15849" y="2044"/>
                  </a:lnTo>
                  <a:lnTo>
                    <a:pt x="7594" y="7607"/>
                  </a:lnTo>
                  <a:lnTo>
                    <a:pt x="2032" y="15862"/>
                  </a:lnTo>
                  <a:lnTo>
                    <a:pt x="0" y="25958"/>
                  </a:lnTo>
                  <a:lnTo>
                    <a:pt x="2032" y="36068"/>
                  </a:lnTo>
                  <a:lnTo>
                    <a:pt x="7594" y="44310"/>
                  </a:lnTo>
                  <a:lnTo>
                    <a:pt x="15849" y="49885"/>
                  </a:lnTo>
                  <a:lnTo>
                    <a:pt x="25958" y="51917"/>
                  </a:lnTo>
                  <a:lnTo>
                    <a:pt x="36055" y="49885"/>
                  </a:lnTo>
                  <a:lnTo>
                    <a:pt x="44310" y="44310"/>
                  </a:lnTo>
                  <a:lnTo>
                    <a:pt x="49872" y="36068"/>
                  </a:lnTo>
                  <a:lnTo>
                    <a:pt x="51917" y="25958"/>
                  </a:lnTo>
                  <a:close/>
                </a:path>
                <a:path w="1015365" h="1694814">
                  <a:moveTo>
                    <a:pt x="1015085" y="1230744"/>
                  </a:moveTo>
                  <a:lnTo>
                    <a:pt x="1010475" y="1185849"/>
                  </a:lnTo>
                  <a:lnTo>
                    <a:pt x="1001242" y="1141514"/>
                  </a:lnTo>
                  <a:lnTo>
                    <a:pt x="987399" y="1098118"/>
                  </a:lnTo>
                  <a:lnTo>
                    <a:pt x="968933" y="1056017"/>
                  </a:lnTo>
                  <a:lnTo>
                    <a:pt x="945857" y="1015606"/>
                  </a:lnTo>
                  <a:lnTo>
                    <a:pt x="918171" y="977239"/>
                  </a:lnTo>
                  <a:lnTo>
                    <a:pt x="885875" y="941298"/>
                  </a:lnTo>
                  <a:lnTo>
                    <a:pt x="849896" y="909027"/>
                  </a:lnTo>
                  <a:lnTo>
                    <a:pt x="811441" y="881430"/>
                  </a:lnTo>
                  <a:lnTo>
                    <a:pt x="770902" y="858494"/>
                  </a:lnTo>
                  <a:lnTo>
                    <a:pt x="728649" y="840193"/>
                  </a:lnTo>
                  <a:lnTo>
                    <a:pt x="685076" y="826528"/>
                  </a:lnTo>
                  <a:lnTo>
                    <a:pt x="640575" y="817473"/>
                  </a:lnTo>
                  <a:lnTo>
                    <a:pt x="595528" y="813015"/>
                  </a:lnTo>
                  <a:lnTo>
                    <a:pt x="550316" y="813142"/>
                  </a:lnTo>
                  <a:lnTo>
                    <a:pt x="505333" y="817854"/>
                  </a:lnTo>
                  <a:lnTo>
                    <a:pt x="460971" y="827112"/>
                  </a:lnTo>
                  <a:lnTo>
                    <a:pt x="417614" y="840917"/>
                  </a:lnTo>
                  <a:lnTo>
                    <a:pt x="375640" y="859243"/>
                  </a:lnTo>
                  <a:lnTo>
                    <a:pt x="335445" y="882103"/>
                  </a:lnTo>
                  <a:lnTo>
                    <a:pt x="297408" y="909459"/>
                  </a:lnTo>
                  <a:lnTo>
                    <a:pt x="261924" y="941298"/>
                  </a:lnTo>
                  <a:lnTo>
                    <a:pt x="229616" y="977239"/>
                  </a:lnTo>
                  <a:lnTo>
                    <a:pt x="201930" y="1015606"/>
                  </a:lnTo>
                  <a:lnTo>
                    <a:pt x="178866" y="1056030"/>
                  </a:lnTo>
                  <a:lnTo>
                    <a:pt x="160401" y="1098118"/>
                  </a:lnTo>
                  <a:lnTo>
                    <a:pt x="146558" y="1141526"/>
                  </a:lnTo>
                  <a:lnTo>
                    <a:pt x="137337" y="1185862"/>
                  </a:lnTo>
                  <a:lnTo>
                    <a:pt x="132715" y="1230757"/>
                  </a:lnTo>
                  <a:lnTo>
                    <a:pt x="132715" y="1275829"/>
                  </a:lnTo>
                  <a:lnTo>
                    <a:pt x="137325" y="1320723"/>
                  </a:lnTo>
                  <a:lnTo>
                    <a:pt x="146558" y="1365059"/>
                  </a:lnTo>
                  <a:lnTo>
                    <a:pt x="160401" y="1408455"/>
                  </a:lnTo>
                  <a:lnTo>
                    <a:pt x="178854" y="1450555"/>
                  </a:lnTo>
                  <a:lnTo>
                    <a:pt x="201930" y="1490967"/>
                  </a:lnTo>
                  <a:lnTo>
                    <a:pt x="229616" y="1529334"/>
                  </a:lnTo>
                  <a:lnTo>
                    <a:pt x="261912" y="1565275"/>
                  </a:lnTo>
                  <a:lnTo>
                    <a:pt x="297853" y="1597571"/>
                  </a:lnTo>
                  <a:lnTo>
                    <a:pt x="336219" y="1625257"/>
                  </a:lnTo>
                  <a:lnTo>
                    <a:pt x="376631" y="1648333"/>
                  </a:lnTo>
                  <a:lnTo>
                    <a:pt x="418731" y="1666786"/>
                  </a:lnTo>
                  <a:lnTo>
                    <a:pt x="462127" y="1680629"/>
                  </a:lnTo>
                  <a:lnTo>
                    <a:pt x="506463" y="1689862"/>
                  </a:lnTo>
                  <a:lnTo>
                    <a:pt x="551357" y="1694472"/>
                  </a:lnTo>
                  <a:lnTo>
                    <a:pt x="596442" y="1694472"/>
                  </a:lnTo>
                  <a:lnTo>
                    <a:pt x="641324" y="1689862"/>
                  </a:lnTo>
                  <a:lnTo>
                    <a:pt x="685660" y="1680629"/>
                  </a:lnTo>
                  <a:lnTo>
                    <a:pt x="729068" y="1666786"/>
                  </a:lnTo>
                  <a:lnTo>
                    <a:pt x="771156" y="1648333"/>
                  </a:lnTo>
                  <a:lnTo>
                    <a:pt x="811580" y="1625257"/>
                  </a:lnTo>
                  <a:lnTo>
                    <a:pt x="849947" y="1597571"/>
                  </a:lnTo>
                  <a:lnTo>
                    <a:pt x="885901" y="1565275"/>
                  </a:lnTo>
                  <a:lnTo>
                    <a:pt x="918197" y="1529321"/>
                  </a:lnTo>
                  <a:lnTo>
                    <a:pt x="945883" y="1490954"/>
                  </a:lnTo>
                  <a:lnTo>
                    <a:pt x="968959" y="1450543"/>
                  </a:lnTo>
                  <a:lnTo>
                    <a:pt x="987412" y="1408442"/>
                  </a:lnTo>
                  <a:lnTo>
                    <a:pt x="1001255" y="1365046"/>
                  </a:lnTo>
                  <a:lnTo>
                    <a:pt x="1010475" y="1320711"/>
                  </a:lnTo>
                  <a:lnTo>
                    <a:pt x="1015085" y="1275816"/>
                  </a:lnTo>
                  <a:lnTo>
                    <a:pt x="1015085" y="12307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116816" y="2976925"/>
              <a:ext cx="631190" cy="630555"/>
            </a:xfrm>
            <a:custGeom>
              <a:avLst/>
              <a:gdLst/>
              <a:ahLst/>
              <a:cxnLst/>
              <a:rect l="l" t="t" r="r" b="b"/>
              <a:pathLst>
                <a:path w="631190" h="630554">
                  <a:moveTo>
                    <a:pt x="92084" y="91441"/>
                  </a:moveTo>
                  <a:lnTo>
                    <a:pt x="127171" y="61171"/>
                  </a:lnTo>
                  <a:lnTo>
                    <a:pt x="165464" y="36879"/>
                  </a:lnTo>
                  <a:lnTo>
                    <a:pt x="206259" y="18591"/>
                  </a:lnTo>
                  <a:lnTo>
                    <a:pt x="248856" y="6331"/>
                  </a:lnTo>
                  <a:lnTo>
                    <a:pt x="292552" y="126"/>
                  </a:lnTo>
                  <a:lnTo>
                    <a:pt x="336645" y="0"/>
                  </a:lnTo>
                  <a:lnTo>
                    <a:pt x="380433" y="5978"/>
                  </a:lnTo>
                  <a:lnTo>
                    <a:pt x="423215" y="18086"/>
                  </a:lnTo>
                  <a:lnTo>
                    <a:pt x="464289" y="36349"/>
                  </a:lnTo>
                  <a:lnTo>
                    <a:pt x="502951" y="60792"/>
                  </a:lnTo>
                  <a:lnTo>
                    <a:pt x="538502" y="91441"/>
                  </a:lnTo>
                  <a:lnTo>
                    <a:pt x="569196" y="126952"/>
                  </a:lnTo>
                  <a:lnTo>
                    <a:pt x="593752" y="165507"/>
                  </a:lnTo>
                  <a:lnTo>
                    <a:pt x="612170" y="206430"/>
                  </a:lnTo>
                  <a:lnTo>
                    <a:pt x="624449" y="249044"/>
                  </a:lnTo>
                  <a:lnTo>
                    <a:pt x="630589" y="292673"/>
                  </a:lnTo>
                  <a:lnTo>
                    <a:pt x="630591" y="336640"/>
                  </a:lnTo>
                  <a:lnTo>
                    <a:pt x="624454" y="380269"/>
                  </a:lnTo>
                  <a:lnTo>
                    <a:pt x="612178" y="422883"/>
                  </a:lnTo>
                  <a:lnTo>
                    <a:pt x="593763" y="463805"/>
                  </a:lnTo>
                  <a:lnTo>
                    <a:pt x="569208" y="502361"/>
                  </a:lnTo>
                  <a:lnTo>
                    <a:pt x="538514" y="537872"/>
                  </a:lnTo>
                  <a:lnTo>
                    <a:pt x="503003" y="568566"/>
                  </a:lnTo>
                  <a:lnTo>
                    <a:pt x="464447" y="593121"/>
                  </a:lnTo>
                  <a:lnTo>
                    <a:pt x="423523" y="611537"/>
                  </a:lnTo>
                  <a:lnTo>
                    <a:pt x="380907" y="623815"/>
                  </a:lnTo>
                  <a:lnTo>
                    <a:pt x="337277" y="629954"/>
                  </a:lnTo>
                  <a:lnTo>
                    <a:pt x="293308" y="629954"/>
                  </a:lnTo>
                  <a:lnTo>
                    <a:pt x="249678" y="623815"/>
                  </a:lnTo>
                  <a:lnTo>
                    <a:pt x="207063" y="611537"/>
                  </a:lnTo>
                  <a:lnTo>
                    <a:pt x="166139" y="593121"/>
                  </a:lnTo>
                  <a:lnTo>
                    <a:pt x="127583" y="568566"/>
                  </a:lnTo>
                  <a:lnTo>
                    <a:pt x="92071" y="537872"/>
                  </a:lnTo>
                  <a:lnTo>
                    <a:pt x="61380" y="502363"/>
                  </a:lnTo>
                  <a:lnTo>
                    <a:pt x="36828" y="463810"/>
                  </a:lnTo>
                  <a:lnTo>
                    <a:pt x="18413" y="422888"/>
                  </a:lnTo>
                  <a:lnTo>
                    <a:pt x="6137" y="380274"/>
                  </a:lnTo>
                  <a:lnTo>
                    <a:pt x="0" y="336645"/>
                  </a:lnTo>
                  <a:lnTo>
                    <a:pt x="0" y="292677"/>
                  </a:lnTo>
                  <a:lnTo>
                    <a:pt x="6140" y="249047"/>
                  </a:lnTo>
                  <a:lnTo>
                    <a:pt x="18418" y="206432"/>
                  </a:lnTo>
                  <a:lnTo>
                    <a:pt x="36834" y="165508"/>
                  </a:lnTo>
                  <a:lnTo>
                    <a:pt x="61390" y="126953"/>
                  </a:lnTo>
                  <a:lnTo>
                    <a:pt x="92084" y="91441"/>
                  </a:lnTo>
                  <a:close/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990925" y="2851308"/>
              <a:ext cx="882650" cy="882015"/>
            </a:xfrm>
            <a:custGeom>
              <a:avLst/>
              <a:gdLst/>
              <a:ahLst/>
              <a:cxnLst/>
              <a:rect l="l" t="t" r="r" b="b"/>
              <a:pathLst>
                <a:path w="882650" h="882014">
                  <a:moveTo>
                    <a:pt x="129203" y="128280"/>
                  </a:moveTo>
                  <a:lnTo>
                    <a:pt x="164688" y="96438"/>
                  </a:lnTo>
                  <a:lnTo>
                    <a:pt x="202723" y="69084"/>
                  </a:lnTo>
                  <a:lnTo>
                    <a:pt x="242920" y="46232"/>
                  </a:lnTo>
                  <a:lnTo>
                    <a:pt x="284893" y="27897"/>
                  </a:lnTo>
                  <a:lnTo>
                    <a:pt x="328255" y="14093"/>
                  </a:lnTo>
                  <a:lnTo>
                    <a:pt x="372619" y="4832"/>
                  </a:lnTo>
                  <a:lnTo>
                    <a:pt x="417598" y="130"/>
                  </a:lnTo>
                  <a:lnTo>
                    <a:pt x="462805" y="0"/>
                  </a:lnTo>
                  <a:lnTo>
                    <a:pt x="507854" y="4455"/>
                  </a:lnTo>
                  <a:lnTo>
                    <a:pt x="552357" y="13511"/>
                  </a:lnTo>
                  <a:lnTo>
                    <a:pt x="595928" y="27181"/>
                  </a:lnTo>
                  <a:lnTo>
                    <a:pt x="638181" y="45479"/>
                  </a:lnTo>
                  <a:lnTo>
                    <a:pt x="678727" y="68419"/>
                  </a:lnTo>
                  <a:lnTo>
                    <a:pt x="717180" y="96014"/>
                  </a:lnTo>
                  <a:lnTo>
                    <a:pt x="753154" y="128280"/>
                  </a:lnTo>
                  <a:lnTo>
                    <a:pt x="785457" y="164223"/>
                  </a:lnTo>
                  <a:lnTo>
                    <a:pt x="813145" y="202590"/>
                  </a:lnTo>
                  <a:lnTo>
                    <a:pt x="836219" y="243007"/>
                  </a:lnTo>
                  <a:lnTo>
                    <a:pt x="854679" y="285102"/>
                  </a:lnTo>
                  <a:lnTo>
                    <a:pt x="868524" y="328501"/>
                  </a:lnTo>
                  <a:lnTo>
                    <a:pt x="877755" y="372833"/>
                  </a:lnTo>
                  <a:lnTo>
                    <a:pt x="882372" y="417724"/>
                  </a:lnTo>
                  <a:lnTo>
                    <a:pt x="882373" y="462802"/>
                  </a:lnTo>
                  <a:lnTo>
                    <a:pt x="877761" y="507694"/>
                  </a:lnTo>
                  <a:lnTo>
                    <a:pt x="868534" y="552026"/>
                  </a:lnTo>
                  <a:lnTo>
                    <a:pt x="854692" y="595427"/>
                  </a:lnTo>
                  <a:lnTo>
                    <a:pt x="836236" y="637523"/>
                  </a:lnTo>
                  <a:lnTo>
                    <a:pt x="813165" y="677942"/>
                  </a:lnTo>
                  <a:lnTo>
                    <a:pt x="785479" y="716310"/>
                  </a:lnTo>
                  <a:lnTo>
                    <a:pt x="753179" y="752256"/>
                  </a:lnTo>
                  <a:lnTo>
                    <a:pt x="717233" y="784556"/>
                  </a:lnTo>
                  <a:lnTo>
                    <a:pt x="678864" y="812242"/>
                  </a:lnTo>
                  <a:lnTo>
                    <a:pt x="638445" y="835314"/>
                  </a:lnTo>
                  <a:lnTo>
                    <a:pt x="596348" y="853771"/>
                  </a:lnTo>
                  <a:lnTo>
                    <a:pt x="552946" y="867614"/>
                  </a:lnTo>
                  <a:lnTo>
                    <a:pt x="508612" y="876843"/>
                  </a:lnTo>
                  <a:lnTo>
                    <a:pt x="463719" y="881457"/>
                  </a:lnTo>
                  <a:lnTo>
                    <a:pt x="418640" y="881457"/>
                  </a:lnTo>
                  <a:lnTo>
                    <a:pt x="373748" y="876843"/>
                  </a:lnTo>
                  <a:lnTo>
                    <a:pt x="329415" y="867614"/>
                  </a:lnTo>
                  <a:lnTo>
                    <a:pt x="286014" y="853771"/>
                  </a:lnTo>
                  <a:lnTo>
                    <a:pt x="243919" y="835314"/>
                  </a:lnTo>
                  <a:lnTo>
                    <a:pt x="203501" y="812242"/>
                  </a:lnTo>
                  <a:lnTo>
                    <a:pt x="165134" y="784556"/>
                  </a:lnTo>
                  <a:lnTo>
                    <a:pt x="129190" y="752256"/>
                  </a:lnTo>
                  <a:lnTo>
                    <a:pt x="96892" y="716317"/>
                  </a:lnTo>
                  <a:lnTo>
                    <a:pt x="69208" y="677953"/>
                  </a:lnTo>
                  <a:lnTo>
                    <a:pt x="46138" y="637538"/>
                  </a:lnTo>
                  <a:lnTo>
                    <a:pt x="27682" y="595443"/>
                  </a:lnTo>
                  <a:lnTo>
                    <a:pt x="13841" y="552043"/>
                  </a:lnTo>
                  <a:lnTo>
                    <a:pt x="4613" y="507710"/>
                  </a:lnTo>
                  <a:lnTo>
                    <a:pt x="0" y="462817"/>
                  </a:lnTo>
                  <a:lnTo>
                    <a:pt x="0" y="417738"/>
                  </a:lnTo>
                  <a:lnTo>
                    <a:pt x="4615" y="372844"/>
                  </a:lnTo>
                  <a:lnTo>
                    <a:pt x="13844" y="328510"/>
                  </a:lnTo>
                  <a:lnTo>
                    <a:pt x="27687" y="285108"/>
                  </a:lnTo>
                  <a:lnTo>
                    <a:pt x="46145" y="243011"/>
                  </a:lnTo>
                  <a:lnTo>
                    <a:pt x="69216" y="202592"/>
                  </a:lnTo>
                  <a:lnTo>
                    <a:pt x="96902" y="164224"/>
                  </a:lnTo>
                  <a:lnTo>
                    <a:pt x="129203" y="128280"/>
                  </a:lnTo>
                  <a:close/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86914" y="3567343"/>
              <a:ext cx="241261" cy="24100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8805479" y="3685443"/>
              <a:ext cx="357505" cy="357505"/>
            </a:xfrm>
            <a:custGeom>
              <a:avLst/>
              <a:gdLst/>
              <a:ahLst/>
              <a:cxnLst/>
              <a:rect l="l" t="t" r="r" b="b"/>
              <a:pathLst>
                <a:path w="357504" h="357504">
                  <a:moveTo>
                    <a:pt x="164804" y="0"/>
                  </a:moveTo>
                  <a:lnTo>
                    <a:pt x="7285" y="147642"/>
                  </a:lnTo>
                  <a:lnTo>
                    <a:pt x="0" y="165306"/>
                  </a:lnTo>
                  <a:lnTo>
                    <a:pt x="1839" y="174701"/>
                  </a:lnTo>
                  <a:lnTo>
                    <a:pt x="7335" y="182960"/>
                  </a:lnTo>
                  <a:lnTo>
                    <a:pt x="175001" y="350105"/>
                  </a:lnTo>
                  <a:lnTo>
                    <a:pt x="183264" y="355575"/>
                  </a:lnTo>
                  <a:lnTo>
                    <a:pt x="192663" y="357390"/>
                  </a:lnTo>
                  <a:lnTo>
                    <a:pt x="202058" y="355550"/>
                  </a:lnTo>
                  <a:lnTo>
                    <a:pt x="210307" y="350054"/>
                  </a:lnTo>
                  <a:lnTo>
                    <a:pt x="350185" y="209757"/>
                  </a:lnTo>
                  <a:lnTo>
                    <a:pt x="355659" y="201487"/>
                  </a:lnTo>
                  <a:lnTo>
                    <a:pt x="357474" y="192084"/>
                  </a:lnTo>
                  <a:lnTo>
                    <a:pt x="355632" y="182688"/>
                  </a:lnTo>
                  <a:lnTo>
                    <a:pt x="350134" y="174439"/>
                  </a:lnTo>
                  <a:lnTo>
                    <a:pt x="182468" y="7294"/>
                  </a:lnTo>
                  <a:lnTo>
                    <a:pt x="174201" y="1814"/>
                  </a:lnTo>
                  <a:lnTo>
                    <a:pt x="164804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805479" y="3685443"/>
              <a:ext cx="357505" cy="357505"/>
            </a:xfrm>
            <a:custGeom>
              <a:avLst/>
              <a:gdLst/>
              <a:ahLst/>
              <a:cxnLst/>
              <a:rect l="l" t="t" r="r" b="b"/>
              <a:pathLst>
                <a:path w="357504" h="357504">
                  <a:moveTo>
                    <a:pt x="350185" y="209757"/>
                  </a:moveTo>
                  <a:lnTo>
                    <a:pt x="210307" y="350054"/>
                  </a:lnTo>
                  <a:lnTo>
                    <a:pt x="202058" y="355550"/>
                  </a:lnTo>
                  <a:lnTo>
                    <a:pt x="192663" y="357390"/>
                  </a:lnTo>
                  <a:lnTo>
                    <a:pt x="183264" y="355575"/>
                  </a:lnTo>
                  <a:lnTo>
                    <a:pt x="175001" y="350105"/>
                  </a:lnTo>
                  <a:lnTo>
                    <a:pt x="7335" y="182960"/>
                  </a:lnTo>
                  <a:lnTo>
                    <a:pt x="1839" y="174701"/>
                  </a:lnTo>
                  <a:lnTo>
                    <a:pt x="0" y="165306"/>
                  </a:lnTo>
                  <a:lnTo>
                    <a:pt x="1815" y="155909"/>
                  </a:lnTo>
                  <a:lnTo>
                    <a:pt x="7285" y="147642"/>
                  </a:lnTo>
                  <a:lnTo>
                    <a:pt x="147150" y="7345"/>
                  </a:lnTo>
                  <a:lnTo>
                    <a:pt x="155410" y="1845"/>
                  </a:lnTo>
                  <a:lnTo>
                    <a:pt x="164804" y="0"/>
                  </a:lnTo>
                  <a:lnTo>
                    <a:pt x="174201" y="1814"/>
                  </a:lnTo>
                  <a:lnTo>
                    <a:pt x="182468" y="7294"/>
                  </a:lnTo>
                  <a:lnTo>
                    <a:pt x="350134" y="174439"/>
                  </a:lnTo>
                  <a:lnTo>
                    <a:pt x="355632" y="182688"/>
                  </a:lnTo>
                  <a:lnTo>
                    <a:pt x="357474" y="192084"/>
                  </a:lnTo>
                  <a:lnTo>
                    <a:pt x="355659" y="201487"/>
                  </a:lnTo>
                  <a:lnTo>
                    <a:pt x="350185" y="209757"/>
                  </a:lnTo>
                  <a:close/>
                </a:path>
              </a:pathLst>
            </a:custGeom>
            <a:ln w="26428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53405" y="3125642"/>
              <a:ext cx="360045" cy="333375"/>
            </a:xfrm>
            <a:custGeom>
              <a:avLst/>
              <a:gdLst/>
              <a:ahLst/>
              <a:cxnLst/>
              <a:rect l="l" t="t" r="r" b="b"/>
              <a:pathLst>
                <a:path w="360045" h="333375">
                  <a:moveTo>
                    <a:pt x="328133" y="0"/>
                  </a:moveTo>
                  <a:lnTo>
                    <a:pt x="316623" y="3083"/>
                  </a:lnTo>
                  <a:lnTo>
                    <a:pt x="306471" y="10236"/>
                  </a:lnTo>
                  <a:lnTo>
                    <a:pt x="92121" y="251066"/>
                  </a:lnTo>
                  <a:lnTo>
                    <a:pt x="53589" y="193268"/>
                  </a:lnTo>
                  <a:lnTo>
                    <a:pt x="12631" y="186042"/>
                  </a:lnTo>
                  <a:lnTo>
                    <a:pt x="0" y="205598"/>
                  </a:lnTo>
                  <a:lnTo>
                    <a:pt x="453" y="216847"/>
                  </a:lnTo>
                  <a:lnTo>
                    <a:pt x="63228" y="318503"/>
                  </a:lnTo>
                  <a:lnTo>
                    <a:pt x="87295" y="332955"/>
                  </a:lnTo>
                  <a:lnTo>
                    <a:pt x="94449" y="332461"/>
                  </a:lnTo>
                  <a:lnTo>
                    <a:pt x="352229" y="51168"/>
                  </a:lnTo>
                  <a:lnTo>
                    <a:pt x="360041" y="29490"/>
                  </a:lnTo>
                  <a:lnTo>
                    <a:pt x="356957" y="17980"/>
                  </a:lnTo>
                  <a:lnTo>
                    <a:pt x="349804" y="7823"/>
                  </a:lnTo>
                  <a:lnTo>
                    <a:pt x="339645" y="1431"/>
                  </a:lnTo>
                  <a:lnTo>
                    <a:pt x="328133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06348" y="3426890"/>
              <a:ext cx="1298575" cy="380365"/>
            </a:xfrm>
            <a:custGeom>
              <a:avLst/>
              <a:gdLst/>
              <a:ahLst/>
              <a:cxnLst/>
              <a:rect l="l" t="t" r="r" b="b"/>
              <a:pathLst>
                <a:path w="1298575" h="380364">
                  <a:moveTo>
                    <a:pt x="0" y="0"/>
                  </a:moveTo>
                  <a:lnTo>
                    <a:pt x="525373" y="0"/>
                  </a:lnTo>
                  <a:lnTo>
                    <a:pt x="540974" y="50427"/>
                  </a:lnTo>
                  <a:lnTo>
                    <a:pt x="562023" y="99347"/>
                  </a:lnTo>
                  <a:lnTo>
                    <a:pt x="588520" y="146309"/>
                  </a:lnTo>
                  <a:lnTo>
                    <a:pt x="620465" y="190864"/>
                  </a:lnTo>
                  <a:lnTo>
                    <a:pt x="657860" y="232562"/>
                  </a:lnTo>
                  <a:lnTo>
                    <a:pt x="694067" y="265486"/>
                  </a:lnTo>
                  <a:lnTo>
                    <a:pt x="732488" y="294264"/>
                  </a:lnTo>
                  <a:lnTo>
                    <a:pt x="772825" y="318898"/>
                  </a:lnTo>
                  <a:lnTo>
                    <a:pt x="814781" y="339387"/>
                  </a:lnTo>
                  <a:lnTo>
                    <a:pt x="858059" y="355730"/>
                  </a:lnTo>
                  <a:lnTo>
                    <a:pt x="902361" y="367929"/>
                  </a:lnTo>
                  <a:lnTo>
                    <a:pt x="947389" y="375982"/>
                  </a:lnTo>
                  <a:lnTo>
                    <a:pt x="992846" y="379891"/>
                  </a:lnTo>
                  <a:lnTo>
                    <a:pt x="1038436" y="379654"/>
                  </a:lnTo>
                  <a:lnTo>
                    <a:pt x="1083859" y="375272"/>
                  </a:lnTo>
                  <a:lnTo>
                    <a:pt x="1128819" y="366745"/>
                  </a:lnTo>
                  <a:lnTo>
                    <a:pt x="1173019" y="354073"/>
                  </a:lnTo>
                  <a:lnTo>
                    <a:pt x="1216160" y="337256"/>
                  </a:lnTo>
                  <a:lnTo>
                    <a:pt x="1257946" y="316293"/>
                  </a:lnTo>
                  <a:lnTo>
                    <a:pt x="1298079" y="291185"/>
                  </a:lnTo>
                </a:path>
              </a:pathLst>
            </a:custGeom>
            <a:ln w="1761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  <p:sp>
        <p:nvSpPr>
          <p:cNvPr id="27" name="object 2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E7DF2F-4E87-D8F1-AB0A-3C76FD416BD6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4748BE0-03B8-2B8C-6F70-F220CD8D2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31" name="object 5">
              <a:extLst>
                <a:ext uri="{FF2B5EF4-FFF2-40B4-BE49-F238E27FC236}">
                  <a16:creationId xmlns:a16="http://schemas.microsoft.com/office/drawing/2014/main" id="{5CB6D68B-E147-524A-7A31-964E2D01EAE5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38" name="object 6">
                <a:extLst>
                  <a:ext uri="{FF2B5EF4-FFF2-40B4-BE49-F238E27FC236}">
                    <a16:creationId xmlns:a16="http://schemas.microsoft.com/office/drawing/2014/main" id="{02EA77C7-C1EC-D2B0-FB5B-D9DA91949055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9" name="object 7">
                <a:extLst>
                  <a:ext uri="{FF2B5EF4-FFF2-40B4-BE49-F238E27FC236}">
                    <a16:creationId xmlns:a16="http://schemas.microsoft.com/office/drawing/2014/main" id="{37D27025-2D31-0821-D3FE-759C8C4DE851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2" name="object 8">
              <a:extLst>
                <a:ext uri="{FF2B5EF4-FFF2-40B4-BE49-F238E27FC236}">
                  <a16:creationId xmlns:a16="http://schemas.microsoft.com/office/drawing/2014/main" id="{BD44B7A2-8398-F14D-96DA-703F7885F053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9">
              <a:extLst>
                <a:ext uri="{FF2B5EF4-FFF2-40B4-BE49-F238E27FC236}">
                  <a16:creationId xmlns:a16="http://schemas.microsoft.com/office/drawing/2014/main" id="{F5BAD047-A836-2292-086C-1C09601C4FC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34" name="object 10">
              <a:extLst>
                <a:ext uri="{FF2B5EF4-FFF2-40B4-BE49-F238E27FC236}">
                  <a16:creationId xmlns:a16="http://schemas.microsoft.com/office/drawing/2014/main" id="{2B8CCE0E-9D45-A0F4-B863-7724A4A208BC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11">
              <a:extLst>
                <a:ext uri="{FF2B5EF4-FFF2-40B4-BE49-F238E27FC236}">
                  <a16:creationId xmlns:a16="http://schemas.microsoft.com/office/drawing/2014/main" id="{DCB4424C-EC01-3F85-80D8-05E5C88450BA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6</a:t>
              </a:fld>
              <a:endParaRPr lang="en-US" spc="-25" dirty="0"/>
            </a:p>
          </p:txBody>
        </p:sp>
        <p:sp>
          <p:nvSpPr>
            <p:cNvPr id="36" name="object 12">
              <a:extLst>
                <a:ext uri="{FF2B5EF4-FFF2-40B4-BE49-F238E27FC236}">
                  <a16:creationId xmlns:a16="http://schemas.microsoft.com/office/drawing/2014/main" id="{A16EECC9-0B1E-805C-3CD3-4E9C401579F5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37" name="object 13">
              <a:extLst>
                <a:ext uri="{FF2B5EF4-FFF2-40B4-BE49-F238E27FC236}">
                  <a16:creationId xmlns:a16="http://schemas.microsoft.com/office/drawing/2014/main" id="{080F1BAB-4DC1-4DAB-69D3-B115C08DD11E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Quantitative</a:t>
            </a:r>
            <a:r>
              <a:rPr spc="-55" dirty="0"/>
              <a:t> </a:t>
            </a:r>
            <a:r>
              <a:rPr dirty="0"/>
              <a:t>vs.</a:t>
            </a:r>
            <a:r>
              <a:rPr spc="-55" dirty="0"/>
              <a:t> </a:t>
            </a:r>
            <a:r>
              <a:rPr dirty="0"/>
              <a:t>Qualitative</a:t>
            </a:r>
            <a:r>
              <a:rPr spc="-50" dirty="0"/>
              <a:t> </a:t>
            </a:r>
            <a:r>
              <a:rPr spc="-20" dirty="0"/>
              <a:t>data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26351" y="1983181"/>
            <a:ext cx="2543810" cy="356870"/>
          </a:xfrm>
          <a:prstGeom prst="rect">
            <a:avLst/>
          </a:prstGeom>
          <a:solidFill>
            <a:srgbClr val="FEECE9"/>
          </a:solidFill>
        </p:spPr>
        <p:txBody>
          <a:bodyPr vert="horz" wrap="square" lIns="0" tIns="66040" rIns="0" bIns="0" rtlCol="0">
            <a:spAutoFit/>
          </a:bodyPr>
          <a:lstStyle/>
          <a:p>
            <a:pPr marL="81915">
              <a:lnSpc>
                <a:spcPct val="100000"/>
              </a:lnSpc>
              <a:spcBef>
                <a:spcPts val="520"/>
              </a:spcBef>
            </a:pPr>
            <a:r>
              <a:rPr sz="1400" b="0" spc="-10" dirty="0">
                <a:latin typeface="Roboto Medium"/>
                <a:cs typeface="Roboto Medium"/>
              </a:rPr>
              <a:t>QUANTITATIVE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2444908"/>
            <a:ext cx="2575560" cy="2498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Data</a:t>
            </a:r>
            <a:r>
              <a:rPr sz="1400" b="0" spc="-5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represented</a:t>
            </a:r>
            <a:r>
              <a:rPr sz="1400" b="0" spc="-5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numerically, </a:t>
            </a:r>
            <a:r>
              <a:rPr sz="1400" b="0" dirty="0">
                <a:latin typeface="Roboto Light"/>
                <a:cs typeface="Roboto Light"/>
              </a:rPr>
              <a:t>anything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counted, measured,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given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numerical </a:t>
            </a:r>
            <a:r>
              <a:rPr sz="1400" b="0" dirty="0">
                <a:latin typeface="Roboto Light"/>
                <a:cs typeface="Roboto Light"/>
              </a:rPr>
              <a:t>value.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Often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based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HH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survey, </a:t>
            </a:r>
            <a:r>
              <a:rPr sz="1400" b="0" dirty="0">
                <a:latin typeface="Roboto Light"/>
                <a:cs typeface="Roboto Light"/>
              </a:rPr>
              <a:t>KIIs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where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answer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comes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pre-</a:t>
            </a:r>
            <a:r>
              <a:rPr sz="1400" b="0" dirty="0">
                <a:latin typeface="Roboto Light"/>
                <a:cs typeface="Roboto Light"/>
              </a:rPr>
              <a:t>determined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set</a:t>
            </a:r>
            <a:endParaRPr sz="14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values.</a:t>
            </a:r>
            <a:endParaRPr sz="1400">
              <a:latin typeface="Roboto Light"/>
              <a:cs typeface="Roboto Light"/>
            </a:endParaRPr>
          </a:p>
          <a:p>
            <a:pPr marL="190500" marR="254000" indent="-178435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spc="-10" dirty="0">
                <a:latin typeface="Roboto Light"/>
                <a:cs typeface="Roboto Light"/>
              </a:rPr>
              <a:t>Identify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0" dirty="0">
                <a:latin typeface="Roboto Light"/>
                <a:cs typeface="Roboto Light"/>
              </a:rPr>
              <a:t> quantify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trends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patterns.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422350" y="1983181"/>
            <a:ext cx="2543810" cy="356870"/>
          </a:xfrm>
          <a:prstGeom prst="rect">
            <a:avLst/>
          </a:prstGeom>
          <a:solidFill>
            <a:srgbClr val="FEECE9"/>
          </a:solidFill>
        </p:spPr>
        <p:txBody>
          <a:bodyPr vert="horz" wrap="square" lIns="0" tIns="66040" rIns="0" bIns="0" rtlCol="0">
            <a:spAutoFit/>
          </a:bodyPr>
          <a:lstStyle/>
          <a:p>
            <a:pPr marL="81915">
              <a:lnSpc>
                <a:spcPct val="100000"/>
              </a:lnSpc>
              <a:spcBef>
                <a:spcPts val="520"/>
              </a:spcBef>
            </a:pPr>
            <a:r>
              <a:rPr sz="1400" b="0" spc="-10" dirty="0">
                <a:latin typeface="Roboto Medium"/>
                <a:cs typeface="Roboto Medium"/>
              </a:rPr>
              <a:t>QUALITATIVE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03300" y="2444908"/>
            <a:ext cx="243014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Data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providing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an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explanation, </a:t>
            </a:r>
            <a:r>
              <a:rPr sz="1400" b="0" dirty="0">
                <a:latin typeface="Roboto Medium"/>
                <a:cs typeface="Roboto Medium"/>
              </a:rPr>
              <a:t>not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represented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by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numbers. </a:t>
            </a:r>
            <a:r>
              <a:rPr sz="1400" b="0" dirty="0">
                <a:latin typeface="Roboto Light"/>
                <a:cs typeface="Roboto Light"/>
              </a:rPr>
              <a:t>Gathered</a:t>
            </a:r>
            <a:r>
              <a:rPr sz="1400" b="0" spc="-7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7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interviews,</a:t>
            </a:r>
            <a:r>
              <a:rPr sz="1400" b="0" spc="-7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FGD, </a:t>
            </a:r>
            <a:r>
              <a:rPr sz="1400" b="0" spc="-10" dirty="0">
                <a:latin typeface="Roboto Light"/>
                <a:cs typeface="Roboto Light"/>
              </a:rPr>
              <a:t>narrative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reports,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observations.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03300" y="3583717"/>
            <a:ext cx="2567940" cy="19646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483234" indent="-178435">
              <a:lnSpc>
                <a:spcPct val="125000"/>
              </a:lnSpc>
              <a:spcBef>
                <a:spcPts val="100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spc="-10" dirty="0">
                <a:latin typeface="Roboto Light"/>
                <a:cs typeface="Roboto Light"/>
              </a:rPr>
              <a:t>Identifies patterns </a:t>
            </a:r>
            <a:r>
              <a:rPr sz="1400" b="0" spc="-25" dirty="0">
                <a:latin typeface="Roboto Light"/>
                <a:cs typeface="Roboto Light"/>
              </a:rPr>
              <a:t>and 	</a:t>
            </a:r>
            <a:r>
              <a:rPr sz="1400" b="0" spc="-10" dirty="0">
                <a:latin typeface="Roboto Light"/>
                <a:cs typeface="Roboto Light"/>
              </a:rPr>
              <a:t>contextual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nuances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that 	</a:t>
            </a:r>
            <a:r>
              <a:rPr sz="1400" b="0" dirty="0">
                <a:latin typeface="Roboto Light"/>
                <a:cs typeface="Roboto Light"/>
              </a:rPr>
              <a:t>quantitative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cannot 	</a:t>
            </a:r>
            <a:r>
              <a:rPr sz="1400" b="0" dirty="0">
                <a:latin typeface="Roboto Light"/>
                <a:cs typeface="Roboto Light"/>
              </a:rPr>
              <a:t>do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alone.</a:t>
            </a:r>
            <a:endParaRPr sz="1400">
              <a:latin typeface="Roboto Light"/>
              <a:cs typeface="Roboto Light"/>
            </a:endParaRPr>
          </a:p>
          <a:p>
            <a:pPr marL="190500" marR="5080" indent="-178435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spc="-10" dirty="0">
                <a:latin typeface="Roboto Light"/>
                <a:cs typeface="Roboto Light"/>
              </a:rPr>
              <a:t>Uncovers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social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cultural 	dynamics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power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relations, 	</a:t>
            </a:r>
            <a:r>
              <a:rPr sz="1400" b="0" dirty="0">
                <a:latin typeface="Roboto Light"/>
                <a:cs typeface="Roboto Light"/>
              </a:rPr>
              <a:t>underpinning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risks.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03500" y="6186887"/>
            <a:ext cx="514691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Not</a:t>
            </a:r>
            <a:r>
              <a:rPr sz="1400" spc="45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one</a:t>
            </a:r>
            <a:r>
              <a:rPr sz="1400" spc="5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is</a:t>
            </a:r>
            <a:r>
              <a:rPr sz="1400" spc="5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better</a:t>
            </a:r>
            <a:r>
              <a:rPr sz="1400" spc="45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than</a:t>
            </a:r>
            <a:r>
              <a:rPr sz="1400" spc="5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the</a:t>
            </a:r>
            <a:r>
              <a:rPr sz="1400" spc="5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other,</a:t>
            </a:r>
            <a:r>
              <a:rPr sz="1400" spc="5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they</a:t>
            </a:r>
            <a:r>
              <a:rPr sz="1400" spc="45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complete</a:t>
            </a:r>
            <a:r>
              <a:rPr sz="1400" spc="5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each</a:t>
            </a:r>
            <a:r>
              <a:rPr sz="1400" spc="5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 </a:t>
            </a:r>
            <a:r>
              <a:rPr sz="1400" spc="-10" dirty="0">
                <a:solidFill>
                  <a:srgbClr val="EC5C3E"/>
                </a:solidFill>
                <a:latin typeface="Noto Serif Medium" panose="02020502060505020204" pitchFamily="18" charset="0"/>
                <a:ea typeface="Noto Serif Medium" panose="02020502060505020204" pitchFamily="18" charset="0"/>
                <a:cs typeface="Noto Serif Medium" panose="02020502060505020204" pitchFamily="18" charset="0"/>
              </a:rPr>
              <a:t>other!</a:t>
            </a:r>
            <a:endParaRPr sz="1400" dirty="0">
              <a:latin typeface="Noto Serif Medium" panose="02020502060505020204" pitchFamily="18" charset="0"/>
              <a:ea typeface="Noto Serif Medium" panose="02020502060505020204" pitchFamily="18" charset="0"/>
              <a:cs typeface="Noto Serif Medium" panose="02020502060505020204" pitchFamily="18" charset="0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600005" y="2541625"/>
            <a:ext cx="1635125" cy="1709420"/>
            <a:chOff x="3600005" y="2541625"/>
            <a:chExt cx="1635125" cy="1709420"/>
          </a:xfrm>
        </p:grpSpPr>
        <p:sp>
          <p:nvSpPr>
            <p:cNvPr id="10" name="object 10"/>
            <p:cNvSpPr/>
            <p:nvPr/>
          </p:nvSpPr>
          <p:spPr>
            <a:xfrm>
              <a:off x="4459132" y="4232288"/>
              <a:ext cx="11430" cy="3175"/>
            </a:xfrm>
            <a:custGeom>
              <a:avLst/>
              <a:gdLst/>
              <a:ahLst/>
              <a:cxnLst/>
              <a:rect l="l" t="t" r="r" b="b"/>
              <a:pathLst>
                <a:path w="11429" h="3175">
                  <a:moveTo>
                    <a:pt x="0" y="0"/>
                  </a:moveTo>
                  <a:lnTo>
                    <a:pt x="3797" y="1016"/>
                  </a:lnTo>
                  <a:lnTo>
                    <a:pt x="7607" y="1955"/>
                  </a:lnTo>
                  <a:lnTo>
                    <a:pt x="11417" y="2832"/>
                  </a:lnTo>
                </a:path>
              </a:pathLst>
            </a:custGeom>
            <a:ln w="1234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93426" y="3532814"/>
              <a:ext cx="447040" cy="712470"/>
            </a:xfrm>
            <a:custGeom>
              <a:avLst/>
              <a:gdLst/>
              <a:ahLst/>
              <a:cxnLst/>
              <a:rect l="l" t="t" r="r" b="b"/>
              <a:pathLst>
                <a:path w="447039" h="712470">
                  <a:moveTo>
                    <a:pt x="0" y="706907"/>
                  </a:moveTo>
                  <a:lnTo>
                    <a:pt x="48127" y="711975"/>
                  </a:lnTo>
                  <a:lnTo>
                    <a:pt x="95643" y="710973"/>
                  </a:lnTo>
                  <a:lnTo>
                    <a:pt x="142080" y="704174"/>
                  </a:lnTo>
                  <a:lnTo>
                    <a:pt x="186966" y="691851"/>
                  </a:lnTo>
                  <a:lnTo>
                    <a:pt x="229832" y="674277"/>
                  </a:lnTo>
                  <a:lnTo>
                    <a:pt x="270208" y="651725"/>
                  </a:lnTo>
                  <a:lnTo>
                    <a:pt x="307624" y="624470"/>
                  </a:lnTo>
                  <a:lnTo>
                    <a:pt x="341612" y="592783"/>
                  </a:lnTo>
                  <a:lnTo>
                    <a:pt x="371700" y="556938"/>
                  </a:lnTo>
                  <a:lnTo>
                    <a:pt x="397418" y="517209"/>
                  </a:lnTo>
                  <a:lnTo>
                    <a:pt x="418298" y="473868"/>
                  </a:lnTo>
                  <a:lnTo>
                    <a:pt x="433870" y="427189"/>
                  </a:lnTo>
                  <a:lnTo>
                    <a:pt x="443743" y="376370"/>
                  </a:lnTo>
                  <a:lnTo>
                    <a:pt x="446686" y="325897"/>
                  </a:lnTo>
                  <a:lnTo>
                    <a:pt x="443019" y="276315"/>
                  </a:lnTo>
                  <a:lnTo>
                    <a:pt x="433060" y="228169"/>
                  </a:lnTo>
                  <a:lnTo>
                    <a:pt x="417131" y="182005"/>
                  </a:lnTo>
                  <a:lnTo>
                    <a:pt x="395551" y="138368"/>
                  </a:lnTo>
                  <a:lnTo>
                    <a:pt x="368639" y="97804"/>
                  </a:lnTo>
                  <a:lnTo>
                    <a:pt x="336717" y="60857"/>
                  </a:lnTo>
                  <a:lnTo>
                    <a:pt x="300103" y="28074"/>
                  </a:lnTo>
                  <a:lnTo>
                    <a:pt x="259118" y="0"/>
                  </a:lnTo>
                </a:path>
              </a:pathLst>
            </a:custGeom>
            <a:ln w="1234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732017" y="3521477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5" h="5714">
                  <a:moveTo>
                    <a:pt x="10375" y="5524"/>
                  </a:moveTo>
                  <a:lnTo>
                    <a:pt x="6946" y="3632"/>
                  </a:lnTo>
                  <a:lnTo>
                    <a:pt x="3492" y="1803"/>
                  </a:lnTo>
                  <a:lnTo>
                    <a:pt x="0" y="0"/>
                  </a:lnTo>
                </a:path>
              </a:pathLst>
            </a:custGeom>
            <a:ln w="1234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00005" y="2934207"/>
              <a:ext cx="366395" cy="788670"/>
            </a:xfrm>
            <a:custGeom>
              <a:avLst/>
              <a:gdLst/>
              <a:ahLst/>
              <a:cxnLst/>
              <a:rect l="l" t="t" r="r" b="b"/>
              <a:pathLst>
                <a:path w="366395" h="788670">
                  <a:moveTo>
                    <a:pt x="12331" y="433476"/>
                  </a:moveTo>
                  <a:lnTo>
                    <a:pt x="0" y="433476"/>
                  </a:lnTo>
                  <a:lnTo>
                    <a:pt x="0" y="456996"/>
                  </a:lnTo>
                  <a:lnTo>
                    <a:pt x="12331" y="456996"/>
                  </a:lnTo>
                  <a:lnTo>
                    <a:pt x="12331" y="433476"/>
                  </a:lnTo>
                  <a:close/>
                </a:path>
                <a:path w="366395" h="788670">
                  <a:moveTo>
                    <a:pt x="12331" y="386435"/>
                  </a:moveTo>
                  <a:lnTo>
                    <a:pt x="0" y="386435"/>
                  </a:lnTo>
                  <a:lnTo>
                    <a:pt x="0" y="409943"/>
                  </a:lnTo>
                  <a:lnTo>
                    <a:pt x="12331" y="409943"/>
                  </a:lnTo>
                  <a:lnTo>
                    <a:pt x="12331" y="386435"/>
                  </a:lnTo>
                  <a:close/>
                </a:path>
                <a:path w="366395" h="788670">
                  <a:moveTo>
                    <a:pt x="12331" y="339394"/>
                  </a:moveTo>
                  <a:lnTo>
                    <a:pt x="0" y="339394"/>
                  </a:lnTo>
                  <a:lnTo>
                    <a:pt x="0" y="362915"/>
                  </a:lnTo>
                  <a:lnTo>
                    <a:pt x="12331" y="362915"/>
                  </a:lnTo>
                  <a:lnTo>
                    <a:pt x="12331" y="339394"/>
                  </a:lnTo>
                  <a:close/>
                </a:path>
                <a:path w="366395" h="788670">
                  <a:moveTo>
                    <a:pt x="12331" y="292354"/>
                  </a:moveTo>
                  <a:lnTo>
                    <a:pt x="0" y="292354"/>
                  </a:lnTo>
                  <a:lnTo>
                    <a:pt x="0" y="315861"/>
                  </a:lnTo>
                  <a:lnTo>
                    <a:pt x="12331" y="315861"/>
                  </a:lnTo>
                  <a:lnTo>
                    <a:pt x="12331" y="292354"/>
                  </a:lnTo>
                  <a:close/>
                </a:path>
                <a:path w="366395" h="788670">
                  <a:moveTo>
                    <a:pt x="25577" y="270903"/>
                  </a:moveTo>
                  <a:lnTo>
                    <a:pt x="2070" y="270903"/>
                  </a:lnTo>
                  <a:lnTo>
                    <a:pt x="2070" y="283248"/>
                  </a:lnTo>
                  <a:lnTo>
                    <a:pt x="25577" y="283248"/>
                  </a:lnTo>
                  <a:lnTo>
                    <a:pt x="25577" y="270903"/>
                  </a:lnTo>
                  <a:close/>
                </a:path>
                <a:path w="366395" h="788670">
                  <a:moveTo>
                    <a:pt x="72618" y="270903"/>
                  </a:moveTo>
                  <a:lnTo>
                    <a:pt x="49098" y="270903"/>
                  </a:lnTo>
                  <a:lnTo>
                    <a:pt x="49098" y="283248"/>
                  </a:lnTo>
                  <a:lnTo>
                    <a:pt x="72618" y="283248"/>
                  </a:lnTo>
                  <a:lnTo>
                    <a:pt x="72618" y="270903"/>
                  </a:lnTo>
                  <a:close/>
                </a:path>
                <a:path w="366395" h="788670">
                  <a:moveTo>
                    <a:pt x="119672" y="270903"/>
                  </a:moveTo>
                  <a:lnTo>
                    <a:pt x="96151" y="270903"/>
                  </a:lnTo>
                  <a:lnTo>
                    <a:pt x="96151" y="283248"/>
                  </a:lnTo>
                  <a:lnTo>
                    <a:pt x="119672" y="283248"/>
                  </a:lnTo>
                  <a:lnTo>
                    <a:pt x="119672" y="270903"/>
                  </a:lnTo>
                  <a:close/>
                </a:path>
                <a:path w="366395" h="788670">
                  <a:moveTo>
                    <a:pt x="166687" y="270903"/>
                  </a:moveTo>
                  <a:lnTo>
                    <a:pt x="143179" y="270903"/>
                  </a:lnTo>
                  <a:lnTo>
                    <a:pt x="143179" y="283248"/>
                  </a:lnTo>
                  <a:lnTo>
                    <a:pt x="166687" y="283248"/>
                  </a:lnTo>
                  <a:lnTo>
                    <a:pt x="166687" y="270903"/>
                  </a:lnTo>
                  <a:close/>
                </a:path>
                <a:path w="366395" h="788670">
                  <a:moveTo>
                    <a:pt x="166700" y="439775"/>
                  </a:moveTo>
                  <a:lnTo>
                    <a:pt x="154368" y="439775"/>
                  </a:lnTo>
                  <a:lnTo>
                    <a:pt x="154368" y="463283"/>
                  </a:lnTo>
                  <a:lnTo>
                    <a:pt x="166700" y="463283"/>
                  </a:lnTo>
                  <a:lnTo>
                    <a:pt x="166700" y="439775"/>
                  </a:lnTo>
                  <a:close/>
                </a:path>
                <a:path w="366395" h="788670">
                  <a:moveTo>
                    <a:pt x="166700" y="392747"/>
                  </a:moveTo>
                  <a:lnTo>
                    <a:pt x="154368" y="392747"/>
                  </a:lnTo>
                  <a:lnTo>
                    <a:pt x="154368" y="416255"/>
                  </a:lnTo>
                  <a:lnTo>
                    <a:pt x="166700" y="416255"/>
                  </a:lnTo>
                  <a:lnTo>
                    <a:pt x="166700" y="392747"/>
                  </a:lnTo>
                  <a:close/>
                </a:path>
                <a:path w="366395" h="788670">
                  <a:moveTo>
                    <a:pt x="166700" y="345706"/>
                  </a:moveTo>
                  <a:lnTo>
                    <a:pt x="154368" y="345706"/>
                  </a:lnTo>
                  <a:lnTo>
                    <a:pt x="154368" y="369214"/>
                  </a:lnTo>
                  <a:lnTo>
                    <a:pt x="166700" y="369214"/>
                  </a:lnTo>
                  <a:lnTo>
                    <a:pt x="166700" y="345706"/>
                  </a:lnTo>
                  <a:close/>
                </a:path>
                <a:path w="366395" h="788670">
                  <a:moveTo>
                    <a:pt x="166700" y="298665"/>
                  </a:moveTo>
                  <a:lnTo>
                    <a:pt x="154368" y="298665"/>
                  </a:lnTo>
                  <a:lnTo>
                    <a:pt x="154368" y="322173"/>
                  </a:lnTo>
                  <a:lnTo>
                    <a:pt x="166700" y="322173"/>
                  </a:lnTo>
                  <a:lnTo>
                    <a:pt x="166700" y="298665"/>
                  </a:lnTo>
                  <a:close/>
                </a:path>
                <a:path w="366395" h="788670">
                  <a:moveTo>
                    <a:pt x="212026" y="774103"/>
                  </a:moveTo>
                  <a:lnTo>
                    <a:pt x="199682" y="774103"/>
                  </a:lnTo>
                  <a:lnTo>
                    <a:pt x="199682" y="788390"/>
                  </a:lnTo>
                  <a:lnTo>
                    <a:pt x="212026" y="788390"/>
                  </a:lnTo>
                  <a:lnTo>
                    <a:pt x="212026" y="774103"/>
                  </a:lnTo>
                  <a:close/>
                </a:path>
                <a:path w="366395" h="788670">
                  <a:moveTo>
                    <a:pt x="212026" y="727062"/>
                  </a:moveTo>
                  <a:lnTo>
                    <a:pt x="199682" y="727062"/>
                  </a:lnTo>
                  <a:lnTo>
                    <a:pt x="199682" y="750582"/>
                  </a:lnTo>
                  <a:lnTo>
                    <a:pt x="212026" y="750582"/>
                  </a:lnTo>
                  <a:lnTo>
                    <a:pt x="212026" y="727062"/>
                  </a:lnTo>
                  <a:close/>
                </a:path>
                <a:path w="366395" h="788670">
                  <a:moveTo>
                    <a:pt x="212026" y="680021"/>
                  </a:moveTo>
                  <a:lnTo>
                    <a:pt x="199682" y="680021"/>
                  </a:lnTo>
                  <a:lnTo>
                    <a:pt x="199682" y="703541"/>
                  </a:lnTo>
                  <a:lnTo>
                    <a:pt x="212026" y="703541"/>
                  </a:lnTo>
                  <a:lnTo>
                    <a:pt x="212026" y="680021"/>
                  </a:lnTo>
                  <a:close/>
                </a:path>
                <a:path w="366395" h="788670">
                  <a:moveTo>
                    <a:pt x="212026" y="632980"/>
                  </a:moveTo>
                  <a:lnTo>
                    <a:pt x="199682" y="632980"/>
                  </a:lnTo>
                  <a:lnTo>
                    <a:pt x="199682" y="656501"/>
                  </a:lnTo>
                  <a:lnTo>
                    <a:pt x="212026" y="656501"/>
                  </a:lnTo>
                  <a:lnTo>
                    <a:pt x="212026" y="632980"/>
                  </a:lnTo>
                  <a:close/>
                </a:path>
                <a:path w="366395" h="788670">
                  <a:moveTo>
                    <a:pt x="212026" y="585939"/>
                  </a:moveTo>
                  <a:lnTo>
                    <a:pt x="199682" y="585939"/>
                  </a:lnTo>
                  <a:lnTo>
                    <a:pt x="199682" y="609460"/>
                  </a:lnTo>
                  <a:lnTo>
                    <a:pt x="212026" y="609460"/>
                  </a:lnTo>
                  <a:lnTo>
                    <a:pt x="212026" y="585939"/>
                  </a:lnTo>
                  <a:close/>
                </a:path>
                <a:path w="366395" h="788670">
                  <a:moveTo>
                    <a:pt x="212026" y="538899"/>
                  </a:moveTo>
                  <a:lnTo>
                    <a:pt x="199682" y="538899"/>
                  </a:lnTo>
                  <a:lnTo>
                    <a:pt x="199682" y="562419"/>
                  </a:lnTo>
                  <a:lnTo>
                    <a:pt x="212026" y="562419"/>
                  </a:lnTo>
                  <a:lnTo>
                    <a:pt x="212026" y="538899"/>
                  </a:lnTo>
                  <a:close/>
                </a:path>
                <a:path w="366395" h="788670">
                  <a:moveTo>
                    <a:pt x="212026" y="491858"/>
                  </a:moveTo>
                  <a:lnTo>
                    <a:pt x="199682" y="491858"/>
                  </a:lnTo>
                  <a:lnTo>
                    <a:pt x="199682" y="515378"/>
                  </a:lnTo>
                  <a:lnTo>
                    <a:pt x="212026" y="515378"/>
                  </a:lnTo>
                  <a:lnTo>
                    <a:pt x="212026" y="491858"/>
                  </a:lnTo>
                  <a:close/>
                </a:path>
                <a:path w="366395" h="788670">
                  <a:moveTo>
                    <a:pt x="212026" y="444817"/>
                  </a:moveTo>
                  <a:lnTo>
                    <a:pt x="199682" y="444817"/>
                  </a:lnTo>
                  <a:lnTo>
                    <a:pt x="199682" y="468337"/>
                  </a:lnTo>
                  <a:lnTo>
                    <a:pt x="212026" y="468337"/>
                  </a:lnTo>
                  <a:lnTo>
                    <a:pt x="212026" y="444817"/>
                  </a:lnTo>
                  <a:close/>
                </a:path>
                <a:path w="366395" h="788670">
                  <a:moveTo>
                    <a:pt x="212026" y="397776"/>
                  </a:moveTo>
                  <a:lnTo>
                    <a:pt x="199682" y="397776"/>
                  </a:lnTo>
                  <a:lnTo>
                    <a:pt x="199682" y="421297"/>
                  </a:lnTo>
                  <a:lnTo>
                    <a:pt x="212026" y="421297"/>
                  </a:lnTo>
                  <a:lnTo>
                    <a:pt x="212026" y="397776"/>
                  </a:lnTo>
                  <a:close/>
                </a:path>
                <a:path w="366395" h="788670">
                  <a:moveTo>
                    <a:pt x="212026" y="350735"/>
                  </a:moveTo>
                  <a:lnTo>
                    <a:pt x="199682" y="350735"/>
                  </a:lnTo>
                  <a:lnTo>
                    <a:pt x="199682" y="374256"/>
                  </a:lnTo>
                  <a:lnTo>
                    <a:pt x="212026" y="374256"/>
                  </a:lnTo>
                  <a:lnTo>
                    <a:pt x="212026" y="350735"/>
                  </a:lnTo>
                  <a:close/>
                </a:path>
                <a:path w="366395" h="788670">
                  <a:moveTo>
                    <a:pt x="212026" y="303695"/>
                  </a:moveTo>
                  <a:lnTo>
                    <a:pt x="199682" y="303695"/>
                  </a:lnTo>
                  <a:lnTo>
                    <a:pt x="199682" y="327215"/>
                  </a:lnTo>
                  <a:lnTo>
                    <a:pt x="212026" y="327215"/>
                  </a:lnTo>
                  <a:lnTo>
                    <a:pt x="212026" y="303695"/>
                  </a:lnTo>
                  <a:close/>
                </a:path>
                <a:path w="366395" h="788670">
                  <a:moveTo>
                    <a:pt x="212026" y="256654"/>
                  </a:moveTo>
                  <a:lnTo>
                    <a:pt x="199682" y="256654"/>
                  </a:lnTo>
                  <a:lnTo>
                    <a:pt x="199682" y="280174"/>
                  </a:lnTo>
                  <a:lnTo>
                    <a:pt x="212026" y="280174"/>
                  </a:lnTo>
                  <a:lnTo>
                    <a:pt x="212026" y="256654"/>
                  </a:lnTo>
                  <a:close/>
                </a:path>
                <a:path w="366395" h="788670">
                  <a:moveTo>
                    <a:pt x="212026" y="209626"/>
                  </a:moveTo>
                  <a:lnTo>
                    <a:pt x="199682" y="209626"/>
                  </a:lnTo>
                  <a:lnTo>
                    <a:pt x="199682" y="233146"/>
                  </a:lnTo>
                  <a:lnTo>
                    <a:pt x="212026" y="233146"/>
                  </a:lnTo>
                  <a:lnTo>
                    <a:pt x="212026" y="209626"/>
                  </a:lnTo>
                  <a:close/>
                </a:path>
                <a:path w="366395" h="788670">
                  <a:moveTo>
                    <a:pt x="212026" y="162585"/>
                  </a:moveTo>
                  <a:lnTo>
                    <a:pt x="199682" y="162585"/>
                  </a:lnTo>
                  <a:lnTo>
                    <a:pt x="199682" y="186105"/>
                  </a:lnTo>
                  <a:lnTo>
                    <a:pt x="212026" y="186105"/>
                  </a:lnTo>
                  <a:lnTo>
                    <a:pt x="212026" y="162585"/>
                  </a:lnTo>
                  <a:close/>
                </a:path>
                <a:path w="366395" h="788670">
                  <a:moveTo>
                    <a:pt x="212026" y="115544"/>
                  </a:moveTo>
                  <a:lnTo>
                    <a:pt x="199682" y="115544"/>
                  </a:lnTo>
                  <a:lnTo>
                    <a:pt x="199682" y="139065"/>
                  </a:lnTo>
                  <a:lnTo>
                    <a:pt x="212026" y="139065"/>
                  </a:lnTo>
                  <a:lnTo>
                    <a:pt x="212026" y="115544"/>
                  </a:lnTo>
                  <a:close/>
                </a:path>
                <a:path w="366395" h="788670">
                  <a:moveTo>
                    <a:pt x="212026" y="68503"/>
                  </a:moveTo>
                  <a:lnTo>
                    <a:pt x="199682" y="68503"/>
                  </a:lnTo>
                  <a:lnTo>
                    <a:pt x="199682" y="92024"/>
                  </a:lnTo>
                  <a:lnTo>
                    <a:pt x="212026" y="92024"/>
                  </a:lnTo>
                  <a:lnTo>
                    <a:pt x="212026" y="68503"/>
                  </a:lnTo>
                  <a:close/>
                </a:path>
                <a:path w="366395" h="788670">
                  <a:moveTo>
                    <a:pt x="212026" y="21463"/>
                  </a:moveTo>
                  <a:lnTo>
                    <a:pt x="199682" y="21463"/>
                  </a:lnTo>
                  <a:lnTo>
                    <a:pt x="199682" y="44983"/>
                  </a:lnTo>
                  <a:lnTo>
                    <a:pt x="212026" y="44983"/>
                  </a:lnTo>
                  <a:lnTo>
                    <a:pt x="212026" y="21463"/>
                  </a:lnTo>
                  <a:close/>
                </a:path>
                <a:path w="366395" h="788670">
                  <a:moveTo>
                    <a:pt x="225272" y="0"/>
                  </a:moveTo>
                  <a:lnTo>
                    <a:pt x="201752" y="0"/>
                  </a:lnTo>
                  <a:lnTo>
                    <a:pt x="201752" y="12344"/>
                  </a:lnTo>
                  <a:lnTo>
                    <a:pt x="225272" y="12344"/>
                  </a:lnTo>
                  <a:lnTo>
                    <a:pt x="225272" y="0"/>
                  </a:lnTo>
                  <a:close/>
                </a:path>
                <a:path w="366395" h="788670">
                  <a:moveTo>
                    <a:pt x="255955" y="776046"/>
                  </a:moveTo>
                  <a:lnTo>
                    <a:pt x="232435" y="776046"/>
                  </a:lnTo>
                  <a:lnTo>
                    <a:pt x="232435" y="788390"/>
                  </a:lnTo>
                  <a:lnTo>
                    <a:pt x="255955" y="788390"/>
                  </a:lnTo>
                  <a:lnTo>
                    <a:pt x="255955" y="776046"/>
                  </a:lnTo>
                  <a:close/>
                </a:path>
                <a:path w="366395" h="788670">
                  <a:moveTo>
                    <a:pt x="272313" y="0"/>
                  </a:moveTo>
                  <a:lnTo>
                    <a:pt x="248793" y="0"/>
                  </a:lnTo>
                  <a:lnTo>
                    <a:pt x="248793" y="12344"/>
                  </a:lnTo>
                  <a:lnTo>
                    <a:pt x="272313" y="12344"/>
                  </a:lnTo>
                  <a:lnTo>
                    <a:pt x="272313" y="0"/>
                  </a:lnTo>
                  <a:close/>
                </a:path>
                <a:path w="366395" h="788670">
                  <a:moveTo>
                    <a:pt x="302996" y="776046"/>
                  </a:moveTo>
                  <a:lnTo>
                    <a:pt x="279476" y="776046"/>
                  </a:lnTo>
                  <a:lnTo>
                    <a:pt x="279476" y="788390"/>
                  </a:lnTo>
                  <a:lnTo>
                    <a:pt x="302996" y="788390"/>
                  </a:lnTo>
                  <a:lnTo>
                    <a:pt x="302996" y="776046"/>
                  </a:lnTo>
                  <a:close/>
                </a:path>
                <a:path w="366395" h="788670">
                  <a:moveTo>
                    <a:pt x="319354" y="0"/>
                  </a:moveTo>
                  <a:lnTo>
                    <a:pt x="295833" y="0"/>
                  </a:lnTo>
                  <a:lnTo>
                    <a:pt x="295833" y="12344"/>
                  </a:lnTo>
                  <a:lnTo>
                    <a:pt x="319354" y="12344"/>
                  </a:lnTo>
                  <a:lnTo>
                    <a:pt x="319354" y="0"/>
                  </a:lnTo>
                  <a:close/>
                </a:path>
                <a:path w="366395" h="788670">
                  <a:moveTo>
                    <a:pt x="350037" y="776046"/>
                  </a:moveTo>
                  <a:lnTo>
                    <a:pt x="326517" y="776046"/>
                  </a:lnTo>
                  <a:lnTo>
                    <a:pt x="326517" y="788390"/>
                  </a:lnTo>
                  <a:lnTo>
                    <a:pt x="350037" y="788390"/>
                  </a:lnTo>
                  <a:lnTo>
                    <a:pt x="350037" y="776046"/>
                  </a:lnTo>
                  <a:close/>
                </a:path>
                <a:path w="366395" h="788670">
                  <a:moveTo>
                    <a:pt x="366395" y="757720"/>
                  </a:moveTo>
                  <a:lnTo>
                    <a:pt x="354050" y="757720"/>
                  </a:lnTo>
                  <a:lnTo>
                    <a:pt x="354050" y="781240"/>
                  </a:lnTo>
                  <a:lnTo>
                    <a:pt x="366395" y="781240"/>
                  </a:lnTo>
                  <a:lnTo>
                    <a:pt x="366395" y="757720"/>
                  </a:lnTo>
                  <a:close/>
                </a:path>
                <a:path w="366395" h="788670">
                  <a:moveTo>
                    <a:pt x="366395" y="710679"/>
                  </a:moveTo>
                  <a:lnTo>
                    <a:pt x="354050" y="710679"/>
                  </a:lnTo>
                  <a:lnTo>
                    <a:pt x="354050" y="734199"/>
                  </a:lnTo>
                  <a:lnTo>
                    <a:pt x="366395" y="734199"/>
                  </a:lnTo>
                  <a:lnTo>
                    <a:pt x="366395" y="710679"/>
                  </a:lnTo>
                  <a:close/>
                </a:path>
                <a:path w="366395" h="788670">
                  <a:moveTo>
                    <a:pt x="366395" y="663638"/>
                  </a:moveTo>
                  <a:lnTo>
                    <a:pt x="354050" y="663638"/>
                  </a:lnTo>
                  <a:lnTo>
                    <a:pt x="354050" y="687158"/>
                  </a:lnTo>
                  <a:lnTo>
                    <a:pt x="366395" y="687158"/>
                  </a:lnTo>
                  <a:lnTo>
                    <a:pt x="366395" y="663638"/>
                  </a:lnTo>
                  <a:close/>
                </a:path>
                <a:path w="366395" h="788670">
                  <a:moveTo>
                    <a:pt x="366395" y="616597"/>
                  </a:moveTo>
                  <a:lnTo>
                    <a:pt x="354050" y="616597"/>
                  </a:lnTo>
                  <a:lnTo>
                    <a:pt x="354050" y="640118"/>
                  </a:lnTo>
                  <a:lnTo>
                    <a:pt x="366395" y="640118"/>
                  </a:lnTo>
                  <a:lnTo>
                    <a:pt x="366395" y="616597"/>
                  </a:lnTo>
                  <a:close/>
                </a:path>
                <a:path w="366395" h="788670">
                  <a:moveTo>
                    <a:pt x="366395" y="569556"/>
                  </a:moveTo>
                  <a:lnTo>
                    <a:pt x="354050" y="569556"/>
                  </a:lnTo>
                  <a:lnTo>
                    <a:pt x="354050" y="593077"/>
                  </a:lnTo>
                  <a:lnTo>
                    <a:pt x="366395" y="593077"/>
                  </a:lnTo>
                  <a:lnTo>
                    <a:pt x="366395" y="569556"/>
                  </a:lnTo>
                  <a:close/>
                </a:path>
                <a:path w="366395" h="788670">
                  <a:moveTo>
                    <a:pt x="366395" y="522516"/>
                  </a:moveTo>
                  <a:lnTo>
                    <a:pt x="354050" y="522516"/>
                  </a:lnTo>
                  <a:lnTo>
                    <a:pt x="354050" y="546036"/>
                  </a:lnTo>
                  <a:lnTo>
                    <a:pt x="366395" y="546036"/>
                  </a:lnTo>
                  <a:lnTo>
                    <a:pt x="366395" y="522516"/>
                  </a:lnTo>
                  <a:close/>
                </a:path>
                <a:path w="366395" h="788670">
                  <a:moveTo>
                    <a:pt x="366395" y="475475"/>
                  </a:moveTo>
                  <a:lnTo>
                    <a:pt x="354050" y="475475"/>
                  </a:lnTo>
                  <a:lnTo>
                    <a:pt x="354050" y="498995"/>
                  </a:lnTo>
                  <a:lnTo>
                    <a:pt x="366395" y="498995"/>
                  </a:lnTo>
                  <a:lnTo>
                    <a:pt x="366395" y="475475"/>
                  </a:lnTo>
                  <a:close/>
                </a:path>
                <a:path w="366395" h="788670">
                  <a:moveTo>
                    <a:pt x="366395" y="428434"/>
                  </a:moveTo>
                  <a:lnTo>
                    <a:pt x="354050" y="428434"/>
                  </a:lnTo>
                  <a:lnTo>
                    <a:pt x="354050" y="451954"/>
                  </a:lnTo>
                  <a:lnTo>
                    <a:pt x="366395" y="451954"/>
                  </a:lnTo>
                  <a:lnTo>
                    <a:pt x="366395" y="428434"/>
                  </a:lnTo>
                  <a:close/>
                </a:path>
                <a:path w="366395" h="788670">
                  <a:moveTo>
                    <a:pt x="366395" y="381393"/>
                  </a:moveTo>
                  <a:lnTo>
                    <a:pt x="354050" y="381393"/>
                  </a:lnTo>
                  <a:lnTo>
                    <a:pt x="354050" y="404914"/>
                  </a:lnTo>
                  <a:lnTo>
                    <a:pt x="366395" y="404914"/>
                  </a:lnTo>
                  <a:lnTo>
                    <a:pt x="366395" y="381393"/>
                  </a:lnTo>
                  <a:close/>
                </a:path>
                <a:path w="366395" h="788670">
                  <a:moveTo>
                    <a:pt x="366395" y="334352"/>
                  </a:moveTo>
                  <a:lnTo>
                    <a:pt x="354050" y="334352"/>
                  </a:lnTo>
                  <a:lnTo>
                    <a:pt x="354050" y="357873"/>
                  </a:lnTo>
                  <a:lnTo>
                    <a:pt x="366395" y="357873"/>
                  </a:lnTo>
                  <a:lnTo>
                    <a:pt x="366395" y="334352"/>
                  </a:lnTo>
                  <a:close/>
                </a:path>
                <a:path w="366395" h="788670">
                  <a:moveTo>
                    <a:pt x="366395" y="287312"/>
                  </a:moveTo>
                  <a:lnTo>
                    <a:pt x="354050" y="287312"/>
                  </a:lnTo>
                  <a:lnTo>
                    <a:pt x="354050" y="310832"/>
                  </a:lnTo>
                  <a:lnTo>
                    <a:pt x="366395" y="310832"/>
                  </a:lnTo>
                  <a:lnTo>
                    <a:pt x="366395" y="287312"/>
                  </a:lnTo>
                  <a:close/>
                </a:path>
                <a:path w="366395" h="788670">
                  <a:moveTo>
                    <a:pt x="366395" y="240271"/>
                  </a:moveTo>
                  <a:lnTo>
                    <a:pt x="354050" y="240271"/>
                  </a:lnTo>
                  <a:lnTo>
                    <a:pt x="354050" y="263791"/>
                  </a:lnTo>
                  <a:lnTo>
                    <a:pt x="366395" y="263791"/>
                  </a:lnTo>
                  <a:lnTo>
                    <a:pt x="366395" y="240271"/>
                  </a:lnTo>
                  <a:close/>
                </a:path>
                <a:path w="366395" h="788670">
                  <a:moveTo>
                    <a:pt x="366395" y="193230"/>
                  </a:moveTo>
                  <a:lnTo>
                    <a:pt x="354050" y="193230"/>
                  </a:lnTo>
                  <a:lnTo>
                    <a:pt x="354050" y="216750"/>
                  </a:lnTo>
                  <a:lnTo>
                    <a:pt x="366395" y="216750"/>
                  </a:lnTo>
                  <a:lnTo>
                    <a:pt x="366395" y="193230"/>
                  </a:lnTo>
                  <a:close/>
                </a:path>
                <a:path w="366395" h="788670">
                  <a:moveTo>
                    <a:pt x="366395" y="146189"/>
                  </a:moveTo>
                  <a:lnTo>
                    <a:pt x="354050" y="146189"/>
                  </a:lnTo>
                  <a:lnTo>
                    <a:pt x="354050" y="169710"/>
                  </a:lnTo>
                  <a:lnTo>
                    <a:pt x="366395" y="169710"/>
                  </a:lnTo>
                  <a:lnTo>
                    <a:pt x="366395" y="146189"/>
                  </a:lnTo>
                  <a:close/>
                </a:path>
                <a:path w="366395" h="788670">
                  <a:moveTo>
                    <a:pt x="366395" y="99148"/>
                  </a:moveTo>
                  <a:lnTo>
                    <a:pt x="354050" y="99148"/>
                  </a:lnTo>
                  <a:lnTo>
                    <a:pt x="354050" y="122669"/>
                  </a:lnTo>
                  <a:lnTo>
                    <a:pt x="366395" y="122669"/>
                  </a:lnTo>
                  <a:lnTo>
                    <a:pt x="366395" y="99148"/>
                  </a:lnTo>
                  <a:close/>
                </a:path>
                <a:path w="366395" h="788670">
                  <a:moveTo>
                    <a:pt x="366395" y="52108"/>
                  </a:moveTo>
                  <a:lnTo>
                    <a:pt x="354050" y="52108"/>
                  </a:lnTo>
                  <a:lnTo>
                    <a:pt x="354050" y="75628"/>
                  </a:lnTo>
                  <a:lnTo>
                    <a:pt x="366395" y="75628"/>
                  </a:lnTo>
                  <a:lnTo>
                    <a:pt x="366395" y="52108"/>
                  </a:lnTo>
                  <a:close/>
                </a:path>
                <a:path w="366395" h="788670">
                  <a:moveTo>
                    <a:pt x="366395" y="0"/>
                  </a:moveTo>
                  <a:lnTo>
                    <a:pt x="342874" y="0"/>
                  </a:lnTo>
                  <a:lnTo>
                    <a:pt x="342874" y="12344"/>
                  </a:lnTo>
                  <a:lnTo>
                    <a:pt x="354050" y="12344"/>
                  </a:lnTo>
                  <a:lnTo>
                    <a:pt x="354050" y="28587"/>
                  </a:lnTo>
                  <a:lnTo>
                    <a:pt x="366395" y="28587"/>
                  </a:lnTo>
                  <a:lnTo>
                    <a:pt x="366395" y="0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154322" y="3041878"/>
              <a:ext cx="0" cy="227329"/>
            </a:xfrm>
            <a:custGeom>
              <a:avLst/>
              <a:gdLst/>
              <a:ahLst/>
              <a:cxnLst/>
              <a:rect l="l" t="t" r="r" b="b"/>
              <a:pathLst>
                <a:path h="227329">
                  <a:moveTo>
                    <a:pt x="0" y="0"/>
                  </a:moveTo>
                  <a:lnTo>
                    <a:pt x="0" y="227088"/>
                  </a:lnTo>
                </a:path>
              </a:pathLst>
            </a:custGeom>
            <a:ln w="23520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999382" y="3041878"/>
              <a:ext cx="366395" cy="681355"/>
            </a:xfrm>
            <a:custGeom>
              <a:avLst/>
              <a:gdLst/>
              <a:ahLst/>
              <a:cxnLst/>
              <a:rect l="l" t="t" r="r" b="b"/>
              <a:pathLst>
                <a:path w="366395" h="681354">
                  <a:moveTo>
                    <a:pt x="12344" y="209613"/>
                  </a:moveTo>
                  <a:lnTo>
                    <a:pt x="0" y="209613"/>
                  </a:lnTo>
                  <a:lnTo>
                    <a:pt x="0" y="227088"/>
                  </a:lnTo>
                  <a:lnTo>
                    <a:pt x="12344" y="227088"/>
                  </a:lnTo>
                  <a:lnTo>
                    <a:pt x="12344" y="209613"/>
                  </a:lnTo>
                  <a:close/>
                </a:path>
                <a:path w="366395" h="681354">
                  <a:moveTo>
                    <a:pt x="12344" y="162572"/>
                  </a:moveTo>
                  <a:lnTo>
                    <a:pt x="0" y="162572"/>
                  </a:lnTo>
                  <a:lnTo>
                    <a:pt x="0" y="186093"/>
                  </a:lnTo>
                  <a:lnTo>
                    <a:pt x="12344" y="186093"/>
                  </a:lnTo>
                  <a:lnTo>
                    <a:pt x="12344" y="162572"/>
                  </a:lnTo>
                  <a:close/>
                </a:path>
                <a:path w="366395" h="681354">
                  <a:moveTo>
                    <a:pt x="12344" y="115531"/>
                  </a:moveTo>
                  <a:lnTo>
                    <a:pt x="0" y="115531"/>
                  </a:lnTo>
                  <a:lnTo>
                    <a:pt x="0" y="139052"/>
                  </a:lnTo>
                  <a:lnTo>
                    <a:pt x="12344" y="139052"/>
                  </a:lnTo>
                  <a:lnTo>
                    <a:pt x="12344" y="115531"/>
                  </a:lnTo>
                  <a:close/>
                </a:path>
                <a:path w="366395" h="681354">
                  <a:moveTo>
                    <a:pt x="12344" y="68491"/>
                  </a:moveTo>
                  <a:lnTo>
                    <a:pt x="0" y="68491"/>
                  </a:lnTo>
                  <a:lnTo>
                    <a:pt x="0" y="92011"/>
                  </a:lnTo>
                  <a:lnTo>
                    <a:pt x="12344" y="92011"/>
                  </a:lnTo>
                  <a:lnTo>
                    <a:pt x="12344" y="68491"/>
                  </a:lnTo>
                  <a:close/>
                </a:path>
                <a:path w="366395" h="681354">
                  <a:moveTo>
                    <a:pt x="12344" y="21450"/>
                  </a:moveTo>
                  <a:lnTo>
                    <a:pt x="0" y="21450"/>
                  </a:lnTo>
                  <a:lnTo>
                    <a:pt x="0" y="44970"/>
                  </a:lnTo>
                  <a:lnTo>
                    <a:pt x="12344" y="44970"/>
                  </a:lnTo>
                  <a:lnTo>
                    <a:pt x="12344" y="21450"/>
                  </a:lnTo>
                  <a:close/>
                </a:path>
                <a:path w="366395" h="681354">
                  <a:moveTo>
                    <a:pt x="25577" y="0"/>
                  </a:moveTo>
                  <a:lnTo>
                    <a:pt x="2057" y="0"/>
                  </a:lnTo>
                  <a:lnTo>
                    <a:pt x="2057" y="12344"/>
                  </a:lnTo>
                  <a:lnTo>
                    <a:pt x="25577" y="12344"/>
                  </a:lnTo>
                  <a:lnTo>
                    <a:pt x="25577" y="0"/>
                  </a:lnTo>
                  <a:close/>
                </a:path>
                <a:path w="366395" h="681354">
                  <a:moveTo>
                    <a:pt x="72618" y="0"/>
                  </a:moveTo>
                  <a:lnTo>
                    <a:pt x="49098" y="0"/>
                  </a:lnTo>
                  <a:lnTo>
                    <a:pt x="49098" y="12344"/>
                  </a:lnTo>
                  <a:lnTo>
                    <a:pt x="72618" y="12344"/>
                  </a:lnTo>
                  <a:lnTo>
                    <a:pt x="72618" y="0"/>
                  </a:lnTo>
                  <a:close/>
                </a:path>
                <a:path w="366395" h="681354">
                  <a:moveTo>
                    <a:pt x="119659" y="0"/>
                  </a:moveTo>
                  <a:lnTo>
                    <a:pt x="96139" y="0"/>
                  </a:lnTo>
                  <a:lnTo>
                    <a:pt x="96139" y="12344"/>
                  </a:lnTo>
                  <a:lnTo>
                    <a:pt x="119659" y="12344"/>
                  </a:lnTo>
                  <a:lnTo>
                    <a:pt x="119659" y="0"/>
                  </a:lnTo>
                  <a:close/>
                </a:path>
                <a:path w="366395" h="681354">
                  <a:moveTo>
                    <a:pt x="212039" y="625754"/>
                  </a:moveTo>
                  <a:lnTo>
                    <a:pt x="199694" y="625754"/>
                  </a:lnTo>
                  <a:lnTo>
                    <a:pt x="199694" y="649274"/>
                  </a:lnTo>
                  <a:lnTo>
                    <a:pt x="212039" y="649274"/>
                  </a:lnTo>
                  <a:lnTo>
                    <a:pt x="212039" y="625754"/>
                  </a:lnTo>
                  <a:close/>
                </a:path>
                <a:path w="366395" h="681354">
                  <a:moveTo>
                    <a:pt x="212039" y="578713"/>
                  </a:moveTo>
                  <a:lnTo>
                    <a:pt x="199694" y="578713"/>
                  </a:lnTo>
                  <a:lnTo>
                    <a:pt x="199694" y="602234"/>
                  </a:lnTo>
                  <a:lnTo>
                    <a:pt x="212039" y="602234"/>
                  </a:lnTo>
                  <a:lnTo>
                    <a:pt x="212039" y="578713"/>
                  </a:lnTo>
                  <a:close/>
                </a:path>
                <a:path w="366395" h="681354">
                  <a:moveTo>
                    <a:pt x="212039" y="531672"/>
                  </a:moveTo>
                  <a:lnTo>
                    <a:pt x="199694" y="531672"/>
                  </a:lnTo>
                  <a:lnTo>
                    <a:pt x="199694" y="555193"/>
                  </a:lnTo>
                  <a:lnTo>
                    <a:pt x="212039" y="555193"/>
                  </a:lnTo>
                  <a:lnTo>
                    <a:pt x="212039" y="531672"/>
                  </a:lnTo>
                  <a:close/>
                </a:path>
                <a:path w="366395" h="681354">
                  <a:moveTo>
                    <a:pt x="212039" y="484632"/>
                  </a:moveTo>
                  <a:lnTo>
                    <a:pt x="199694" y="484632"/>
                  </a:lnTo>
                  <a:lnTo>
                    <a:pt x="199694" y="508152"/>
                  </a:lnTo>
                  <a:lnTo>
                    <a:pt x="212039" y="508152"/>
                  </a:lnTo>
                  <a:lnTo>
                    <a:pt x="212039" y="484632"/>
                  </a:lnTo>
                  <a:close/>
                </a:path>
                <a:path w="366395" h="681354">
                  <a:moveTo>
                    <a:pt x="212039" y="437591"/>
                  </a:moveTo>
                  <a:lnTo>
                    <a:pt x="199694" y="437591"/>
                  </a:lnTo>
                  <a:lnTo>
                    <a:pt x="199694" y="461111"/>
                  </a:lnTo>
                  <a:lnTo>
                    <a:pt x="212039" y="461111"/>
                  </a:lnTo>
                  <a:lnTo>
                    <a:pt x="212039" y="437591"/>
                  </a:lnTo>
                  <a:close/>
                </a:path>
                <a:path w="366395" h="681354">
                  <a:moveTo>
                    <a:pt x="212039" y="390550"/>
                  </a:moveTo>
                  <a:lnTo>
                    <a:pt x="199694" y="390550"/>
                  </a:lnTo>
                  <a:lnTo>
                    <a:pt x="199694" y="414070"/>
                  </a:lnTo>
                  <a:lnTo>
                    <a:pt x="212039" y="414070"/>
                  </a:lnTo>
                  <a:lnTo>
                    <a:pt x="212039" y="390550"/>
                  </a:lnTo>
                  <a:close/>
                </a:path>
                <a:path w="366395" h="681354">
                  <a:moveTo>
                    <a:pt x="212039" y="343509"/>
                  </a:moveTo>
                  <a:lnTo>
                    <a:pt x="199694" y="343509"/>
                  </a:lnTo>
                  <a:lnTo>
                    <a:pt x="199694" y="367030"/>
                  </a:lnTo>
                  <a:lnTo>
                    <a:pt x="212039" y="367030"/>
                  </a:lnTo>
                  <a:lnTo>
                    <a:pt x="212039" y="343509"/>
                  </a:lnTo>
                  <a:close/>
                </a:path>
                <a:path w="366395" h="681354">
                  <a:moveTo>
                    <a:pt x="212039" y="296481"/>
                  </a:moveTo>
                  <a:lnTo>
                    <a:pt x="199694" y="296481"/>
                  </a:lnTo>
                  <a:lnTo>
                    <a:pt x="199694" y="320001"/>
                  </a:lnTo>
                  <a:lnTo>
                    <a:pt x="212039" y="320001"/>
                  </a:lnTo>
                  <a:lnTo>
                    <a:pt x="212039" y="296481"/>
                  </a:lnTo>
                  <a:close/>
                </a:path>
                <a:path w="366395" h="681354">
                  <a:moveTo>
                    <a:pt x="212039" y="249440"/>
                  </a:moveTo>
                  <a:lnTo>
                    <a:pt x="199694" y="249440"/>
                  </a:lnTo>
                  <a:lnTo>
                    <a:pt x="199694" y="272961"/>
                  </a:lnTo>
                  <a:lnTo>
                    <a:pt x="212039" y="272961"/>
                  </a:lnTo>
                  <a:lnTo>
                    <a:pt x="212039" y="249440"/>
                  </a:lnTo>
                  <a:close/>
                </a:path>
                <a:path w="366395" h="681354">
                  <a:moveTo>
                    <a:pt x="212039" y="202399"/>
                  </a:moveTo>
                  <a:lnTo>
                    <a:pt x="199694" y="202399"/>
                  </a:lnTo>
                  <a:lnTo>
                    <a:pt x="199694" y="225920"/>
                  </a:lnTo>
                  <a:lnTo>
                    <a:pt x="212039" y="225920"/>
                  </a:lnTo>
                  <a:lnTo>
                    <a:pt x="212039" y="202399"/>
                  </a:lnTo>
                  <a:close/>
                </a:path>
                <a:path w="366395" h="681354">
                  <a:moveTo>
                    <a:pt x="212039" y="155359"/>
                  </a:moveTo>
                  <a:lnTo>
                    <a:pt x="199694" y="155359"/>
                  </a:lnTo>
                  <a:lnTo>
                    <a:pt x="199694" y="178879"/>
                  </a:lnTo>
                  <a:lnTo>
                    <a:pt x="212039" y="178879"/>
                  </a:lnTo>
                  <a:lnTo>
                    <a:pt x="212039" y="155359"/>
                  </a:lnTo>
                  <a:close/>
                </a:path>
                <a:path w="366395" h="681354">
                  <a:moveTo>
                    <a:pt x="212039" y="108318"/>
                  </a:moveTo>
                  <a:lnTo>
                    <a:pt x="199694" y="108318"/>
                  </a:lnTo>
                  <a:lnTo>
                    <a:pt x="199694" y="131838"/>
                  </a:lnTo>
                  <a:lnTo>
                    <a:pt x="212039" y="131838"/>
                  </a:lnTo>
                  <a:lnTo>
                    <a:pt x="212039" y="108318"/>
                  </a:lnTo>
                  <a:close/>
                </a:path>
                <a:path w="366395" h="681354">
                  <a:moveTo>
                    <a:pt x="215265" y="668388"/>
                  </a:moveTo>
                  <a:lnTo>
                    <a:pt x="199694" y="668388"/>
                  </a:lnTo>
                  <a:lnTo>
                    <a:pt x="199694" y="680732"/>
                  </a:lnTo>
                  <a:lnTo>
                    <a:pt x="215265" y="680732"/>
                  </a:lnTo>
                  <a:lnTo>
                    <a:pt x="215265" y="668388"/>
                  </a:lnTo>
                  <a:close/>
                </a:path>
                <a:path w="366395" h="681354">
                  <a:moveTo>
                    <a:pt x="225272" y="86855"/>
                  </a:moveTo>
                  <a:lnTo>
                    <a:pt x="201752" y="86855"/>
                  </a:lnTo>
                  <a:lnTo>
                    <a:pt x="201752" y="99199"/>
                  </a:lnTo>
                  <a:lnTo>
                    <a:pt x="225272" y="99199"/>
                  </a:lnTo>
                  <a:lnTo>
                    <a:pt x="225272" y="86855"/>
                  </a:lnTo>
                  <a:close/>
                </a:path>
                <a:path w="366395" h="681354">
                  <a:moveTo>
                    <a:pt x="262305" y="668388"/>
                  </a:moveTo>
                  <a:lnTo>
                    <a:pt x="238785" y="668388"/>
                  </a:lnTo>
                  <a:lnTo>
                    <a:pt x="238785" y="680732"/>
                  </a:lnTo>
                  <a:lnTo>
                    <a:pt x="262305" y="680732"/>
                  </a:lnTo>
                  <a:lnTo>
                    <a:pt x="262305" y="668388"/>
                  </a:lnTo>
                  <a:close/>
                </a:path>
                <a:path w="366395" h="681354">
                  <a:moveTo>
                    <a:pt x="272313" y="86855"/>
                  </a:moveTo>
                  <a:lnTo>
                    <a:pt x="248793" y="86855"/>
                  </a:lnTo>
                  <a:lnTo>
                    <a:pt x="248793" y="99199"/>
                  </a:lnTo>
                  <a:lnTo>
                    <a:pt x="272313" y="99199"/>
                  </a:lnTo>
                  <a:lnTo>
                    <a:pt x="272313" y="86855"/>
                  </a:lnTo>
                  <a:close/>
                </a:path>
                <a:path w="366395" h="681354">
                  <a:moveTo>
                    <a:pt x="309346" y="668388"/>
                  </a:moveTo>
                  <a:lnTo>
                    <a:pt x="285826" y="668388"/>
                  </a:lnTo>
                  <a:lnTo>
                    <a:pt x="285826" y="680732"/>
                  </a:lnTo>
                  <a:lnTo>
                    <a:pt x="309346" y="680732"/>
                  </a:lnTo>
                  <a:lnTo>
                    <a:pt x="309346" y="668388"/>
                  </a:lnTo>
                  <a:close/>
                </a:path>
                <a:path w="366395" h="681354">
                  <a:moveTo>
                    <a:pt x="319354" y="86855"/>
                  </a:moveTo>
                  <a:lnTo>
                    <a:pt x="295833" y="86855"/>
                  </a:lnTo>
                  <a:lnTo>
                    <a:pt x="295833" y="99199"/>
                  </a:lnTo>
                  <a:lnTo>
                    <a:pt x="319354" y="99199"/>
                  </a:lnTo>
                  <a:lnTo>
                    <a:pt x="319354" y="86855"/>
                  </a:lnTo>
                  <a:close/>
                </a:path>
                <a:path w="366395" h="681354">
                  <a:moveTo>
                    <a:pt x="356387" y="668388"/>
                  </a:moveTo>
                  <a:lnTo>
                    <a:pt x="332867" y="668388"/>
                  </a:lnTo>
                  <a:lnTo>
                    <a:pt x="332867" y="680732"/>
                  </a:lnTo>
                  <a:lnTo>
                    <a:pt x="356387" y="680732"/>
                  </a:lnTo>
                  <a:lnTo>
                    <a:pt x="356387" y="668388"/>
                  </a:lnTo>
                  <a:close/>
                </a:path>
                <a:path w="366395" h="681354">
                  <a:moveTo>
                    <a:pt x="366395" y="643699"/>
                  </a:moveTo>
                  <a:lnTo>
                    <a:pt x="354050" y="643699"/>
                  </a:lnTo>
                  <a:lnTo>
                    <a:pt x="354050" y="667219"/>
                  </a:lnTo>
                  <a:lnTo>
                    <a:pt x="366395" y="667219"/>
                  </a:lnTo>
                  <a:lnTo>
                    <a:pt x="366395" y="643699"/>
                  </a:lnTo>
                  <a:close/>
                </a:path>
                <a:path w="366395" h="681354">
                  <a:moveTo>
                    <a:pt x="366395" y="596658"/>
                  </a:moveTo>
                  <a:lnTo>
                    <a:pt x="354050" y="596658"/>
                  </a:lnTo>
                  <a:lnTo>
                    <a:pt x="354050" y="620179"/>
                  </a:lnTo>
                  <a:lnTo>
                    <a:pt x="366395" y="620179"/>
                  </a:lnTo>
                  <a:lnTo>
                    <a:pt x="366395" y="596658"/>
                  </a:lnTo>
                  <a:close/>
                </a:path>
                <a:path w="366395" h="681354">
                  <a:moveTo>
                    <a:pt x="366395" y="549617"/>
                  </a:moveTo>
                  <a:lnTo>
                    <a:pt x="354050" y="549617"/>
                  </a:lnTo>
                  <a:lnTo>
                    <a:pt x="354050" y="573138"/>
                  </a:lnTo>
                  <a:lnTo>
                    <a:pt x="366395" y="573138"/>
                  </a:lnTo>
                  <a:lnTo>
                    <a:pt x="366395" y="549617"/>
                  </a:lnTo>
                  <a:close/>
                </a:path>
                <a:path w="366395" h="681354">
                  <a:moveTo>
                    <a:pt x="366395" y="502577"/>
                  </a:moveTo>
                  <a:lnTo>
                    <a:pt x="354050" y="502577"/>
                  </a:lnTo>
                  <a:lnTo>
                    <a:pt x="354050" y="526097"/>
                  </a:lnTo>
                  <a:lnTo>
                    <a:pt x="366395" y="526097"/>
                  </a:lnTo>
                  <a:lnTo>
                    <a:pt x="366395" y="502577"/>
                  </a:lnTo>
                  <a:close/>
                </a:path>
                <a:path w="366395" h="681354">
                  <a:moveTo>
                    <a:pt x="366395" y="455536"/>
                  </a:moveTo>
                  <a:lnTo>
                    <a:pt x="354050" y="455536"/>
                  </a:lnTo>
                  <a:lnTo>
                    <a:pt x="354050" y="479056"/>
                  </a:lnTo>
                  <a:lnTo>
                    <a:pt x="366395" y="479056"/>
                  </a:lnTo>
                  <a:lnTo>
                    <a:pt x="366395" y="455536"/>
                  </a:lnTo>
                  <a:close/>
                </a:path>
                <a:path w="366395" h="681354">
                  <a:moveTo>
                    <a:pt x="366395" y="408495"/>
                  </a:moveTo>
                  <a:lnTo>
                    <a:pt x="354050" y="408495"/>
                  </a:lnTo>
                  <a:lnTo>
                    <a:pt x="354050" y="432015"/>
                  </a:lnTo>
                  <a:lnTo>
                    <a:pt x="366395" y="432015"/>
                  </a:lnTo>
                  <a:lnTo>
                    <a:pt x="366395" y="408495"/>
                  </a:lnTo>
                  <a:close/>
                </a:path>
                <a:path w="366395" h="681354">
                  <a:moveTo>
                    <a:pt x="366395" y="361454"/>
                  </a:moveTo>
                  <a:lnTo>
                    <a:pt x="354050" y="361454"/>
                  </a:lnTo>
                  <a:lnTo>
                    <a:pt x="354050" y="384975"/>
                  </a:lnTo>
                  <a:lnTo>
                    <a:pt x="366395" y="384975"/>
                  </a:lnTo>
                  <a:lnTo>
                    <a:pt x="366395" y="361454"/>
                  </a:lnTo>
                  <a:close/>
                </a:path>
                <a:path w="366395" h="681354">
                  <a:moveTo>
                    <a:pt x="366395" y="314413"/>
                  </a:moveTo>
                  <a:lnTo>
                    <a:pt x="354050" y="314413"/>
                  </a:lnTo>
                  <a:lnTo>
                    <a:pt x="354050" y="337934"/>
                  </a:lnTo>
                  <a:lnTo>
                    <a:pt x="366395" y="337934"/>
                  </a:lnTo>
                  <a:lnTo>
                    <a:pt x="366395" y="314413"/>
                  </a:lnTo>
                  <a:close/>
                </a:path>
                <a:path w="366395" h="681354">
                  <a:moveTo>
                    <a:pt x="366395" y="267373"/>
                  </a:moveTo>
                  <a:lnTo>
                    <a:pt x="354050" y="267373"/>
                  </a:lnTo>
                  <a:lnTo>
                    <a:pt x="354050" y="290893"/>
                  </a:lnTo>
                  <a:lnTo>
                    <a:pt x="366395" y="290893"/>
                  </a:lnTo>
                  <a:lnTo>
                    <a:pt x="366395" y="267373"/>
                  </a:lnTo>
                  <a:close/>
                </a:path>
                <a:path w="366395" h="681354">
                  <a:moveTo>
                    <a:pt x="366395" y="220332"/>
                  </a:moveTo>
                  <a:lnTo>
                    <a:pt x="354050" y="220332"/>
                  </a:lnTo>
                  <a:lnTo>
                    <a:pt x="354050" y="243852"/>
                  </a:lnTo>
                  <a:lnTo>
                    <a:pt x="366395" y="243852"/>
                  </a:lnTo>
                  <a:lnTo>
                    <a:pt x="366395" y="220332"/>
                  </a:lnTo>
                  <a:close/>
                </a:path>
                <a:path w="366395" h="681354">
                  <a:moveTo>
                    <a:pt x="366395" y="173291"/>
                  </a:moveTo>
                  <a:lnTo>
                    <a:pt x="354050" y="173291"/>
                  </a:lnTo>
                  <a:lnTo>
                    <a:pt x="354050" y="196811"/>
                  </a:lnTo>
                  <a:lnTo>
                    <a:pt x="366395" y="196811"/>
                  </a:lnTo>
                  <a:lnTo>
                    <a:pt x="366395" y="173291"/>
                  </a:lnTo>
                  <a:close/>
                </a:path>
                <a:path w="366395" h="681354">
                  <a:moveTo>
                    <a:pt x="366395" y="126250"/>
                  </a:moveTo>
                  <a:lnTo>
                    <a:pt x="354050" y="126250"/>
                  </a:lnTo>
                  <a:lnTo>
                    <a:pt x="354050" y="149771"/>
                  </a:lnTo>
                  <a:lnTo>
                    <a:pt x="366395" y="149771"/>
                  </a:lnTo>
                  <a:lnTo>
                    <a:pt x="366395" y="126250"/>
                  </a:lnTo>
                  <a:close/>
                </a:path>
                <a:path w="366395" h="681354">
                  <a:moveTo>
                    <a:pt x="366395" y="86855"/>
                  </a:moveTo>
                  <a:lnTo>
                    <a:pt x="342874" y="86855"/>
                  </a:lnTo>
                  <a:lnTo>
                    <a:pt x="342874" y="99199"/>
                  </a:lnTo>
                  <a:lnTo>
                    <a:pt x="354050" y="99199"/>
                  </a:lnTo>
                  <a:lnTo>
                    <a:pt x="354050" y="102743"/>
                  </a:lnTo>
                  <a:lnTo>
                    <a:pt x="366395" y="102743"/>
                  </a:lnTo>
                  <a:lnTo>
                    <a:pt x="366395" y="86855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600018" y="3377742"/>
              <a:ext cx="167005" cy="345440"/>
            </a:xfrm>
            <a:custGeom>
              <a:avLst/>
              <a:gdLst/>
              <a:ahLst/>
              <a:cxnLst/>
              <a:rect l="l" t="t" r="r" b="b"/>
              <a:pathLst>
                <a:path w="167004" h="345439">
                  <a:moveTo>
                    <a:pt x="166700" y="0"/>
                  </a:moveTo>
                  <a:lnTo>
                    <a:pt x="0" y="0"/>
                  </a:lnTo>
                  <a:lnTo>
                    <a:pt x="0" y="344855"/>
                  </a:lnTo>
                  <a:lnTo>
                    <a:pt x="166700" y="344855"/>
                  </a:lnTo>
                  <a:lnTo>
                    <a:pt x="166700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799700" y="3197225"/>
              <a:ext cx="167005" cy="525780"/>
            </a:xfrm>
            <a:custGeom>
              <a:avLst/>
              <a:gdLst/>
              <a:ahLst/>
              <a:cxnLst/>
              <a:rect l="l" t="t" r="r" b="b"/>
              <a:pathLst>
                <a:path w="167004" h="525779">
                  <a:moveTo>
                    <a:pt x="166700" y="0"/>
                  </a:moveTo>
                  <a:lnTo>
                    <a:pt x="0" y="0"/>
                  </a:lnTo>
                  <a:lnTo>
                    <a:pt x="0" y="525373"/>
                  </a:lnTo>
                  <a:lnTo>
                    <a:pt x="166700" y="525373"/>
                  </a:lnTo>
                  <a:lnTo>
                    <a:pt x="166700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999382" y="3268967"/>
              <a:ext cx="167005" cy="454025"/>
            </a:xfrm>
            <a:custGeom>
              <a:avLst/>
              <a:gdLst/>
              <a:ahLst/>
              <a:cxnLst/>
              <a:rect l="l" t="t" r="r" b="b"/>
              <a:pathLst>
                <a:path w="167004" h="454025">
                  <a:moveTo>
                    <a:pt x="166700" y="0"/>
                  </a:moveTo>
                  <a:lnTo>
                    <a:pt x="0" y="0"/>
                  </a:lnTo>
                  <a:lnTo>
                    <a:pt x="0" y="453631"/>
                  </a:lnTo>
                  <a:lnTo>
                    <a:pt x="166700" y="453631"/>
                  </a:lnTo>
                  <a:lnTo>
                    <a:pt x="166700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199089" y="3326841"/>
              <a:ext cx="167005" cy="396240"/>
            </a:xfrm>
            <a:custGeom>
              <a:avLst/>
              <a:gdLst/>
              <a:ahLst/>
              <a:cxnLst/>
              <a:rect l="l" t="t" r="r" b="b"/>
              <a:pathLst>
                <a:path w="167004" h="396239">
                  <a:moveTo>
                    <a:pt x="166700" y="0"/>
                  </a:moveTo>
                  <a:lnTo>
                    <a:pt x="0" y="0"/>
                  </a:lnTo>
                  <a:lnTo>
                    <a:pt x="0" y="395757"/>
                  </a:lnTo>
                  <a:lnTo>
                    <a:pt x="166700" y="395757"/>
                  </a:lnTo>
                  <a:lnTo>
                    <a:pt x="166700" y="0"/>
                  </a:lnTo>
                  <a:close/>
                </a:path>
              </a:pathLst>
            </a:custGeom>
            <a:solidFill>
              <a:srgbClr val="FBC0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219516" y="3525514"/>
              <a:ext cx="586105" cy="674370"/>
            </a:xfrm>
            <a:custGeom>
              <a:avLst/>
              <a:gdLst/>
              <a:ahLst/>
              <a:cxnLst/>
              <a:rect l="l" t="t" r="r" b="b"/>
              <a:pathLst>
                <a:path w="586104" h="674370">
                  <a:moveTo>
                    <a:pt x="360626" y="0"/>
                  </a:moveTo>
                  <a:lnTo>
                    <a:pt x="314303" y="4"/>
                  </a:lnTo>
                  <a:lnTo>
                    <a:pt x="268650" y="6290"/>
                  </a:lnTo>
                  <a:lnTo>
                    <a:pt x="224333" y="18685"/>
                  </a:lnTo>
                  <a:lnTo>
                    <a:pt x="182018" y="37018"/>
                  </a:lnTo>
                  <a:lnTo>
                    <a:pt x="142373" y="61116"/>
                  </a:lnTo>
                  <a:lnTo>
                    <a:pt x="106065" y="90806"/>
                  </a:lnTo>
                  <a:lnTo>
                    <a:pt x="73758" y="125918"/>
                  </a:lnTo>
                  <a:lnTo>
                    <a:pt x="46121" y="166280"/>
                  </a:lnTo>
                  <a:lnTo>
                    <a:pt x="25685" y="207375"/>
                  </a:lnTo>
                  <a:lnTo>
                    <a:pt x="11282" y="249829"/>
                  </a:lnTo>
                  <a:lnTo>
                    <a:pt x="2768" y="293090"/>
                  </a:lnTo>
                  <a:lnTo>
                    <a:pt x="0" y="336608"/>
                  </a:lnTo>
                  <a:lnTo>
                    <a:pt x="2831" y="379832"/>
                  </a:lnTo>
                  <a:lnTo>
                    <a:pt x="11118" y="422212"/>
                  </a:lnTo>
                  <a:lnTo>
                    <a:pt x="24717" y="463197"/>
                  </a:lnTo>
                  <a:lnTo>
                    <a:pt x="43483" y="502237"/>
                  </a:lnTo>
                  <a:lnTo>
                    <a:pt x="67272" y="538781"/>
                  </a:lnTo>
                  <a:lnTo>
                    <a:pt x="95939" y="572280"/>
                  </a:lnTo>
                  <a:lnTo>
                    <a:pt x="129340" y="602182"/>
                  </a:lnTo>
                  <a:lnTo>
                    <a:pt x="167330" y="627937"/>
                  </a:lnTo>
                  <a:lnTo>
                    <a:pt x="210114" y="649074"/>
                  </a:lnTo>
                  <a:lnTo>
                    <a:pt x="254334" y="663680"/>
                  </a:lnTo>
                  <a:lnTo>
                    <a:pt x="299372" y="671920"/>
                  </a:lnTo>
                  <a:lnTo>
                    <a:pt x="344611" y="673958"/>
                  </a:lnTo>
                  <a:lnTo>
                    <a:pt x="389434" y="669960"/>
                  </a:lnTo>
                  <a:lnTo>
                    <a:pt x="433224" y="660089"/>
                  </a:lnTo>
                  <a:lnTo>
                    <a:pt x="475363" y="644511"/>
                  </a:lnTo>
                  <a:lnTo>
                    <a:pt x="515235" y="623389"/>
                  </a:lnTo>
                  <a:lnTo>
                    <a:pt x="552222" y="596889"/>
                  </a:lnTo>
                  <a:lnTo>
                    <a:pt x="585706" y="565174"/>
                  </a:lnTo>
                  <a:lnTo>
                    <a:pt x="337586" y="336536"/>
                  </a:lnTo>
                  <a:lnTo>
                    <a:pt x="496946" y="39394"/>
                  </a:lnTo>
                  <a:lnTo>
                    <a:pt x="452614" y="19522"/>
                  </a:lnTo>
                  <a:lnTo>
                    <a:pt x="406952" y="6448"/>
                  </a:lnTo>
                  <a:lnTo>
                    <a:pt x="360626" y="0"/>
                  </a:lnTo>
                  <a:close/>
                </a:path>
              </a:pathLst>
            </a:custGeom>
            <a:solidFill>
              <a:srgbClr val="EB5C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7106" y="3564905"/>
              <a:ext cx="337185" cy="358140"/>
            </a:xfrm>
            <a:custGeom>
              <a:avLst/>
              <a:gdLst/>
              <a:ahLst/>
              <a:cxnLst/>
              <a:rect l="l" t="t" r="r" b="b"/>
              <a:pathLst>
                <a:path w="337185" h="358139">
                  <a:moveTo>
                    <a:pt x="159359" y="0"/>
                  </a:moveTo>
                  <a:lnTo>
                    <a:pt x="0" y="297141"/>
                  </a:lnTo>
                  <a:lnTo>
                    <a:pt x="331749" y="357593"/>
                  </a:lnTo>
                  <a:lnTo>
                    <a:pt x="336868" y="312200"/>
                  </a:lnTo>
                  <a:lnTo>
                    <a:pt x="335853" y="266922"/>
                  </a:lnTo>
                  <a:lnTo>
                    <a:pt x="328863" y="222382"/>
                  </a:lnTo>
                  <a:lnTo>
                    <a:pt x="316054" y="179205"/>
                  </a:lnTo>
                  <a:lnTo>
                    <a:pt x="297585" y="138018"/>
                  </a:lnTo>
                  <a:lnTo>
                    <a:pt x="273611" y="99444"/>
                  </a:lnTo>
                  <a:lnTo>
                    <a:pt x="244291" y="64108"/>
                  </a:lnTo>
                  <a:lnTo>
                    <a:pt x="209783" y="32635"/>
                  </a:lnTo>
                  <a:lnTo>
                    <a:pt x="170243" y="5651"/>
                  </a:lnTo>
                  <a:lnTo>
                    <a:pt x="162966" y="1943"/>
                  </a:lnTo>
                  <a:lnTo>
                    <a:pt x="159359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7100" y="3862044"/>
              <a:ext cx="332105" cy="170815"/>
            </a:xfrm>
            <a:custGeom>
              <a:avLst/>
              <a:gdLst/>
              <a:ahLst/>
              <a:cxnLst/>
              <a:rect l="l" t="t" r="r" b="b"/>
              <a:pathLst>
                <a:path w="332104" h="170814">
                  <a:moveTo>
                    <a:pt x="0" y="0"/>
                  </a:moveTo>
                  <a:lnTo>
                    <a:pt x="291464" y="170230"/>
                  </a:lnTo>
                  <a:lnTo>
                    <a:pt x="305412" y="143617"/>
                  </a:lnTo>
                  <a:lnTo>
                    <a:pt x="316698" y="116346"/>
                  </a:lnTo>
                  <a:lnTo>
                    <a:pt x="325438" y="88572"/>
                  </a:lnTo>
                  <a:lnTo>
                    <a:pt x="331749" y="60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C0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7105" y="3862045"/>
              <a:ext cx="291465" cy="229235"/>
            </a:xfrm>
            <a:custGeom>
              <a:avLst/>
              <a:gdLst/>
              <a:ahLst/>
              <a:cxnLst/>
              <a:rect l="l" t="t" r="r" b="b"/>
              <a:pathLst>
                <a:path w="291464" h="229235">
                  <a:moveTo>
                    <a:pt x="0" y="0"/>
                  </a:moveTo>
                  <a:lnTo>
                    <a:pt x="248119" y="228650"/>
                  </a:lnTo>
                  <a:lnTo>
                    <a:pt x="259943" y="215125"/>
                  </a:lnTo>
                  <a:lnTo>
                    <a:pt x="271145" y="200898"/>
                  </a:lnTo>
                  <a:lnTo>
                    <a:pt x="281670" y="185941"/>
                  </a:lnTo>
                  <a:lnTo>
                    <a:pt x="291465" y="170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76255" y="2547797"/>
              <a:ext cx="952626" cy="64349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355834" y="2592095"/>
              <a:ext cx="780415" cy="509270"/>
            </a:xfrm>
            <a:custGeom>
              <a:avLst/>
              <a:gdLst/>
              <a:ahLst/>
              <a:cxnLst/>
              <a:rect l="l" t="t" r="r" b="b"/>
              <a:pathLst>
                <a:path w="780414" h="509269">
                  <a:moveTo>
                    <a:pt x="0" y="509168"/>
                  </a:moveTo>
                  <a:lnTo>
                    <a:pt x="157162" y="217322"/>
                  </a:lnTo>
                  <a:lnTo>
                    <a:pt x="257416" y="414070"/>
                  </a:lnTo>
                  <a:lnTo>
                    <a:pt x="438010" y="66497"/>
                  </a:lnTo>
                  <a:lnTo>
                    <a:pt x="621385" y="460146"/>
                  </a:lnTo>
                  <a:lnTo>
                    <a:pt x="779894" y="0"/>
                  </a:lnTo>
                </a:path>
              </a:pathLst>
            </a:custGeom>
            <a:ln w="1234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9968" y="2568864"/>
              <a:ext cx="91503" cy="9150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49051" y="2606116"/>
              <a:ext cx="91503" cy="915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65411" y="2766429"/>
              <a:ext cx="91503" cy="9150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276261" y="2547797"/>
              <a:ext cx="953135" cy="643890"/>
            </a:xfrm>
            <a:custGeom>
              <a:avLst/>
              <a:gdLst/>
              <a:ahLst/>
              <a:cxnLst/>
              <a:rect l="l" t="t" r="r" b="b"/>
              <a:pathLst>
                <a:path w="953135" h="643889">
                  <a:moveTo>
                    <a:pt x="952626" y="643496"/>
                  </a:moveTo>
                  <a:lnTo>
                    <a:pt x="9245" y="643496"/>
                  </a:lnTo>
                  <a:lnTo>
                    <a:pt x="0" y="643496"/>
                  </a:lnTo>
                  <a:lnTo>
                    <a:pt x="0" y="0"/>
                  </a:lnTo>
                </a:path>
              </a:pathLst>
            </a:custGeom>
            <a:ln w="12344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5369476" y="3588795"/>
            <a:ext cx="1779905" cy="1984375"/>
            <a:chOff x="5369476" y="3588795"/>
            <a:chExt cx="1779905" cy="1984375"/>
          </a:xfrm>
        </p:grpSpPr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77636" y="4002773"/>
              <a:ext cx="1157515" cy="115752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077912" y="3870579"/>
              <a:ext cx="356870" cy="285750"/>
            </a:xfrm>
            <a:custGeom>
              <a:avLst/>
              <a:gdLst/>
              <a:ahLst/>
              <a:cxnLst/>
              <a:rect l="l" t="t" r="r" b="b"/>
              <a:pathLst>
                <a:path w="356870" h="285750">
                  <a:moveTo>
                    <a:pt x="178320" y="0"/>
                  </a:moveTo>
                  <a:lnTo>
                    <a:pt x="111538" y="14674"/>
                  </a:lnTo>
                  <a:lnTo>
                    <a:pt x="59297" y="51991"/>
                  </a:lnTo>
                  <a:lnTo>
                    <a:pt x="22229" y="105474"/>
                  </a:lnTo>
                  <a:lnTo>
                    <a:pt x="2601" y="169147"/>
                  </a:lnTo>
                  <a:lnTo>
                    <a:pt x="0" y="203517"/>
                  </a:lnTo>
                  <a:lnTo>
                    <a:pt x="372" y="216482"/>
                  </a:lnTo>
                  <a:lnTo>
                    <a:pt x="6096" y="256146"/>
                  </a:lnTo>
                  <a:lnTo>
                    <a:pt x="37014" y="285319"/>
                  </a:lnTo>
                  <a:lnTo>
                    <a:pt x="52273" y="284860"/>
                  </a:lnTo>
                  <a:lnTo>
                    <a:pt x="81439" y="253967"/>
                  </a:lnTo>
                  <a:lnTo>
                    <a:pt x="79216" y="229938"/>
                  </a:lnTo>
                  <a:lnTo>
                    <a:pt x="77968" y="221132"/>
                  </a:lnTo>
                  <a:lnTo>
                    <a:pt x="77230" y="212316"/>
                  </a:lnTo>
                  <a:lnTo>
                    <a:pt x="76987" y="203517"/>
                  </a:lnTo>
                  <a:lnTo>
                    <a:pt x="78652" y="180760"/>
                  </a:lnTo>
                  <a:lnTo>
                    <a:pt x="91223" y="139118"/>
                  </a:lnTo>
                  <a:lnTo>
                    <a:pt x="113575" y="106323"/>
                  </a:lnTo>
                  <a:lnTo>
                    <a:pt x="159575" y="79070"/>
                  </a:lnTo>
                  <a:lnTo>
                    <a:pt x="171704" y="76987"/>
                  </a:lnTo>
                  <a:lnTo>
                    <a:pt x="184924" y="76987"/>
                  </a:lnTo>
                  <a:lnTo>
                    <a:pt x="229254" y="94145"/>
                  </a:lnTo>
                  <a:lnTo>
                    <a:pt x="265410" y="139118"/>
                  </a:lnTo>
                  <a:lnTo>
                    <a:pt x="277976" y="180760"/>
                  </a:lnTo>
                  <a:lnTo>
                    <a:pt x="279641" y="203517"/>
                  </a:lnTo>
                  <a:lnTo>
                    <a:pt x="279398" y="212316"/>
                  </a:lnTo>
                  <a:lnTo>
                    <a:pt x="278660" y="221132"/>
                  </a:lnTo>
                  <a:lnTo>
                    <a:pt x="277412" y="229938"/>
                  </a:lnTo>
                  <a:lnTo>
                    <a:pt x="275640" y="238709"/>
                  </a:lnTo>
                  <a:lnTo>
                    <a:pt x="275183" y="253967"/>
                  </a:lnTo>
                  <a:lnTo>
                    <a:pt x="280435" y="267738"/>
                  </a:lnTo>
                  <a:lnTo>
                    <a:pt x="290467" y="278532"/>
                  </a:lnTo>
                  <a:lnTo>
                    <a:pt x="304355" y="284860"/>
                  </a:lnTo>
                  <a:lnTo>
                    <a:pt x="319614" y="285319"/>
                  </a:lnTo>
                  <a:lnTo>
                    <a:pt x="333386" y="280071"/>
                  </a:lnTo>
                  <a:lnTo>
                    <a:pt x="353223" y="242831"/>
                  </a:lnTo>
                  <a:lnTo>
                    <a:pt x="356641" y="203517"/>
                  </a:lnTo>
                  <a:lnTo>
                    <a:pt x="354038" y="169147"/>
                  </a:lnTo>
                  <a:lnTo>
                    <a:pt x="334406" y="105474"/>
                  </a:lnTo>
                  <a:lnTo>
                    <a:pt x="297331" y="51991"/>
                  </a:lnTo>
                  <a:lnTo>
                    <a:pt x="245088" y="14674"/>
                  </a:lnTo>
                  <a:lnTo>
                    <a:pt x="205600" y="2378"/>
                  </a:lnTo>
                  <a:lnTo>
                    <a:pt x="187501" y="269"/>
                  </a:lnTo>
                  <a:lnTo>
                    <a:pt x="178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077912" y="3870579"/>
              <a:ext cx="356870" cy="285750"/>
            </a:xfrm>
            <a:custGeom>
              <a:avLst/>
              <a:gdLst/>
              <a:ahLst/>
              <a:cxnLst/>
              <a:rect l="l" t="t" r="r" b="b"/>
              <a:pathLst>
                <a:path w="356870" h="285750">
                  <a:moveTo>
                    <a:pt x="80987" y="238709"/>
                  </a:moveTo>
                  <a:lnTo>
                    <a:pt x="66159" y="278532"/>
                  </a:lnTo>
                  <a:lnTo>
                    <a:pt x="37014" y="285319"/>
                  </a:lnTo>
                  <a:lnTo>
                    <a:pt x="23241" y="280071"/>
                  </a:lnTo>
                  <a:lnTo>
                    <a:pt x="3402" y="242831"/>
                  </a:lnTo>
                  <a:lnTo>
                    <a:pt x="0" y="203517"/>
                  </a:lnTo>
                  <a:lnTo>
                    <a:pt x="2601" y="169147"/>
                  </a:lnTo>
                  <a:lnTo>
                    <a:pt x="22229" y="105474"/>
                  </a:lnTo>
                  <a:lnTo>
                    <a:pt x="59297" y="51991"/>
                  </a:lnTo>
                  <a:lnTo>
                    <a:pt x="111538" y="14674"/>
                  </a:lnTo>
                  <a:lnTo>
                    <a:pt x="151028" y="2378"/>
                  </a:lnTo>
                  <a:lnTo>
                    <a:pt x="178320" y="0"/>
                  </a:lnTo>
                  <a:lnTo>
                    <a:pt x="187501" y="269"/>
                  </a:lnTo>
                  <a:lnTo>
                    <a:pt x="245088" y="14674"/>
                  </a:lnTo>
                  <a:lnTo>
                    <a:pt x="297331" y="51991"/>
                  </a:lnTo>
                  <a:lnTo>
                    <a:pt x="334406" y="105474"/>
                  </a:lnTo>
                  <a:lnTo>
                    <a:pt x="354038" y="169147"/>
                  </a:lnTo>
                  <a:lnTo>
                    <a:pt x="356641" y="203517"/>
                  </a:lnTo>
                  <a:lnTo>
                    <a:pt x="356267" y="216482"/>
                  </a:lnTo>
                  <a:lnTo>
                    <a:pt x="350520" y="256146"/>
                  </a:lnTo>
                  <a:lnTo>
                    <a:pt x="319614" y="285319"/>
                  </a:lnTo>
                  <a:lnTo>
                    <a:pt x="304355" y="284860"/>
                  </a:lnTo>
                  <a:lnTo>
                    <a:pt x="275183" y="253967"/>
                  </a:lnTo>
                  <a:lnTo>
                    <a:pt x="277412" y="229938"/>
                  </a:lnTo>
                  <a:lnTo>
                    <a:pt x="278660" y="221132"/>
                  </a:lnTo>
                  <a:lnTo>
                    <a:pt x="279398" y="212316"/>
                  </a:lnTo>
                  <a:lnTo>
                    <a:pt x="279641" y="203517"/>
                  </a:lnTo>
                  <a:lnTo>
                    <a:pt x="277976" y="180760"/>
                  </a:lnTo>
                  <a:lnTo>
                    <a:pt x="265410" y="139118"/>
                  </a:lnTo>
                  <a:lnTo>
                    <a:pt x="243058" y="106323"/>
                  </a:lnTo>
                  <a:lnTo>
                    <a:pt x="197053" y="79070"/>
                  </a:lnTo>
                  <a:lnTo>
                    <a:pt x="184924" y="76987"/>
                  </a:lnTo>
                  <a:lnTo>
                    <a:pt x="178320" y="76987"/>
                  </a:lnTo>
                  <a:lnTo>
                    <a:pt x="171704" y="76987"/>
                  </a:lnTo>
                  <a:lnTo>
                    <a:pt x="127376" y="94145"/>
                  </a:lnTo>
                  <a:lnTo>
                    <a:pt x="91223" y="139118"/>
                  </a:lnTo>
                  <a:lnTo>
                    <a:pt x="78652" y="180760"/>
                  </a:lnTo>
                  <a:lnTo>
                    <a:pt x="76987" y="203517"/>
                  </a:lnTo>
                  <a:lnTo>
                    <a:pt x="77230" y="212316"/>
                  </a:lnTo>
                  <a:lnTo>
                    <a:pt x="77968" y="221132"/>
                  </a:lnTo>
                  <a:lnTo>
                    <a:pt x="79216" y="229938"/>
                  </a:lnTo>
                  <a:lnTo>
                    <a:pt x="80987" y="238709"/>
                  </a:lnTo>
                  <a:close/>
                </a:path>
              </a:pathLst>
            </a:custGeom>
            <a:ln w="20421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126358" y="3722834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129870" y="0"/>
                  </a:moveTo>
                  <a:lnTo>
                    <a:pt x="79402" y="10235"/>
                  </a:lnTo>
                  <a:lnTo>
                    <a:pt x="38112" y="38119"/>
                  </a:lnTo>
                  <a:lnTo>
                    <a:pt x="10233" y="79413"/>
                  </a:lnTo>
                  <a:lnTo>
                    <a:pt x="0" y="129882"/>
                  </a:lnTo>
                  <a:lnTo>
                    <a:pt x="10233" y="180355"/>
                  </a:lnTo>
                  <a:lnTo>
                    <a:pt x="38112" y="221645"/>
                  </a:lnTo>
                  <a:lnTo>
                    <a:pt x="79402" y="249521"/>
                  </a:lnTo>
                  <a:lnTo>
                    <a:pt x="129870" y="259753"/>
                  </a:lnTo>
                  <a:lnTo>
                    <a:pt x="180342" y="249521"/>
                  </a:lnTo>
                  <a:lnTo>
                    <a:pt x="221632" y="221645"/>
                  </a:lnTo>
                  <a:lnTo>
                    <a:pt x="249508" y="180355"/>
                  </a:lnTo>
                  <a:lnTo>
                    <a:pt x="259740" y="129882"/>
                  </a:lnTo>
                  <a:lnTo>
                    <a:pt x="249508" y="79413"/>
                  </a:lnTo>
                  <a:lnTo>
                    <a:pt x="221632" y="38119"/>
                  </a:lnTo>
                  <a:lnTo>
                    <a:pt x="180342" y="10235"/>
                  </a:lnTo>
                  <a:lnTo>
                    <a:pt x="129870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41610" y="3738097"/>
              <a:ext cx="229234" cy="229234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054404" y="3647149"/>
              <a:ext cx="403225" cy="200660"/>
            </a:xfrm>
            <a:custGeom>
              <a:avLst/>
              <a:gdLst/>
              <a:ahLst/>
              <a:cxnLst/>
              <a:rect l="l" t="t" r="r" b="b"/>
              <a:pathLst>
                <a:path w="403225" h="200660">
                  <a:moveTo>
                    <a:pt x="201820" y="0"/>
                  </a:moveTo>
                  <a:lnTo>
                    <a:pt x="134801" y="10836"/>
                  </a:lnTo>
                  <a:lnTo>
                    <a:pt x="78402" y="40817"/>
                  </a:lnTo>
                  <a:lnTo>
                    <a:pt x="32167" y="89206"/>
                  </a:lnTo>
                  <a:lnTo>
                    <a:pt x="1821" y="150177"/>
                  </a:lnTo>
                  <a:lnTo>
                    <a:pt x="0" y="165291"/>
                  </a:lnTo>
                  <a:lnTo>
                    <a:pt x="3977" y="179438"/>
                  </a:lnTo>
                  <a:lnTo>
                    <a:pt x="12969" y="191061"/>
                  </a:lnTo>
                  <a:lnTo>
                    <a:pt x="26192" y="198602"/>
                  </a:lnTo>
                  <a:lnTo>
                    <a:pt x="41299" y="200424"/>
                  </a:lnTo>
                  <a:lnTo>
                    <a:pt x="55442" y="196448"/>
                  </a:lnTo>
                  <a:lnTo>
                    <a:pt x="67063" y="187460"/>
                  </a:lnTo>
                  <a:lnTo>
                    <a:pt x="74604" y="174244"/>
                  </a:lnTo>
                  <a:lnTo>
                    <a:pt x="83244" y="153177"/>
                  </a:lnTo>
                  <a:lnTo>
                    <a:pt x="94570" y="133881"/>
                  </a:lnTo>
                  <a:lnTo>
                    <a:pt x="124719" y="102158"/>
                  </a:lnTo>
                  <a:lnTo>
                    <a:pt x="159740" y="83672"/>
                  </a:lnTo>
                  <a:lnTo>
                    <a:pt x="201820" y="76987"/>
                  </a:lnTo>
                  <a:lnTo>
                    <a:pt x="223447" y="78671"/>
                  </a:lnTo>
                  <a:lnTo>
                    <a:pt x="261737" y="91287"/>
                  </a:lnTo>
                  <a:lnTo>
                    <a:pt x="294334" y="115911"/>
                  </a:lnTo>
                  <a:lnTo>
                    <a:pt x="319510" y="151667"/>
                  </a:lnTo>
                  <a:lnTo>
                    <a:pt x="328274" y="172415"/>
                  </a:lnTo>
                  <a:lnTo>
                    <a:pt x="335987" y="185602"/>
                  </a:lnTo>
                  <a:lnTo>
                    <a:pt x="347750" y="194497"/>
                  </a:lnTo>
                  <a:lnTo>
                    <a:pt x="361989" y="198329"/>
                  </a:lnTo>
                  <a:lnTo>
                    <a:pt x="377131" y="196329"/>
                  </a:lnTo>
                  <a:lnTo>
                    <a:pt x="390314" y="188611"/>
                  </a:lnTo>
                  <a:lnTo>
                    <a:pt x="399209" y="176847"/>
                  </a:lnTo>
                  <a:lnTo>
                    <a:pt x="403043" y="162607"/>
                  </a:lnTo>
                  <a:lnTo>
                    <a:pt x="401045" y="147459"/>
                  </a:lnTo>
                  <a:lnTo>
                    <a:pt x="370429" y="87564"/>
                  </a:lnTo>
                  <a:lnTo>
                    <a:pt x="324210" y="40005"/>
                  </a:lnTo>
                  <a:lnTo>
                    <a:pt x="268216" y="10615"/>
                  </a:lnTo>
                  <a:lnTo>
                    <a:pt x="236231" y="2730"/>
                  </a:lnTo>
                  <a:lnTo>
                    <a:pt x="201820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551936" y="4143473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183070" y="58"/>
                  </a:moveTo>
                  <a:lnTo>
                    <a:pt x="117995" y="4921"/>
                  </a:lnTo>
                  <a:lnTo>
                    <a:pt x="54673" y="29776"/>
                  </a:lnTo>
                  <a:lnTo>
                    <a:pt x="22331" y="52377"/>
                  </a:lnTo>
                  <a:lnTo>
                    <a:pt x="0" y="88179"/>
                  </a:lnTo>
                  <a:lnTo>
                    <a:pt x="2338" y="102731"/>
                  </a:lnTo>
                  <a:lnTo>
                    <a:pt x="10363" y="115717"/>
                  </a:lnTo>
                  <a:lnTo>
                    <a:pt x="22790" y="124573"/>
                  </a:lnTo>
                  <a:lnTo>
                    <a:pt x="37152" y="127862"/>
                  </a:lnTo>
                  <a:lnTo>
                    <a:pt x="51702" y="125526"/>
                  </a:lnTo>
                  <a:lnTo>
                    <a:pt x="64693" y="117508"/>
                  </a:lnTo>
                  <a:lnTo>
                    <a:pt x="71403" y="111591"/>
                  </a:lnTo>
                  <a:lnTo>
                    <a:pt x="78408" y="106107"/>
                  </a:lnTo>
                  <a:lnTo>
                    <a:pt x="113715" y="86502"/>
                  </a:lnTo>
                  <a:lnTo>
                    <a:pt x="156052" y="76572"/>
                  </a:lnTo>
                  <a:lnTo>
                    <a:pt x="176872" y="76551"/>
                  </a:lnTo>
                  <a:lnTo>
                    <a:pt x="195625" y="79530"/>
                  </a:lnTo>
                  <a:lnTo>
                    <a:pt x="242239" y="105748"/>
                  </a:lnTo>
                  <a:lnTo>
                    <a:pt x="264294" y="155677"/>
                  </a:lnTo>
                  <a:lnTo>
                    <a:pt x="264025" y="173636"/>
                  </a:lnTo>
                  <a:lnTo>
                    <a:pt x="243149" y="227424"/>
                  </a:lnTo>
                  <a:lnTo>
                    <a:pt x="213375" y="259128"/>
                  </a:lnTo>
                  <a:lnTo>
                    <a:pt x="178757" y="279909"/>
                  </a:lnTo>
                  <a:lnTo>
                    <a:pt x="162013" y="286075"/>
                  </a:lnTo>
                  <a:lnTo>
                    <a:pt x="148576" y="293316"/>
                  </a:lnTo>
                  <a:lnTo>
                    <a:pt x="139276" y="304752"/>
                  </a:lnTo>
                  <a:lnTo>
                    <a:pt x="134940" y="318838"/>
                  </a:lnTo>
                  <a:lnTo>
                    <a:pt x="136398" y="334030"/>
                  </a:lnTo>
                  <a:lnTo>
                    <a:pt x="143639" y="347475"/>
                  </a:lnTo>
                  <a:lnTo>
                    <a:pt x="155076" y="356778"/>
                  </a:lnTo>
                  <a:lnTo>
                    <a:pt x="169166" y="361111"/>
                  </a:lnTo>
                  <a:lnTo>
                    <a:pt x="184365" y="359646"/>
                  </a:lnTo>
                  <a:lnTo>
                    <a:pt x="221584" y="344787"/>
                  </a:lnTo>
                  <a:lnTo>
                    <a:pt x="261461" y="319186"/>
                  </a:lnTo>
                  <a:lnTo>
                    <a:pt x="306783" y="270357"/>
                  </a:lnTo>
                  <a:lnTo>
                    <a:pt x="334564" y="211505"/>
                  </a:lnTo>
                  <a:lnTo>
                    <a:pt x="340760" y="147599"/>
                  </a:lnTo>
                  <a:lnTo>
                    <a:pt x="334543" y="115870"/>
                  </a:lnTo>
                  <a:lnTo>
                    <a:pt x="315261" y="74623"/>
                  </a:lnTo>
                  <a:lnTo>
                    <a:pt x="273987" y="31955"/>
                  </a:lnTo>
                  <a:lnTo>
                    <a:pt x="215552" y="5366"/>
                  </a:lnTo>
                  <a:lnTo>
                    <a:pt x="183070" y="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551936" y="4143473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64693" y="117508"/>
                  </a:moveTo>
                  <a:lnTo>
                    <a:pt x="22790" y="124573"/>
                  </a:lnTo>
                  <a:lnTo>
                    <a:pt x="0" y="88179"/>
                  </a:lnTo>
                  <a:lnTo>
                    <a:pt x="3290" y="73810"/>
                  </a:lnTo>
                  <a:lnTo>
                    <a:pt x="32837" y="44113"/>
                  </a:lnTo>
                  <a:lnTo>
                    <a:pt x="85736" y="14841"/>
                  </a:lnTo>
                  <a:lnTo>
                    <a:pt x="150692" y="0"/>
                  </a:lnTo>
                  <a:lnTo>
                    <a:pt x="183070" y="58"/>
                  </a:lnTo>
                  <a:lnTo>
                    <a:pt x="246121" y="16003"/>
                  </a:lnTo>
                  <a:lnTo>
                    <a:pt x="298361" y="53208"/>
                  </a:lnTo>
                  <a:lnTo>
                    <a:pt x="324443" y="90525"/>
                  </a:lnTo>
                  <a:lnTo>
                    <a:pt x="340760" y="147599"/>
                  </a:lnTo>
                  <a:lnTo>
                    <a:pt x="340639" y="179708"/>
                  </a:lnTo>
                  <a:lnTo>
                    <a:pt x="322922" y="242298"/>
                  </a:lnTo>
                  <a:lnTo>
                    <a:pt x="286175" y="296210"/>
                  </a:lnTo>
                  <a:lnTo>
                    <a:pt x="233006" y="338615"/>
                  </a:lnTo>
                  <a:lnTo>
                    <a:pt x="197245" y="355331"/>
                  </a:lnTo>
                  <a:lnTo>
                    <a:pt x="169166" y="361111"/>
                  </a:lnTo>
                  <a:lnTo>
                    <a:pt x="155076" y="356778"/>
                  </a:lnTo>
                  <a:lnTo>
                    <a:pt x="134940" y="318838"/>
                  </a:lnTo>
                  <a:lnTo>
                    <a:pt x="162013" y="286075"/>
                  </a:lnTo>
                  <a:lnTo>
                    <a:pt x="170502" y="283229"/>
                  </a:lnTo>
                  <a:lnTo>
                    <a:pt x="178757" y="279909"/>
                  </a:lnTo>
                  <a:lnTo>
                    <a:pt x="213375" y="259128"/>
                  </a:lnTo>
                  <a:lnTo>
                    <a:pt x="243149" y="227424"/>
                  </a:lnTo>
                  <a:lnTo>
                    <a:pt x="260381" y="191680"/>
                  </a:lnTo>
                  <a:lnTo>
                    <a:pt x="264294" y="155677"/>
                  </a:lnTo>
                  <a:lnTo>
                    <a:pt x="260972" y="138209"/>
                  </a:lnTo>
                  <a:lnTo>
                    <a:pt x="228766" y="94138"/>
                  </a:lnTo>
                  <a:lnTo>
                    <a:pt x="176872" y="76551"/>
                  </a:lnTo>
                  <a:lnTo>
                    <a:pt x="156052" y="76572"/>
                  </a:lnTo>
                  <a:lnTo>
                    <a:pt x="113715" y="86502"/>
                  </a:lnTo>
                  <a:lnTo>
                    <a:pt x="78408" y="106107"/>
                  </a:lnTo>
                  <a:lnTo>
                    <a:pt x="71403" y="111591"/>
                  </a:lnTo>
                  <a:lnTo>
                    <a:pt x="64693" y="117508"/>
                  </a:lnTo>
                  <a:close/>
                </a:path>
              </a:pathLst>
            </a:custGeom>
            <a:ln w="20421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758583" y="4088063"/>
              <a:ext cx="258445" cy="258445"/>
            </a:xfrm>
            <a:custGeom>
              <a:avLst/>
              <a:gdLst/>
              <a:ahLst/>
              <a:cxnLst/>
              <a:rect l="l" t="t" r="r" b="b"/>
              <a:pathLst>
                <a:path w="258445" h="258445">
                  <a:moveTo>
                    <a:pt x="112850" y="0"/>
                  </a:moveTo>
                  <a:lnTo>
                    <a:pt x="63974" y="16435"/>
                  </a:lnTo>
                  <a:lnTo>
                    <a:pt x="25298" y="50553"/>
                  </a:lnTo>
                  <a:lnTo>
                    <a:pt x="3463" y="95301"/>
                  </a:lnTo>
                  <a:lnTo>
                    <a:pt x="0" y="144971"/>
                  </a:lnTo>
                  <a:lnTo>
                    <a:pt x="16437" y="193854"/>
                  </a:lnTo>
                  <a:lnTo>
                    <a:pt x="50552" y="232536"/>
                  </a:lnTo>
                  <a:lnTo>
                    <a:pt x="95295" y="254370"/>
                  </a:lnTo>
                  <a:lnTo>
                    <a:pt x="144957" y="257830"/>
                  </a:lnTo>
                  <a:lnTo>
                    <a:pt x="193831" y="241391"/>
                  </a:lnTo>
                  <a:lnTo>
                    <a:pt x="232514" y="207275"/>
                  </a:lnTo>
                  <a:lnTo>
                    <a:pt x="254353" y="162532"/>
                  </a:lnTo>
                  <a:lnTo>
                    <a:pt x="257818" y="112866"/>
                  </a:lnTo>
                  <a:lnTo>
                    <a:pt x="241380" y="63984"/>
                  </a:lnTo>
                  <a:lnTo>
                    <a:pt x="207263" y="25306"/>
                  </a:lnTo>
                  <a:lnTo>
                    <a:pt x="162516" y="3467"/>
                  </a:lnTo>
                  <a:lnTo>
                    <a:pt x="112850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73649" y="4103141"/>
              <a:ext cx="227684" cy="227694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6805627" y="4011526"/>
              <a:ext cx="288290" cy="362585"/>
            </a:xfrm>
            <a:custGeom>
              <a:avLst/>
              <a:gdLst/>
              <a:ahLst/>
              <a:cxnLst/>
              <a:rect l="l" t="t" r="r" b="b"/>
              <a:pathLst>
                <a:path w="288290" h="362585">
                  <a:moveTo>
                    <a:pt x="63875" y="0"/>
                  </a:moveTo>
                  <a:lnTo>
                    <a:pt x="29825" y="4561"/>
                  </a:lnTo>
                  <a:lnTo>
                    <a:pt x="15835" y="10536"/>
                  </a:lnTo>
                  <a:lnTo>
                    <a:pt x="5574" y="21049"/>
                  </a:lnTo>
                  <a:lnTo>
                    <a:pt x="0" y="34644"/>
                  </a:lnTo>
                  <a:lnTo>
                    <a:pt x="69" y="49862"/>
                  </a:lnTo>
                  <a:lnTo>
                    <a:pt x="6050" y="63861"/>
                  </a:lnTo>
                  <a:lnTo>
                    <a:pt x="16567" y="74127"/>
                  </a:lnTo>
                  <a:lnTo>
                    <a:pt x="30163" y="79700"/>
                  </a:lnTo>
                  <a:lnTo>
                    <a:pt x="45382" y="79618"/>
                  </a:lnTo>
                  <a:lnTo>
                    <a:pt x="67948" y="76563"/>
                  </a:lnTo>
                  <a:lnTo>
                    <a:pt x="90321" y="76724"/>
                  </a:lnTo>
                  <a:lnTo>
                    <a:pt x="132860" y="86984"/>
                  </a:lnTo>
                  <a:lnTo>
                    <a:pt x="166383" y="108063"/>
                  </a:lnTo>
                  <a:lnTo>
                    <a:pt x="193210" y="141162"/>
                  </a:lnTo>
                  <a:lnTo>
                    <a:pt x="208364" y="180496"/>
                  </a:lnTo>
                  <a:lnTo>
                    <a:pt x="210791" y="200207"/>
                  </a:lnTo>
                  <a:lnTo>
                    <a:pt x="210050" y="219648"/>
                  </a:lnTo>
                  <a:lnTo>
                    <a:pt x="205762" y="240745"/>
                  </a:lnTo>
                  <a:lnTo>
                    <a:pt x="198117" y="261104"/>
                  </a:lnTo>
                  <a:lnTo>
                    <a:pt x="187374" y="280420"/>
                  </a:lnTo>
                  <a:lnTo>
                    <a:pt x="173792" y="298388"/>
                  </a:lnTo>
                  <a:lnTo>
                    <a:pt x="166233" y="311661"/>
                  </a:lnTo>
                  <a:lnTo>
                    <a:pt x="177513" y="352668"/>
                  </a:lnTo>
                  <a:lnTo>
                    <a:pt x="205429" y="362036"/>
                  </a:lnTo>
                  <a:lnTo>
                    <a:pt x="219677" y="358235"/>
                  </a:lnTo>
                  <a:lnTo>
                    <a:pt x="252196" y="321848"/>
                  </a:lnTo>
                  <a:lnTo>
                    <a:pt x="279904" y="261247"/>
                  </a:lnTo>
                  <a:lnTo>
                    <a:pt x="287689" y="197202"/>
                  </a:lnTo>
                  <a:lnTo>
                    <a:pt x="283888" y="165470"/>
                  </a:lnTo>
                  <a:lnTo>
                    <a:pt x="259885" y="102669"/>
                  </a:lnTo>
                  <a:lnTo>
                    <a:pt x="216988" y="50049"/>
                  </a:lnTo>
                  <a:lnTo>
                    <a:pt x="162832" y="16194"/>
                  </a:lnTo>
                  <a:lnTo>
                    <a:pt x="97800" y="348"/>
                  </a:lnTo>
                  <a:lnTo>
                    <a:pt x="63875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552103" y="4658210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169163" y="0"/>
                  </a:moveTo>
                  <a:lnTo>
                    <a:pt x="155078" y="4331"/>
                  </a:lnTo>
                  <a:lnTo>
                    <a:pt x="143645" y="13628"/>
                  </a:lnTo>
                  <a:lnTo>
                    <a:pt x="136405" y="27069"/>
                  </a:lnTo>
                  <a:lnTo>
                    <a:pt x="134947" y="42261"/>
                  </a:lnTo>
                  <a:lnTo>
                    <a:pt x="139279" y="56347"/>
                  </a:lnTo>
                  <a:lnTo>
                    <a:pt x="148578" y="67783"/>
                  </a:lnTo>
                  <a:lnTo>
                    <a:pt x="162021" y="75024"/>
                  </a:lnTo>
                  <a:lnTo>
                    <a:pt x="170503" y="77877"/>
                  </a:lnTo>
                  <a:lnTo>
                    <a:pt x="178755" y="81200"/>
                  </a:lnTo>
                  <a:lnTo>
                    <a:pt x="213380" y="101972"/>
                  </a:lnTo>
                  <a:lnTo>
                    <a:pt x="243160" y="133681"/>
                  </a:lnTo>
                  <a:lnTo>
                    <a:pt x="260381" y="169430"/>
                  </a:lnTo>
                  <a:lnTo>
                    <a:pt x="264290" y="205424"/>
                  </a:lnTo>
                  <a:lnTo>
                    <a:pt x="260967" y="222890"/>
                  </a:lnTo>
                  <a:lnTo>
                    <a:pt x="228767" y="266961"/>
                  </a:lnTo>
                  <a:lnTo>
                    <a:pt x="176880" y="284549"/>
                  </a:lnTo>
                  <a:lnTo>
                    <a:pt x="156052" y="284533"/>
                  </a:lnTo>
                  <a:lnTo>
                    <a:pt x="113710" y="274599"/>
                  </a:lnTo>
                  <a:lnTo>
                    <a:pt x="78408" y="255002"/>
                  </a:lnTo>
                  <a:lnTo>
                    <a:pt x="64689" y="243591"/>
                  </a:lnTo>
                  <a:lnTo>
                    <a:pt x="51702" y="235574"/>
                  </a:lnTo>
                  <a:lnTo>
                    <a:pt x="10358" y="245395"/>
                  </a:lnTo>
                  <a:lnTo>
                    <a:pt x="0" y="272931"/>
                  </a:lnTo>
                  <a:lnTo>
                    <a:pt x="3291" y="287296"/>
                  </a:lnTo>
                  <a:lnTo>
                    <a:pt x="32839" y="316989"/>
                  </a:lnTo>
                  <a:lnTo>
                    <a:pt x="85744" y="346269"/>
                  </a:lnTo>
                  <a:lnTo>
                    <a:pt x="150695" y="361100"/>
                  </a:lnTo>
                  <a:lnTo>
                    <a:pt x="183065" y="361041"/>
                  </a:lnTo>
                  <a:lnTo>
                    <a:pt x="246116" y="345102"/>
                  </a:lnTo>
                  <a:lnTo>
                    <a:pt x="298356" y="307904"/>
                  </a:lnTo>
                  <a:lnTo>
                    <a:pt x="324444" y="270585"/>
                  </a:lnTo>
                  <a:lnTo>
                    <a:pt x="340757" y="213506"/>
                  </a:lnTo>
                  <a:lnTo>
                    <a:pt x="340639" y="181395"/>
                  </a:lnTo>
                  <a:lnTo>
                    <a:pt x="322918" y="118814"/>
                  </a:lnTo>
                  <a:lnTo>
                    <a:pt x="286175" y="64896"/>
                  </a:lnTo>
                  <a:lnTo>
                    <a:pt x="233002" y="22484"/>
                  </a:lnTo>
                  <a:lnTo>
                    <a:pt x="197245" y="5770"/>
                  </a:lnTo>
                  <a:lnTo>
                    <a:pt x="184361" y="1453"/>
                  </a:lnTo>
                  <a:lnTo>
                    <a:pt x="1691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552103" y="4658210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162021" y="75024"/>
                  </a:moveTo>
                  <a:lnTo>
                    <a:pt x="134947" y="42261"/>
                  </a:lnTo>
                  <a:lnTo>
                    <a:pt x="155078" y="4331"/>
                  </a:lnTo>
                  <a:lnTo>
                    <a:pt x="169163" y="0"/>
                  </a:lnTo>
                  <a:lnTo>
                    <a:pt x="184361" y="1453"/>
                  </a:lnTo>
                  <a:lnTo>
                    <a:pt x="221581" y="16317"/>
                  </a:lnTo>
                  <a:lnTo>
                    <a:pt x="261458" y="41918"/>
                  </a:lnTo>
                  <a:lnTo>
                    <a:pt x="306784" y="90750"/>
                  </a:lnTo>
                  <a:lnTo>
                    <a:pt x="334565" y="149600"/>
                  </a:lnTo>
                  <a:lnTo>
                    <a:pt x="340757" y="213506"/>
                  </a:lnTo>
                  <a:lnTo>
                    <a:pt x="334538" y="245242"/>
                  </a:lnTo>
                  <a:lnTo>
                    <a:pt x="315262" y="286484"/>
                  </a:lnTo>
                  <a:lnTo>
                    <a:pt x="273982" y="329151"/>
                  </a:lnTo>
                  <a:lnTo>
                    <a:pt x="215547" y="355739"/>
                  </a:lnTo>
                  <a:lnTo>
                    <a:pt x="150695" y="361100"/>
                  </a:lnTo>
                  <a:lnTo>
                    <a:pt x="118002" y="356182"/>
                  </a:lnTo>
                  <a:lnTo>
                    <a:pt x="54681" y="331348"/>
                  </a:lnTo>
                  <a:lnTo>
                    <a:pt x="22332" y="308722"/>
                  </a:lnTo>
                  <a:lnTo>
                    <a:pt x="0" y="272931"/>
                  </a:lnTo>
                  <a:lnTo>
                    <a:pt x="2335" y="258381"/>
                  </a:lnTo>
                  <a:lnTo>
                    <a:pt x="37152" y="233239"/>
                  </a:lnTo>
                  <a:lnTo>
                    <a:pt x="71404" y="249512"/>
                  </a:lnTo>
                  <a:lnTo>
                    <a:pt x="78408" y="255002"/>
                  </a:lnTo>
                  <a:lnTo>
                    <a:pt x="113710" y="274599"/>
                  </a:lnTo>
                  <a:lnTo>
                    <a:pt x="156052" y="284533"/>
                  </a:lnTo>
                  <a:lnTo>
                    <a:pt x="176880" y="284549"/>
                  </a:lnTo>
                  <a:lnTo>
                    <a:pt x="195627" y="281569"/>
                  </a:lnTo>
                  <a:lnTo>
                    <a:pt x="242235" y="255351"/>
                  </a:lnTo>
                  <a:lnTo>
                    <a:pt x="264290" y="205424"/>
                  </a:lnTo>
                  <a:lnTo>
                    <a:pt x="264021" y="187470"/>
                  </a:lnTo>
                  <a:lnTo>
                    <a:pt x="243160" y="133681"/>
                  </a:lnTo>
                  <a:lnTo>
                    <a:pt x="213380" y="101972"/>
                  </a:lnTo>
                  <a:lnTo>
                    <a:pt x="178755" y="81200"/>
                  </a:lnTo>
                  <a:lnTo>
                    <a:pt x="170503" y="77877"/>
                  </a:lnTo>
                  <a:lnTo>
                    <a:pt x="162021" y="75024"/>
                  </a:lnTo>
                  <a:close/>
                </a:path>
              </a:pathLst>
            </a:custGeom>
            <a:ln w="20421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758751" y="4816898"/>
              <a:ext cx="258445" cy="258445"/>
            </a:xfrm>
            <a:custGeom>
              <a:avLst/>
              <a:gdLst/>
              <a:ahLst/>
              <a:cxnLst/>
              <a:rect l="l" t="t" r="r" b="b"/>
              <a:pathLst>
                <a:path w="258445" h="258445">
                  <a:moveTo>
                    <a:pt x="144957" y="0"/>
                  </a:moveTo>
                  <a:lnTo>
                    <a:pt x="95295" y="3460"/>
                  </a:lnTo>
                  <a:lnTo>
                    <a:pt x="50552" y="25294"/>
                  </a:lnTo>
                  <a:lnTo>
                    <a:pt x="16437" y="63975"/>
                  </a:lnTo>
                  <a:lnTo>
                    <a:pt x="0" y="112859"/>
                  </a:lnTo>
                  <a:lnTo>
                    <a:pt x="3463" y="162529"/>
                  </a:lnTo>
                  <a:lnTo>
                    <a:pt x="25298" y="207277"/>
                  </a:lnTo>
                  <a:lnTo>
                    <a:pt x="63974" y="241394"/>
                  </a:lnTo>
                  <a:lnTo>
                    <a:pt x="112850" y="257830"/>
                  </a:lnTo>
                  <a:lnTo>
                    <a:pt x="162516" y="254363"/>
                  </a:lnTo>
                  <a:lnTo>
                    <a:pt x="207263" y="232524"/>
                  </a:lnTo>
                  <a:lnTo>
                    <a:pt x="241380" y="193846"/>
                  </a:lnTo>
                  <a:lnTo>
                    <a:pt x="257818" y="144964"/>
                  </a:lnTo>
                  <a:lnTo>
                    <a:pt x="254353" y="95298"/>
                  </a:lnTo>
                  <a:lnTo>
                    <a:pt x="232514" y="50554"/>
                  </a:lnTo>
                  <a:lnTo>
                    <a:pt x="193831" y="16439"/>
                  </a:lnTo>
                  <a:lnTo>
                    <a:pt x="144957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73817" y="4831955"/>
              <a:ext cx="227684" cy="227694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6807996" y="4787534"/>
              <a:ext cx="285750" cy="364490"/>
            </a:xfrm>
            <a:custGeom>
              <a:avLst/>
              <a:gdLst/>
              <a:ahLst/>
              <a:cxnLst/>
              <a:rect l="l" t="t" r="r" b="b"/>
              <a:pathLst>
                <a:path w="285750" h="364489">
                  <a:moveTo>
                    <a:pt x="201212" y="0"/>
                  </a:moveTo>
                  <a:lnTo>
                    <a:pt x="186652" y="1973"/>
                  </a:lnTo>
                  <a:lnTo>
                    <a:pt x="173507" y="9645"/>
                  </a:lnTo>
                  <a:lnTo>
                    <a:pt x="164375" y="21821"/>
                  </a:lnTo>
                  <a:lnTo>
                    <a:pt x="160745" y="36060"/>
                  </a:lnTo>
                  <a:lnTo>
                    <a:pt x="162718" y="50620"/>
                  </a:lnTo>
                  <a:lnTo>
                    <a:pt x="170395" y="63760"/>
                  </a:lnTo>
                  <a:lnTo>
                    <a:pt x="184322" y="81776"/>
                  </a:lnTo>
                  <a:lnTo>
                    <a:pt x="195370" y="101231"/>
                  </a:lnTo>
                  <a:lnTo>
                    <a:pt x="203275" y="121810"/>
                  </a:lnTo>
                  <a:lnTo>
                    <a:pt x="207772" y="143198"/>
                  </a:lnTo>
                  <a:lnTo>
                    <a:pt x="208633" y="162842"/>
                  </a:lnTo>
                  <a:lnTo>
                    <a:pt x="206263" y="182775"/>
                  </a:lnTo>
                  <a:lnTo>
                    <a:pt x="191020" y="222561"/>
                  </a:lnTo>
                  <a:lnTo>
                    <a:pt x="164536" y="255343"/>
                  </a:lnTo>
                  <a:lnTo>
                    <a:pt x="131470" y="276371"/>
                  </a:lnTo>
                  <a:lnTo>
                    <a:pt x="89595" y="286778"/>
                  </a:lnTo>
                  <a:lnTo>
                    <a:pt x="67498" y="287133"/>
                  </a:lnTo>
                  <a:lnTo>
                    <a:pt x="45148" y="284346"/>
                  </a:lnTo>
                  <a:lnTo>
                    <a:pt x="29871" y="284440"/>
                  </a:lnTo>
                  <a:lnTo>
                    <a:pt x="16287" y="290187"/>
                  </a:lnTo>
                  <a:lnTo>
                    <a:pt x="5847" y="300607"/>
                  </a:lnTo>
                  <a:lnTo>
                    <a:pt x="0" y="314725"/>
                  </a:lnTo>
                  <a:lnTo>
                    <a:pt x="97" y="329996"/>
                  </a:lnTo>
                  <a:lnTo>
                    <a:pt x="5838" y="343577"/>
                  </a:lnTo>
                  <a:lnTo>
                    <a:pt x="16252" y="354013"/>
                  </a:lnTo>
                  <a:lnTo>
                    <a:pt x="30365" y="359848"/>
                  </a:lnTo>
                  <a:lnTo>
                    <a:pt x="64031" y="363980"/>
                  </a:lnTo>
                  <a:lnTo>
                    <a:pt x="97559" y="363296"/>
                  </a:lnTo>
                  <a:lnTo>
                    <a:pt x="161848" y="347046"/>
                  </a:lnTo>
                  <a:lnTo>
                    <a:pt x="215299" y="313247"/>
                  </a:lnTo>
                  <a:lnTo>
                    <a:pt x="257683" y="261054"/>
                  </a:lnTo>
                  <a:lnTo>
                    <a:pt x="281805" y="197594"/>
                  </a:lnTo>
                  <a:lnTo>
                    <a:pt x="285498" y="165530"/>
                  </a:lnTo>
                  <a:lnTo>
                    <a:pt x="284048" y="133762"/>
                  </a:lnTo>
                  <a:lnTo>
                    <a:pt x="265260" y="69526"/>
                  </a:lnTo>
                  <a:lnTo>
                    <a:pt x="227622" y="12757"/>
                  </a:lnTo>
                  <a:lnTo>
                    <a:pt x="215448" y="3627"/>
                  </a:lnTo>
                  <a:lnTo>
                    <a:pt x="201212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620092" y="4658494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171596" y="0"/>
                  </a:moveTo>
                  <a:lnTo>
                    <a:pt x="131102" y="10741"/>
                  </a:lnTo>
                  <a:lnTo>
                    <a:pt x="79299" y="41924"/>
                  </a:lnTo>
                  <a:lnTo>
                    <a:pt x="33976" y="90754"/>
                  </a:lnTo>
                  <a:lnTo>
                    <a:pt x="6196" y="149605"/>
                  </a:lnTo>
                  <a:lnTo>
                    <a:pt x="0" y="213511"/>
                  </a:lnTo>
                  <a:lnTo>
                    <a:pt x="6217" y="245240"/>
                  </a:lnTo>
                  <a:lnTo>
                    <a:pt x="25499" y="286492"/>
                  </a:lnTo>
                  <a:lnTo>
                    <a:pt x="66773" y="329155"/>
                  </a:lnTo>
                  <a:lnTo>
                    <a:pt x="125208" y="355744"/>
                  </a:lnTo>
                  <a:lnTo>
                    <a:pt x="190069" y="361111"/>
                  </a:lnTo>
                  <a:lnTo>
                    <a:pt x="222768" y="356189"/>
                  </a:lnTo>
                  <a:lnTo>
                    <a:pt x="286074" y="331334"/>
                  </a:lnTo>
                  <a:lnTo>
                    <a:pt x="318434" y="308733"/>
                  </a:lnTo>
                  <a:lnTo>
                    <a:pt x="340762" y="272931"/>
                  </a:lnTo>
                  <a:lnTo>
                    <a:pt x="338422" y="258379"/>
                  </a:lnTo>
                  <a:lnTo>
                    <a:pt x="303608" y="233248"/>
                  </a:lnTo>
                  <a:lnTo>
                    <a:pt x="269356" y="249519"/>
                  </a:lnTo>
                  <a:lnTo>
                    <a:pt x="262352" y="255003"/>
                  </a:lnTo>
                  <a:lnTo>
                    <a:pt x="227045" y="274608"/>
                  </a:lnTo>
                  <a:lnTo>
                    <a:pt x="184708" y="284538"/>
                  </a:lnTo>
                  <a:lnTo>
                    <a:pt x="163887" y="284559"/>
                  </a:lnTo>
                  <a:lnTo>
                    <a:pt x="145135" y="281580"/>
                  </a:lnTo>
                  <a:lnTo>
                    <a:pt x="98521" y="255362"/>
                  </a:lnTo>
                  <a:lnTo>
                    <a:pt x="76467" y="205433"/>
                  </a:lnTo>
                  <a:lnTo>
                    <a:pt x="76740" y="187476"/>
                  </a:lnTo>
                  <a:lnTo>
                    <a:pt x="97611" y="133691"/>
                  </a:lnTo>
                  <a:lnTo>
                    <a:pt x="127384" y="101983"/>
                  </a:lnTo>
                  <a:lnTo>
                    <a:pt x="162008" y="81201"/>
                  </a:lnTo>
                  <a:lnTo>
                    <a:pt x="178746" y="75035"/>
                  </a:lnTo>
                  <a:lnTo>
                    <a:pt x="192184" y="67794"/>
                  </a:lnTo>
                  <a:lnTo>
                    <a:pt x="201484" y="56358"/>
                  </a:lnTo>
                  <a:lnTo>
                    <a:pt x="205819" y="42272"/>
                  </a:lnTo>
                  <a:lnTo>
                    <a:pt x="204362" y="27080"/>
                  </a:lnTo>
                  <a:lnTo>
                    <a:pt x="197126" y="13635"/>
                  </a:lnTo>
                  <a:lnTo>
                    <a:pt x="185689" y="4332"/>
                  </a:lnTo>
                  <a:lnTo>
                    <a:pt x="1715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620092" y="4658494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276067" y="243602"/>
                  </a:moveTo>
                  <a:lnTo>
                    <a:pt x="317970" y="236537"/>
                  </a:lnTo>
                  <a:lnTo>
                    <a:pt x="340762" y="272931"/>
                  </a:lnTo>
                  <a:lnTo>
                    <a:pt x="337475" y="287300"/>
                  </a:lnTo>
                  <a:lnTo>
                    <a:pt x="307923" y="316997"/>
                  </a:lnTo>
                  <a:lnTo>
                    <a:pt x="255023" y="346269"/>
                  </a:lnTo>
                  <a:lnTo>
                    <a:pt x="190069" y="361111"/>
                  </a:lnTo>
                  <a:lnTo>
                    <a:pt x="157690" y="361052"/>
                  </a:lnTo>
                  <a:lnTo>
                    <a:pt x="94639" y="345107"/>
                  </a:lnTo>
                  <a:lnTo>
                    <a:pt x="42399" y="307902"/>
                  </a:lnTo>
                  <a:lnTo>
                    <a:pt x="16316" y="270590"/>
                  </a:lnTo>
                  <a:lnTo>
                    <a:pt x="0" y="213511"/>
                  </a:lnTo>
                  <a:lnTo>
                    <a:pt x="121" y="181402"/>
                  </a:lnTo>
                  <a:lnTo>
                    <a:pt x="17837" y="118812"/>
                  </a:lnTo>
                  <a:lnTo>
                    <a:pt x="54585" y="64900"/>
                  </a:lnTo>
                  <a:lnTo>
                    <a:pt x="107753" y="22495"/>
                  </a:lnTo>
                  <a:lnTo>
                    <a:pt x="143515" y="5779"/>
                  </a:lnTo>
                  <a:lnTo>
                    <a:pt x="171596" y="0"/>
                  </a:lnTo>
                  <a:lnTo>
                    <a:pt x="185689" y="4332"/>
                  </a:lnTo>
                  <a:lnTo>
                    <a:pt x="205819" y="42272"/>
                  </a:lnTo>
                  <a:lnTo>
                    <a:pt x="178746" y="75035"/>
                  </a:lnTo>
                  <a:lnTo>
                    <a:pt x="170263" y="77881"/>
                  </a:lnTo>
                  <a:lnTo>
                    <a:pt x="162008" y="81201"/>
                  </a:lnTo>
                  <a:lnTo>
                    <a:pt x="127384" y="101983"/>
                  </a:lnTo>
                  <a:lnTo>
                    <a:pt x="97611" y="133691"/>
                  </a:lnTo>
                  <a:lnTo>
                    <a:pt x="80385" y="169435"/>
                  </a:lnTo>
                  <a:lnTo>
                    <a:pt x="76467" y="205433"/>
                  </a:lnTo>
                  <a:lnTo>
                    <a:pt x="79788" y="222901"/>
                  </a:lnTo>
                  <a:lnTo>
                    <a:pt x="81541" y="228667"/>
                  </a:lnTo>
                  <a:lnTo>
                    <a:pt x="84043" y="234458"/>
                  </a:lnTo>
                  <a:lnTo>
                    <a:pt x="87357" y="240173"/>
                  </a:lnTo>
                  <a:lnTo>
                    <a:pt x="90647" y="245901"/>
                  </a:lnTo>
                  <a:lnTo>
                    <a:pt x="127685" y="275714"/>
                  </a:lnTo>
                  <a:lnTo>
                    <a:pt x="163887" y="284559"/>
                  </a:lnTo>
                  <a:lnTo>
                    <a:pt x="184708" y="284538"/>
                  </a:lnTo>
                  <a:lnTo>
                    <a:pt x="227045" y="274608"/>
                  </a:lnTo>
                  <a:lnTo>
                    <a:pt x="262352" y="255003"/>
                  </a:lnTo>
                  <a:lnTo>
                    <a:pt x="269356" y="249519"/>
                  </a:lnTo>
                  <a:lnTo>
                    <a:pt x="276067" y="243602"/>
                  </a:lnTo>
                  <a:close/>
                </a:path>
              </a:pathLst>
            </a:custGeom>
            <a:ln w="20421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496387" y="4817187"/>
              <a:ext cx="258445" cy="258445"/>
            </a:xfrm>
            <a:custGeom>
              <a:avLst/>
              <a:gdLst/>
              <a:ahLst/>
              <a:cxnLst/>
              <a:rect l="l" t="t" r="r" b="b"/>
              <a:pathLst>
                <a:path w="258445" h="258445">
                  <a:moveTo>
                    <a:pt x="112860" y="0"/>
                  </a:moveTo>
                  <a:lnTo>
                    <a:pt x="63986" y="16439"/>
                  </a:lnTo>
                  <a:lnTo>
                    <a:pt x="25303" y="50554"/>
                  </a:lnTo>
                  <a:lnTo>
                    <a:pt x="3464" y="95298"/>
                  </a:lnTo>
                  <a:lnTo>
                    <a:pt x="0" y="144964"/>
                  </a:lnTo>
                  <a:lnTo>
                    <a:pt x="16437" y="193846"/>
                  </a:lnTo>
                  <a:lnTo>
                    <a:pt x="50552" y="232524"/>
                  </a:lnTo>
                  <a:lnTo>
                    <a:pt x="95296" y="254363"/>
                  </a:lnTo>
                  <a:lnTo>
                    <a:pt x="144962" y="257830"/>
                  </a:lnTo>
                  <a:lnTo>
                    <a:pt x="193844" y="241394"/>
                  </a:lnTo>
                  <a:lnTo>
                    <a:pt x="232520" y="207277"/>
                  </a:lnTo>
                  <a:lnTo>
                    <a:pt x="254354" y="162529"/>
                  </a:lnTo>
                  <a:lnTo>
                    <a:pt x="257818" y="112859"/>
                  </a:lnTo>
                  <a:lnTo>
                    <a:pt x="241380" y="63975"/>
                  </a:lnTo>
                  <a:lnTo>
                    <a:pt x="207265" y="25294"/>
                  </a:lnTo>
                  <a:lnTo>
                    <a:pt x="162522" y="3460"/>
                  </a:lnTo>
                  <a:lnTo>
                    <a:pt x="112860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11455" y="4832244"/>
              <a:ext cx="227684" cy="227694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5419472" y="4789515"/>
              <a:ext cx="288290" cy="362585"/>
            </a:xfrm>
            <a:custGeom>
              <a:avLst/>
              <a:gdLst/>
              <a:ahLst/>
              <a:cxnLst/>
              <a:rect l="l" t="t" r="r" b="b"/>
              <a:pathLst>
                <a:path w="288289" h="362585">
                  <a:moveTo>
                    <a:pt x="82259" y="0"/>
                  </a:moveTo>
                  <a:lnTo>
                    <a:pt x="35491" y="40187"/>
                  </a:lnTo>
                  <a:lnTo>
                    <a:pt x="7779" y="100789"/>
                  </a:lnTo>
                  <a:lnTo>
                    <a:pt x="0" y="164834"/>
                  </a:lnTo>
                  <a:lnTo>
                    <a:pt x="3800" y="196565"/>
                  </a:lnTo>
                  <a:lnTo>
                    <a:pt x="27803" y="259367"/>
                  </a:lnTo>
                  <a:lnTo>
                    <a:pt x="70700" y="311986"/>
                  </a:lnTo>
                  <a:lnTo>
                    <a:pt x="124856" y="345841"/>
                  </a:lnTo>
                  <a:lnTo>
                    <a:pt x="189888" y="361688"/>
                  </a:lnTo>
                  <a:lnTo>
                    <a:pt x="223813" y="362036"/>
                  </a:lnTo>
                  <a:lnTo>
                    <a:pt x="257863" y="357474"/>
                  </a:lnTo>
                  <a:lnTo>
                    <a:pt x="271853" y="351500"/>
                  </a:lnTo>
                  <a:lnTo>
                    <a:pt x="282114" y="340987"/>
                  </a:lnTo>
                  <a:lnTo>
                    <a:pt x="287689" y="327392"/>
                  </a:lnTo>
                  <a:lnTo>
                    <a:pt x="287620" y="312173"/>
                  </a:lnTo>
                  <a:lnTo>
                    <a:pt x="257525" y="282336"/>
                  </a:lnTo>
                  <a:lnTo>
                    <a:pt x="219740" y="285472"/>
                  </a:lnTo>
                  <a:lnTo>
                    <a:pt x="197367" y="285313"/>
                  </a:lnTo>
                  <a:lnTo>
                    <a:pt x="154828" y="275064"/>
                  </a:lnTo>
                  <a:lnTo>
                    <a:pt x="121305" y="253974"/>
                  </a:lnTo>
                  <a:lnTo>
                    <a:pt x="94478" y="220873"/>
                  </a:lnTo>
                  <a:lnTo>
                    <a:pt x="79324" y="181546"/>
                  </a:lnTo>
                  <a:lnTo>
                    <a:pt x="76897" y="161835"/>
                  </a:lnTo>
                  <a:lnTo>
                    <a:pt x="77638" y="142400"/>
                  </a:lnTo>
                  <a:lnTo>
                    <a:pt x="81924" y="121295"/>
                  </a:lnTo>
                  <a:lnTo>
                    <a:pt x="89566" y="100933"/>
                  </a:lnTo>
                  <a:lnTo>
                    <a:pt x="100308" y="81615"/>
                  </a:lnTo>
                  <a:lnTo>
                    <a:pt x="113896" y="63647"/>
                  </a:lnTo>
                  <a:lnTo>
                    <a:pt x="121455" y="50374"/>
                  </a:lnTo>
                  <a:lnTo>
                    <a:pt x="123275" y="35740"/>
                  </a:lnTo>
                  <a:lnTo>
                    <a:pt x="119476" y="21490"/>
                  </a:lnTo>
                  <a:lnTo>
                    <a:pt x="110175" y="9367"/>
                  </a:lnTo>
                  <a:lnTo>
                    <a:pt x="96895" y="1816"/>
                  </a:lnTo>
                  <a:lnTo>
                    <a:pt x="82259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619924" y="4143769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190068" y="0"/>
                  </a:moveTo>
                  <a:lnTo>
                    <a:pt x="125215" y="5361"/>
                  </a:lnTo>
                  <a:lnTo>
                    <a:pt x="66775" y="31949"/>
                  </a:lnTo>
                  <a:lnTo>
                    <a:pt x="36375" y="59996"/>
                  </a:lnTo>
                  <a:lnTo>
                    <a:pt x="12458" y="98797"/>
                  </a:lnTo>
                  <a:lnTo>
                    <a:pt x="0" y="147594"/>
                  </a:lnTo>
                  <a:lnTo>
                    <a:pt x="122" y="179705"/>
                  </a:lnTo>
                  <a:lnTo>
                    <a:pt x="17845" y="242286"/>
                  </a:lnTo>
                  <a:lnTo>
                    <a:pt x="54587" y="296204"/>
                  </a:lnTo>
                  <a:lnTo>
                    <a:pt x="107761" y="338615"/>
                  </a:lnTo>
                  <a:lnTo>
                    <a:pt x="143515" y="355328"/>
                  </a:lnTo>
                  <a:lnTo>
                    <a:pt x="171599" y="361100"/>
                  </a:lnTo>
                  <a:lnTo>
                    <a:pt x="185685" y="356768"/>
                  </a:lnTo>
                  <a:lnTo>
                    <a:pt x="197117" y="347472"/>
                  </a:lnTo>
                  <a:lnTo>
                    <a:pt x="204357" y="334031"/>
                  </a:lnTo>
                  <a:lnTo>
                    <a:pt x="205809" y="318839"/>
                  </a:lnTo>
                  <a:lnTo>
                    <a:pt x="201474" y="304752"/>
                  </a:lnTo>
                  <a:lnTo>
                    <a:pt x="192177" y="293317"/>
                  </a:lnTo>
                  <a:lnTo>
                    <a:pt x="178741" y="286076"/>
                  </a:lnTo>
                  <a:lnTo>
                    <a:pt x="170259" y="283222"/>
                  </a:lnTo>
                  <a:lnTo>
                    <a:pt x="162007" y="279900"/>
                  </a:lnTo>
                  <a:lnTo>
                    <a:pt x="127382" y="259128"/>
                  </a:lnTo>
                  <a:lnTo>
                    <a:pt x="97602" y="227419"/>
                  </a:lnTo>
                  <a:lnTo>
                    <a:pt x="80379" y="191669"/>
                  </a:lnTo>
                  <a:lnTo>
                    <a:pt x="76467" y="155670"/>
                  </a:lnTo>
                  <a:lnTo>
                    <a:pt x="79795" y="138197"/>
                  </a:lnTo>
                  <a:lnTo>
                    <a:pt x="111988" y="94139"/>
                  </a:lnTo>
                  <a:lnTo>
                    <a:pt x="163882" y="76551"/>
                  </a:lnTo>
                  <a:lnTo>
                    <a:pt x="184703" y="76567"/>
                  </a:lnTo>
                  <a:lnTo>
                    <a:pt x="227045" y="86500"/>
                  </a:lnTo>
                  <a:lnTo>
                    <a:pt x="262350" y="106088"/>
                  </a:lnTo>
                  <a:lnTo>
                    <a:pt x="276074" y="117508"/>
                  </a:lnTo>
                  <a:lnTo>
                    <a:pt x="289060" y="125526"/>
                  </a:lnTo>
                  <a:lnTo>
                    <a:pt x="330404" y="115705"/>
                  </a:lnTo>
                  <a:lnTo>
                    <a:pt x="340763" y="88168"/>
                  </a:lnTo>
                  <a:lnTo>
                    <a:pt x="337471" y="73803"/>
                  </a:lnTo>
                  <a:lnTo>
                    <a:pt x="307919" y="44110"/>
                  </a:lnTo>
                  <a:lnTo>
                    <a:pt x="255018" y="14830"/>
                  </a:lnTo>
                  <a:lnTo>
                    <a:pt x="222761" y="4918"/>
                  </a:lnTo>
                  <a:lnTo>
                    <a:pt x="1900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619924" y="4143769"/>
              <a:ext cx="340995" cy="361315"/>
            </a:xfrm>
            <a:custGeom>
              <a:avLst/>
              <a:gdLst/>
              <a:ahLst/>
              <a:cxnLst/>
              <a:rect l="l" t="t" r="r" b="b"/>
              <a:pathLst>
                <a:path w="340995" h="361314">
                  <a:moveTo>
                    <a:pt x="178741" y="286076"/>
                  </a:moveTo>
                  <a:lnTo>
                    <a:pt x="205809" y="318839"/>
                  </a:lnTo>
                  <a:lnTo>
                    <a:pt x="185685" y="356768"/>
                  </a:lnTo>
                  <a:lnTo>
                    <a:pt x="171599" y="361100"/>
                  </a:lnTo>
                  <a:lnTo>
                    <a:pt x="156402" y="359647"/>
                  </a:lnTo>
                  <a:lnTo>
                    <a:pt x="119176" y="344777"/>
                  </a:lnTo>
                  <a:lnTo>
                    <a:pt x="79304" y="319181"/>
                  </a:lnTo>
                  <a:lnTo>
                    <a:pt x="33978" y="270350"/>
                  </a:lnTo>
                  <a:lnTo>
                    <a:pt x="6197" y="211500"/>
                  </a:lnTo>
                  <a:lnTo>
                    <a:pt x="0" y="147594"/>
                  </a:lnTo>
                  <a:lnTo>
                    <a:pt x="6211" y="115857"/>
                  </a:lnTo>
                  <a:lnTo>
                    <a:pt x="25495" y="74616"/>
                  </a:lnTo>
                  <a:lnTo>
                    <a:pt x="66775" y="31949"/>
                  </a:lnTo>
                  <a:lnTo>
                    <a:pt x="125215" y="5361"/>
                  </a:lnTo>
                  <a:lnTo>
                    <a:pt x="190068" y="0"/>
                  </a:lnTo>
                  <a:lnTo>
                    <a:pt x="222761" y="4918"/>
                  </a:lnTo>
                  <a:lnTo>
                    <a:pt x="286081" y="29751"/>
                  </a:lnTo>
                  <a:lnTo>
                    <a:pt x="318428" y="52377"/>
                  </a:lnTo>
                  <a:lnTo>
                    <a:pt x="340763" y="88168"/>
                  </a:lnTo>
                  <a:lnTo>
                    <a:pt x="338427" y="102719"/>
                  </a:lnTo>
                  <a:lnTo>
                    <a:pt x="303610" y="127861"/>
                  </a:lnTo>
                  <a:lnTo>
                    <a:pt x="269356" y="111577"/>
                  </a:lnTo>
                  <a:lnTo>
                    <a:pt x="262350" y="106088"/>
                  </a:lnTo>
                  <a:lnTo>
                    <a:pt x="227045" y="86500"/>
                  </a:lnTo>
                  <a:lnTo>
                    <a:pt x="184703" y="76567"/>
                  </a:lnTo>
                  <a:lnTo>
                    <a:pt x="163882" y="76551"/>
                  </a:lnTo>
                  <a:lnTo>
                    <a:pt x="145130" y="79531"/>
                  </a:lnTo>
                  <a:lnTo>
                    <a:pt x="98515" y="105748"/>
                  </a:lnTo>
                  <a:lnTo>
                    <a:pt x="76467" y="155670"/>
                  </a:lnTo>
                  <a:lnTo>
                    <a:pt x="76736" y="173628"/>
                  </a:lnTo>
                  <a:lnTo>
                    <a:pt x="97602" y="227419"/>
                  </a:lnTo>
                  <a:lnTo>
                    <a:pt x="127382" y="259128"/>
                  </a:lnTo>
                  <a:lnTo>
                    <a:pt x="162007" y="279900"/>
                  </a:lnTo>
                  <a:lnTo>
                    <a:pt x="170259" y="283222"/>
                  </a:lnTo>
                  <a:lnTo>
                    <a:pt x="178741" y="286076"/>
                  </a:lnTo>
                  <a:close/>
                </a:path>
              </a:pathLst>
            </a:custGeom>
            <a:ln w="20421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496219" y="4088350"/>
              <a:ext cx="258445" cy="258445"/>
            </a:xfrm>
            <a:custGeom>
              <a:avLst/>
              <a:gdLst/>
              <a:ahLst/>
              <a:cxnLst/>
              <a:rect l="l" t="t" r="r" b="b"/>
              <a:pathLst>
                <a:path w="258445" h="258445">
                  <a:moveTo>
                    <a:pt x="144968" y="0"/>
                  </a:moveTo>
                  <a:lnTo>
                    <a:pt x="95301" y="3467"/>
                  </a:lnTo>
                  <a:lnTo>
                    <a:pt x="50554" y="25306"/>
                  </a:lnTo>
                  <a:lnTo>
                    <a:pt x="16437" y="63984"/>
                  </a:lnTo>
                  <a:lnTo>
                    <a:pt x="0" y="112866"/>
                  </a:lnTo>
                  <a:lnTo>
                    <a:pt x="3464" y="162532"/>
                  </a:lnTo>
                  <a:lnTo>
                    <a:pt x="25303" y="207275"/>
                  </a:lnTo>
                  <a:lnTo>
                    <a:pt x="63986" y="241391"/>
                  </a:lnTo>
                  <a:lnTo>
                    <a:pt x="112860" y="257830"/>
                  </a:lnTo>
                  <a:lnTo>
                    <a:pt x="162522" y="254370"/>
                  </a:lnTo>
                  <a:lnTo>
                    <a:pt x="207265" y="232536"/>
                  </a:lnTo>
                  <a:lnTo>
                    <a:pt x="241380" y="193854"/>
                  </a:lnTo>
                  <a:lnTo>
                    <a:pt x="257818" y="144971"/>
                  </a:lnTo>
                  <a:lnTo>
                    <a:pt x="254354" y="95301"/>
                  </a:lnTo>
                  <a:lnTo>
                    <a:pt x="232520" y="50553"/>
                  </a:lnTo>
                  <a:lnTo>
                    <a:pt x="193844" y="16435"/>
                  </a:lnTo>
                  <a:lnTo>
                    <a:pt x="144968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11287" y="4103429"/>
              <a:ext cx="227684" cy="227694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5419291" y="4011567"/>
              <a:ext cx="285750" cy="364490"/>
            </a:xfrm>
            <a:custGeom>
              <a:avLst/>
              <a:gdLst/>
              <a:ahLst/>
              <a:cxnLst/>
              <a:rect l="l" t="t" r="r" b="b"/>
              <a:pathLst>
                <a:path w="285750" h="364489">
                  <a:moveTo>
                    <a:pt x="221467" y="0"/>
                  </a:moveTo>
                  <a:lnTo>
                    <a:pt x="155136" y="6300"/>
                  </a:lnTo>
                  <a:lnTo>
                    <a:pt x="95781" y="31572"/>
                  </a:lnTo>
                  <a:lnTo>
                    <a:pt x="47383" y="74486"/>
                  </a:lnTo>
                  <a:lnTo>
                    <a:pt x="12857" y="134411"/>
                  </a:lnTo>
                  <a:lnTo>
                    <a:pt x="0" y="198446"/>
                  </a:lnTo>
                  <a:lnTo>
                    <a:pt x="1450" y="230214"/>
                  </a:lnTo>
                  <a:lnTo>
                    <a:pt x="20238" y="294451"/>
                  </a:lnTo>
                  <a:lnTo>
                    <a:pt x="57876" y="351220"/>
                  </a:lnTo>
                  <a:lnTo>
                    <a:pt x="84286" y="363977"/>
                  </a:lnTo>
                  <a:lnTo>
                    <a:pt x="98846" y="362003"/>
                  </a:lnTo>
                  <a:lnTo>
                    <a:pt x="124748" y="327917"/>
                  </a:lnTo>
                  <a:lnTo>
                    <a:pt x="101176" y="282200"/>
                  </a:lnTo>
                  <a:lnTo>
                    <a:pt x="90128" y="262745"/>
                  </a:lnTo>
                  <a:lnTo>
                    <a:pt x="82223" y="242166"/>
                  </a:lnTo>
                  <a:lnTo>
                    <a:pt x="77726" y="220778"/>
                  </a:lnTo>
                  <a:lnTo>
                    <a:pt x="76865" y="201134"/>
                  </a:lnTo>
                  <a:lnTo>
                    <a:pt x="79235" y="181202"/>
                  </a:lnTo>
                  <a:lnTo>
                    <a:pt x="94478" y="141416"/>
                  </a:lnTo>
                  <a:lnTo>
                    <a:pt x="120967" y="108634"/>
                  </a:lnTo>
                  <a:lnTo>
                    <a:pt x="154028" y="87606"/>
                  </a:lnTo>
                  <a:lnTo>
                    <a:pt x="195903" y="77198"/>
                  </a:lnTo>
                  <a:lnTo>
                    <a:pt x="218000" y="76844"/>
                  </a:lnTo>
                  <a:lnTo>
                    <a:pt x="240350" y="79630"/>
                  </a:lnTo>
                  <a:lnTo>
                    <a:pt x="255627" y="79536"/>
                  </a:lnTo>
                  <a:lnTo>
                    <a:pt x="269211" y="73790"/>
                  </a:lnTo>
                  <a:lnTo>
                    <a:pt x="279651" y="63369"/>
                  </a:lnTo>
                  <a:lnTo>
                    <a:pt x="285498" y="49252"/>
                  </a:lnTo>
                  <a:lnTo>
                    <a:pt x="285399" y="33982"/>
                  </a:lnTo>
                  <a:lnTo>
                    <a:pt x="279655" y="20404"/>
                  </a:lnTo>
                  <a:lnTo>
                    <a:pt x="269241" y="9968"/>
                  </a:lnTo>
                  <a:lnTo>
                    <a:pt x="255133" y="4129"/>
                  </a:lnTo>
                  <a:lnTo>
                    <a:pt x="221467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078233" y="5007177"/>
              <a:ext cx="356870" cy="285750"/>
            </a:xfrm>
            <a:custGeom>
              <a:avLst/>
              <a:gdLst/>
              <a:ahLst/>
              <a:cxnLst/>
              <a:rect l="l" t="t" r="r" b="b"/>
              <a:pathLst>
                <a:path w="356870" h="285750">
                  <a:moveTo>
                    <a:pt x="319627" y="0"/>
                  </a:moveTo>
                  <a:lnTo>
                    <a:pt x="304368" y="451"/>
                  </a:lnTo>
                  <a:lnTo>
                    <a:pt x="290482" y="6787"/>
                  </a:lnTo>
                  <a:lnTo>
                    <a:pt x="280452" y="17585"/>
                  </a:lnTo>
                  <a:lnTo>
                    <a:pt x="275202" y="31357"/>
                  </a:lnTo>
                  <a:lnTo>
                    <a:pt x="275653" y="46615"/>
                  </a:lnTo>
                  <a:lnTo>
                    <a:pt x="277419" y="55386"/>
                  </a:lnTo>
                  <a:lnTo>
                    <a:pt x="278668" y="64192"/>
                  </a:lnTo>
                  <a:lnTo>
                    <a:pt x="279409" y="73008"/>
                  </a:lnTo>
                  <a:lnTo>
                    <a:pt x="279653" y="81807"/>
                  </a:lnTo>
                  <a:lnTo>
                    <a:pt x="277988" y="104564"/>
                  </a:lnTo>
                  <a:lnTo>
                    <a:pt x="265418" y="146201"/>
                  </a:lnTo>
                  <a:lnTo>
                    <a:pt x="243066" y="178994"/>
                  </a:lnTo>
                  <a:lnTo>
                    <a:pt x="197065" y="206254"/>
                  </a:lnTo>
                  <a:lnTo>
                    <a:pt x="184937" y="208337"/>
                  </a:lnTo>
                  <a:lnTo>
                    <a:pt x="171716" y="208337"/>
                  </a:lnTo>
                  <a:lnTo>
                    <a:pt x="127387" y="191173"/>
                  </a:lnTo>
                  <a:lnTo>
                    <a:pt x="91228" y="146201"/>
                  </a:lnTo>
                  <a:lnTo>
                    <a:pt x="78654" y="104564"/>
                  </a:lnTo>
                  <a:lnTo>
                    <a:pt x="76987" y="81807"/>
                  </a:lnTo>
                  <a:lnTo>
                    <a:pt x="77232" y="73008"/>
                  </a:lnTo>
                  <a:lnTo>
                    <a:pt x="77974" y="64192"/>
                  </a:lnTo>
                  <a:lnTo>
                    <a:pt x="79226" y="55386"/>
                  </a:lnTo>
                  <a:lnTo>
                    <a:pt x="81000" y="46615"/>
                  </a:lnTo>
                  <a:lnTo>
                    <a:pt x="81457" y="31357"/>
                  </a:lnTo>
                  <a:lnTo>
                    <a:pt x="76206" y="17585"/>
                  </a:lnTo>
                  <a:lnTo>
                    <a:pt x="66173" y="6787"/>
                  </a:lnTo>
                  <a:lnTo>
                    <a:pt x="52285" y="451"/>
                  </a:lnTo>
                  <a:lnTo>
                    <a:pt x="37021" y="0"/>
                  </a:lnTo>
                  <a:lnTo>
                    <a:pt x="23250" y="5250"/>
                  </a:lnTo>
                  <a:lnTo>
                    <a:pt x="3418" y="42488"/>
                  </a:lnTo>
                  <a:lnTo>
                    <a:pt x="0" y="81807"/>
                  </a:lnTo>
                  <a:lnTo>
                    <a:pt x="2603" y="116175"/>
                  </a:lnTo>
                  <a:lnTo>
                    <a:pt x="22234" y="179844"/>
                  </a:lnTo>
                  <a:lnTo>
                    <a:pt x="59311" y="233333"/>
                  </a:lnTo>
                  <a:lnTo>
                    <a:pt x="111557" y="270650"/>
                  </a:lnTo>
                  <a:lnTo>
                    <a:pt x="151040" y="282946"/>
                  </a:lnTo>
                  <a:lnTo>
                    <a:pt x="178320" y="285325"/>
                  </a:lnTo>
                  <a:lnTo>
                    <a:pt x="187508" y="285056"/>
                  </a:lnTo>
                  <a:lnTo>
                    <a:pt x="245103" y="270650"/>
                  </a:lnTo>
                  <a:lnTo>
                    <a:pt x="297343" y="233333"/>
                  </a:lnTo>
                  <a:lnTo>
                    <a:pt x="334411" y="179844"/>
                  </a:lnTo>
                  <a:lnTo>
                    <a:pt x="354040" y="116175"/>
                  </a:lnTo>
                  <a:lnTo>
                    <a:pt x="356641" y="81807"/>
                  </a:lnTo>
                  <a:lnTo>
                    <a:pt x="356269" y="68842"/>
                  </a:lnTo>
                  <a:lnTo>
                    <a:pt x="350545" y="29166"/>
                  </a:lnTo>
                  <a:lnTo>
                    <a:pt x="3196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078233" y="5007177"/>
              <a:ext cx="356870" cy="285750"/>
            </a:xfrm>
            <a:custGeom>
              <a:avLst/>
              <a:gdLst/>
              <a:ahLst/>
              <a:cxnLst/>
              <a:rect l="l" t="t" r="r" b="b"/>
              <a:pathLst>
                <a:path w="356870" h="285750">
                  <a:moveTo>
                    <a:pt x="275653" y="46615"/>
                  </a:moveTo>
                  <a:lnTo>
                    <a:pt x="290482" y="6787"/>
                  </a:lnTo>
                  <a:lnTo>
                    <a:pt x="333400" y="5250"/>
                  </a:lnTo>
                  <a:lnTo>
                    <a:pt x="353239" y="42488"/>
                  </a:lnTo>
                  <a:lnTo>
                    <a:pt x="356641" y="81807"/>
                  </a:lnTo>
                  <a:lnTo>
                    <a:pt x="354040" y="116175"/>
                  </a:lnTo>
                  <a:lnTo>
                    <a:pt x="334411" y="179844"/>
                  </a:lnTo>
                  <a:lnTo>
                    <a:pt x="297343" y="233333"/>
                  </a:lnTo>
                  <a:lnTo>
                    <a:pt x="245103" y="270650"/>
                  </a:lnTo>
                  <a:lnTo>
                    <a:pt x="205613" y="282946"/>
                  </a:lnTo>
                  <a:lnTo>
                    <a:pt x="178320" y="285325"/>
                  </a:lnTo>
                  <a:lnTo>
                    <a:pt x="169139" y="285056"/>
                  </a:lnTo>
                  <a:lnTo>
                    <a:pt x="111557" y="270650"/>
                  </a:lnTo>
                  <a:lnTo>
                    <a:pt x="59311" y="233333"/>
                  </a:lnTo>
                  <a:lnTo>
                    <a:pt x="22234" y="179844"/>
                  </a:lnTo>
                  <a:lnTo>
                    <a:pt x="2603" y="116175"/>
                  </a:lnTo>
                  <a:lnTo>
                    <a:pt x="0" y="81807"/>
                  </a:lnTo>
                  <a:lnTo>
                    <a:pt x="374" y="68842"/>
                  </a:lnTo>
                  <a:lnTo>
                    <a:pt x="6121" y="29166"/>
                  </a:lnTo>
                  <a:lnTo>
                    <a:pt x="37021" y="0"/>
                  </a:lnTo>
                  <a:lnTo>
                    <a:pt x="52285" y="451"/>
                  </a:lnTo>
                  <a:lnTo>
                    <a:pt x="81457" y="31357"/>
                  </a:lnTo>
                  <a:lnTo>
                    <a:pt x="79226" y="55386"/>
                  </a:lnTo>
                  <a:lnTo>
                    <a:pt x="77974" y="64192"/>
                  </a:lnTo>
                  <a:lnTo>
                    <a:pt x="77232" y="73008"/>
                  </a:lnTo>
                  <a:lnTo>
                    <a:pt x="76987" y="81807"/>
                  </a:lnTo>
                  <a:lnTo>
                    <a:pt x="78654" y="104564"/>
                  </a:lnTo>
                  <a:lnTo>
                    <a:pt x="91228" y="146201"/>
                  </a:lnTo>
                  <a:lnTo>
                    <a:pt x="113582" y="178994"/>
                  </a:lnTo>
                  <a:lnTo>
                    <a:pt x="159588" y="206254"/>
                  </a:lnTo>
                  <a:lnTo>
                    <a:pt x="171716" y="208337"/>
                  </a:lnTo>
                  <a:lnTo>
                    <a:pt x="178320" y="208337"/>
                  </a:lnTo>
                  <a:lnTo>
                    <a:pt x="184937" y="208337"/>
                  </a:lnTo>
                  <a:lnTo>
                    <a:pt x="229265" y="191173"/>
                  </a:lnTo>
                  <a:lnTo>
                    <a:pt x="265418" y="146201"/>
                  </a:lnTo>
                  <a:lnTo>
                    <a:pt x="277988" y="104564"/>
                  </a:lnTo>
                  <a:lnTo>
                    <a:pt x="279653" y="81807"/>
                  </a:lnTo>
                  <a:lnTo>
                    <a:pt x="279409" y="73008"/>
                  </a:lnTo>
                  <a:lnTo>
                    <a:pt x="278668" y="64192"/>
                  </a:lnTo>
                  <a:lnTo>
                    <a:pt x="277419" y="55386"/>
                  </a:lnTo>
                  <a:lnTo>
                    <a:pt x="275653" y="46615"/>
                  </a:lnTo>
                  <a:close/>
                </a:path>
              </a:pathLst>
            </a:custGeom>
            <a:ln w="20421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126689" y="5180485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129870" y="0"/>
                  </a:moveTo>
                  <a:lnTo>
                    <a:pt x="79317" y="10207"/>
                  </a:lnTo>
                  <a:lnTo>
                    <a:pt x="38036" y="38042"/>
                  </a:lnTo>
                  <a:lnTo>
                    <a:pt x="10205" y="79327"/>
                  </a:lnTo>
                  <a:lnTo>
                    <a:pt x="0" y="129882"/>
                  </a:lnTo>
                  <a:lnTo>
                    <a:pt x="10205" y="180436"/>
                  </a:lnTo>
                  <a:lnTo>
                    <a:pt x="38036" y="221716"/>
                  </a:lnTo>
                  <a:lnTo>
                    <a:pt x="79317" y="249547"/>
                  </a:lnTo>
                  <a:lnTo>
                    <a:pt x="129870" y="259753"/>
                  </a:lnTo>
                  <a:lnTo>
                    <a:pt x="180423" y="249547"/>
                  </a:lnTo>
                  <a:lnTo>
                    <a:pt x="221703" y="221716"/>
                  </a:lnTo>
                  <a:lnTo>
                    <a:pt x="249535" y="180436"/>
                  </a:lnTo>
                  <a:lnTo>
                    <a:pt x="259740" y="129882"/>
                  </a:lnTo>
                  <a:lnTo>
                    <a:pt x="249535" y="79327"/>
                  </a:lnTo>
                  <a:lnTo>
                    <a:pt x="221703" y="38042"/>
                  </a:lnTo>
                  <a:lnTo>
                    <a:pt x="180423" y="10207"/>
                  </a:lnTo>
                  <a:lnTo>
                    <a:pt x="129870" y="0"/>
                  </a:lnTo>
                  <a:close/>
                </a:path>
              </a:pathLst>
            </a:custGeom>
            <a:solidFill>
              <a:srgbClr val="FCD8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41942" y="5195747"/>
              <a:ext cx="229234" cy="229235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6055341" y="5315508"/>
              <a:ext cx="403225" cy="200660"/>
            </a:xfrm>
            <a:custGeom>
              <a:avLst/>
              <a:gdLst/>
              <a:ahLst/>
              <a:cxnLst/>
              <a:rect l="l" t="t" r="r" b="b"/>
              <a:pathLst>
                <a:path w="403225" h="200660">
                  <a:moveTo>
                    <a:pt x="361744" y="0"/>
                  </a:moveTo>
                  <a:lnTo>
                    <a:pt x="347601" y="3975"/>
                  </a:lnTo>
                  <a:lnTo>
                    <a:pt x="335980" y="12963"/>
                  </a:lnTo>
                  <a:lnTo>
                    <a:pt x="328438" y="26180"/>
                  </a:lnTo>
                  <a:lnTo>
                    <a:pt x="319799" y="47244"/>
                  </a:lnTo>
                  <a:lnTo>
                    <a:pt x="308472" y="66537"/>
                  </a:lnTo>
                  <a:lnTo>
                    <a:pt x="278324" y="98265"/>
                  </a:lnTo>
                  <a:lnTo>
                    <a:pt x="243302" y="116751"/>
                  </a:lnTo>
                  <a:lnTo>
                    <a:pt x="201222" y="123436"/>
                  </a:lnTo>
                  <a:lnTo>
                    <a:pt x="179596" y="121752"/>
                  </a:lnTo>
                  <a:lnTo>
                    <a:pt x="141306" y="109136"/>
                  </a:lnTo>
                  <a:lnTo>
                    <a:pt x="108709" y="84512"/>
                  </a:lnTo>
                  <a:lnTo>
                    <a:pt x="83532" y="48756"/>
                  </a:lnTo>
                  <a:lnTo>
                    <a:pt x="74769" y="28008"/>
                  </a:lnTo>
                  <a:lnTo>
                    <a:pt x="67056" y="14821"/>
                  </a:lnTo>
                  <a:lnTo>
                    <a:pt x="25912" y="4094"/>
                  </a:lnTo>
                  <a:lnTo>
                    <a:pt x="0" y="37816"/>
                  </a:lnTo>
                  <a:lnTo>
                    <a:pt x="1998" y="52964"/>
                  </a:lnTo>
                  <a:lnTo>
                    <a:pt x="32614" y="112859"/>
                  </a:lnTo>
                  <a:lnTo>
                    <a:pt x="78833" y="160419"/>
                  </a:lnTo>
                  <a:lnTo>
                    <a:pt x="134827" y="189802"/>
                  </a:lnTo>
                  <a:lnTo>
                    <a:pt x="201222" y="200411"/>
                  </a:lnTo>
                  <a:lnTo>
                    <a:pt x="235971" y="197625"/>
                  </a:lnTo>
                  <a:lnTo>
                    <a:pt x="297858" y="176751"/>
                  </a:lnTo>
                  <a:lnTo>
                    <a:pt x="349642" y="137277"/>
                  </a:lnTo>
                  <a:lnTo>
                    <a:pt x="388144" y="82012"/>
                  </a:lnTo>
                  <a:lnTo>
                    <a:pt x="403043" y="35132"/>
                  </a:lnTo>
                  <a:lnTo>
                    <a:pt x="399066" y="20985"/>
                  </a:lnTo>
                  <a:lnTo>
                    <a:pt x="390074" y="9362"/>
                  </a:lnTo>
                  <a:lnTo>
                    <a:pt x="376851" y="1821"/>
                  </a:lnTo>
                  <a:lnTo>
                    <a:pt x="361744" y="0"/>
                  </a:lnTo>
                  <a:close/>
                </a:path>
              </a:pathLst>
            </a:custGeom>
            <a:solidFill>
              <a:srgbClr val="FD8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65329" y="4757826"/>
              <a:ext cx="182117" cy="244030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6467474" y="5327497"/>
              <a:ext cx="12065" cy="6350"/>
            </a:xfrm>
            <a:custGeom>
              <a:avLst/>
              <a:gdLst/>
              <a:ahLst/>
              <a:cxnLst/>
              <a:rect l="l" t="t" r="r" b="b"/>
              <a:pathLst>
                <a:path w="12064" h="6350">
                  <a:moveTo>
                    <a:pt x="0" y="0"/>
                  </a:moveTo>
                  <a:lnTo>
                    <a:pt x="4216" y="1397"/>
                  </a:lnTo>
                  <a:lnTo>
                    <a:pt x="8115" y="3352"/>
                  </a:lnTo>
                  <a:lnTo>
                    <a:pt x="11607" y="5740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014797" y="5345019"/>
              <a:ext cx="484505" cy="221615"/>
            </a:xfrm>
            <a:custGeom>
              <a:avLst/>
              <a:gdLst/>
              <a:ahLst/>
              <a:cxnLst/>
              <a:rect l="l" t="t" r="r" b="b"/>
              <a:pathLst>
                <a:path w="484504" h="221614">
                  <a:moveTo>
                    <a:pt x="480617" y="8229"/>
                  </a:moveTo>
                  <a:lnTo>
                    <a:pt x="483109" y="15926"/>
                  </a:lnTo>
                  <a:lnTo>
                    <a:pt x="484220" y="24015"/>
                  </a:lnTo>
                  <a:lnTo>
                    <a:pt x="483860" y="32314"/>
                  </a:lnTo>
                  <a:lnTo>
                    <a:pt x="466232" y="78799"/>
                  </a:lnTo>
                  <a:lnTo>
                    <a:pt x="445498" y="113884"/>
                  </a:lnTo>
                  <a:lnTo>
                    <a:pt x="419987" y="145192"/>
                  </a:lnTo>
                  <a:lnTo>
                    <a:pt x="389951" y="172021"/>
                  </a:lnTo>
                  <a:lnTo>
                    <a:pt x="357783" y="192607"/>
                  </a:lnTo>
                  <a:lnTo>
                    <a:pt x="322209" y="208018"/>
                  </a:lnTo>
                  <a:lnTo>
                    <a:pt x="283445" y="217682"/>
                  </a:lnTo>
                  <a:lnTo>
                    <a:pt x="241704" y="221030"/>
                  </a:lnTo>
                  <a:lnTo>
                    <a:pt x="200374" y="217753"/>
                  </a:lnTo>
                  <a:lnTo>
                    <a:pt x="161958" y="208286"/>
                  </a:lnTo>
                  <a:lnTo>
                    <a:pt x="126661" y="193180"/>
                  </a:lnTo>
                  <a:lnTo>
                    <a:pt x="64715" y="146618"/>
                  </a:lnTo>
                  <a:lnTo>
                    <a:pt x="39176" y="115860"/>
                  </a:lnTo>
                  <a:lnTo>
                    <a:pt x="18320" y="81394"/>
                  </a:lnTo>
                  <a:lnTo>
                    <a:pt x="2398" y="43903"/>
                  </a:lnTo>
                  <a:lnTo>
                    <a:pt x="0" y="32171"/>
                  </a:lnTo>
                  <a:lnTo>
                    <a:pt x="641" y="20608"/>
                  </a:lnTo>
                  <a:lnTo>
                    <a:pt x="4075" y="9717"/>
                  </a:lnTo>
                  <a:lnTo>
                    <a:pt x="10056" y="0"/>
                  </a:lnTo>
                </a:path>
              </a:pathLst>
            </a:custGeom>
            <a:ln w="1361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034366" y="5330223"/>
              <a:ext cx="12065" cy="6350"/>
            </a:xfrm>
            <a:custGeom>
              <a:avLst/>
              <a:gdLst/>
              <a:ahLst/>
              <a:cxnLst/>
              <a:rect l="l" t="t" r="r" b="b"/>
              <a:pathLst>
                <a:path w="12064" h="6350">
                  <a:moveTo>
                    <a:pt x="0" y="5867"/>
                  </a:moveTo>
                  <a:lnTo>
                    <a:pt x="3467" y="3428"/>
                  </a:lnTo>
                  <a:lnTo>
                    <a:pt x="7340" y="1447"/>
                  </a:lnTo>
                  <a:lnTo>
                    <a:pt x="11544" y="0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016785" y="4767376"/>
              <a:ext cx="11430" cy="6985"/>
            </a:xfrm>
            <a:custGeom>
              <a:avLst/>
              <a:gdLst/>
              <a:ahLst/>
              <a:cxnLst/>
              <a:rect l="l" t="t" r="r" b="b"/>
              <a:pathLst>
                <a:path w="11429" h="6985">
                  <a:moveTo>
                    <a:pt x="0" y="6642"/>
                  </a:moveTo>
                  <a:lnTo>
                    <a:pt x="3467" y="3848"/>
                  </a:lnTo>
                  <a:lnTo>
                    <a:pt x="7213" y="1650"/>
                  </a:lnTo>
                  <a:lnTo>
                    <a:pt x="11125" y="0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791407" y="4764516"/>
              <a:ext cx="351155" cy="429259"/>
            </a:xfrm>
            <a:custGeom>
              <a:avLst/>
              <a:gdLst/>
              <a:ahLst/>
              <a:cxnLst/>
              <a:rect l="l" t="t" r="r" b="b"/>
              <a:pathLst>
                <a:path w="351154" h="429260">
                  <a:moveTo>
                    <a:pt x="262166" y="0"/>
                  </a:moveTo>
                  <a:lnTo>
                    <a:pt x="313648" y="50368"/>
                  </a:lnTo>
                  <a:lnTo>
                    <a:pt x="331876" y="86817"/>
                  </a:lnTo>
                  <a:lnTo>
                    <a:pt x="344341" y="125228"/>
                  </a:lnTo>
                  <a:lnTo>
                    <a:pt x="350596" y="165011"/>
                  </a:lnTo>
                  <a:lnTo>
                    <a:pt x="350442" y="203209"/>
                  </a:lnTo>
                  <a:lnTo>
                    <a:pt x="344095" y="241452"/>
                  </a:lnTo>
                  <a:lnTo>
                    <a:pt x="331188" y="279257"/>
                  </a:lnTo>
                  <a:lnTo>
                    <a:pt x="311353" y="316141"/>
                  </a:lnTo>
                  <a:lnTo>
                    <a:pt x="286179" y="349087"/>
                  </a:lnTo>
                  <a:lnTo>
                    <a:pt x="257387" y="376229"/>
                  </a:lnTo>
                  <a:lnTo>
                    <a:pt x="225553" y="397692"/>
                  </a:lnTo>
                  <a:lnTo>
                    <a:pt x="152832" y="424476"/>
                  </a:lnTo>
                  <a:lnTo>
                    <a:pt x="113142" y="429245"/>
                  </a:lnTo>
                  <a:lnTo>
                    <a:pt x="72879" y="428068"/>
                  </a:lnTo>
                  <a:lnTo>
                    <a:pt x="32740" y="421106"/>
                  </a:lnTo>
                  <a:lnTo>
                    <a:pt x="21583" y="416753"/>
                  </a:lnTo>
                  <a:lnTo>
                    <a:pt x="12212" y="409940"/>
                  </a:lnTo>
                  <a:lnTo>
                    <a:pt x="4921" y="401150"/>
                  </a:lnTo>
                  <a:lnTo>
                    <a:pt x="0" y="390867"/>
                  </a:lnTo>
                </a:path>
              </a:pathLst>
            </a:custGeom>
            <a:ln w="1361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788914" y="5129660"/>
              <a:ext cx="1905" cy="13335"/>
            </a:xfrm>
            <a:custGeom>
              <a:avLst/>
              <a:gdLst/>
              <a:ahLst/>
              <a:cxnLst/>
              <a:rect l="l" t="t" r="r" b="b"/>
              <a:pathLst>
                <a:path w="1904" h="13335">
                  <a:moveTo>
                    <a:pt x="165" y="12877"/>
                  </a:moveTo>
                  <a:lnTo>
                    <a:pt x="0" y="8648"/>
                  </a:lnTo>
                  <a:lnTo>
                    <a:pt x="419" y="4318"/>
                  </a:lnTo>
                  <a:lnTo>
                    <a:pt x="1498" y="0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804731" y="4005975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70" h="13335">
                  <a:moveTo>
                    <a:pt x="711" y="12941"/>
                  </a:moveTo>
                  <a:lnTo>
                    <a:pt x="25" y="8547"/>
                  </a:lnTo>
                  <a:lnTo>
                    <a:pt x="0" y="4203"/>
                  </a:lnTo>
                  <a:lnTo>
                    <a:pt x="546" y="0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815667" y="3963031"/>
              <a:ext cx="325755" cy="443230"/>
            </a:xfrm>
            <a:custGeom>
              <a:avLst/>
              <a:gdLst/>
              <a:ahLst/>
              <a:cxnLst/>
              <a:rect l="l" t="t" r="r" b="b"/>
              <a:pathLst>
                <a:path w="325754" h="443229">
                  <a:moveTo>
                    <a:pt x="0" y="19288"/>
                  </a:moveTo>
                  <a:lnTo>
                    <a:pt x="69394" y="0"/>
                  </a:lnTo>
                  <a:lnTo>
                    <a:pt x="110072" y="2505"/>
                  </a:lnTo>
                  <a:lnTo>
                    <a:pt x="149553" y="10983"/>
                  </a:lnTo>
                  <a:lnTo>
                    <a:pt x="187096" y="25524"/>
                  </a:lnTo>
                  <a:lnTo>
                    <a:pt x="220071" y="44812"/>
                  </a:lnTo>
                  <a:lnTo>
                    <a:pt x="249980" y="69482"/>
                  </a:lnTo>
                  <a:lnTo>
                    <a:pt x="276221" y="99605"/>
                  </a:lnTo>
                  <a:lnTo>
                    <a:pt x="298196" y="135252"/>
                  </a:lnTo>
                  <a:lnTo>
                    <a:pt x="314075" y="173551"/>
                  </a:lnTo>
                  <a:lnTo>
                    <a:pt x="323118" y="212071"/>
                  </a:lnTo>
                  <a:lnTo>
                    <a:pt x="325719" y="250377"/>
                  </a:lnTo>
                  <a:lnTo>
                    <a:pt x="322275" y="288033"/>
                  </a:lnTo>
                  <a:lnTo>
                    <a:pt x="312432" y="326727"/>
                  </a:lnTo>
                  <a:lnTo>
                    <a:pt x="296662" y="363458"/>
                  </a:lnTo>
                  <a:lnTo>
                    <a:pt x="275458" y="397704"/>
                  </a:lnTo>
                  <a:lnTo>
                    <a:pt x="249313" y="428940"/>
                  </a:lnTo>
                  <a:lnTo>
                    <a:pt x="218090" y="442999"/>
                  </a:lnTo>
                  <a:lnTo>
                    <a:pt x="206717" y="442097"/>
                  </a:lnTo>
                </a:path>
              </a:pathLst>
            </a:custGeom>
            <a:ln w="1361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999643" y="4393105"/>
              <a:ext cx="10795" cy="7620"/>
            </a:xfrm>
            <a:custGeom>
              <a:avLst/>
              <a:gdLst/>
              <a:ahLst/>
              <a:cxnLst/>
              <a:rect l="l" t="t" r="r" b="b"/>
              <a:pathLst>
                <a:path w="10795" h="7620">
                  <a:moveTo>
                    <a:pt x="10464" y="7607"/>
                  </a:moveTo>
                  <a:lnTo>
                    <a:pt x="6718" y="5626"/>
                  </a:lnTo>
                  <a:lnTo>
                    <a:pt x="3200" y="3086"/>
                  </a:lnTo>
                  <a:lnTo>
                    <a:pt x="0" y="0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6033518" y="3824413"/>
              <a:ext cx="12065" cy="6350"/>
            </a:xfrm>
            <a:custGeom>
              <a:avLst/>
              <a:gdLst/>
              <a:ahLst/>
              <a:cxnLst/>
              <a:rect l="l" t="t" r="r" b="b"/>
              <a:pathLst>
                <a:path w="12064" h="6350">
                  <a:moveTo>
                    <a:pt x="11506" y="5943"/>
                  </a:moveTo>
                  <a:lnTo>
                    <a:pt x="7315" y="4470"/>
                  </a:lnTo>
                  <a:lnTo>
                    <a:pt x="3467" y="2463"/>
                  </a:lnTo>
                  <a:lnTo>
                    <a:pt x="0" y="0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014229" y="3595602"/>
              <a:ext cx="484505" cy="225425"/>
            </a:xfrm>
            <a:custGeom>
              <a:avLst/>
              <a:gdLst/>
              <a:ahLst/>
              <a:cxnLst/>
              <a:rect l="l" t="t" r="r" b="b"/>
              <a:pathLst>
                <a:path w="484504" h="225425">
                  <a:moveTo>
                    <a:pt x="3321" y="208508"/>
                  </a:moveTo>
                  <a:lnTo>
                    <a:pt x="966" y="200763"/>
                  </a:lnTo>
                  <a:lnTo>
                    <a:pt x="0" y="192657"/>
                  </a:lnTo>
                  <a:lnTo>
                    <a:pt x="509" y="184368"/>
                  </a:lnTo>
                  <a:lnTo>
                    <a:pt x="18970" y="138205"/>
                  </a:lnTo>
                  <a:lnTo>
                    <a:pt x="40328" y="103500"/>
                  </a:lnTo>
                  <a:lnTo>
                    <a:pt x="66392" y="72654"/>
                  </a:lnTo>
                  <a:lnTo>
                    <a:pt x="96894" y="46367"/>
                  </a:lnTo>
                  <a:lnTo>
                    <a:pt x="129433" y="26356"/>
                  </a:lnTo>
                  <a:lnTo>
                    <a:pt x="165277" y="11582"/>
                  </a:lnTo>
                  <a:lnTo>
                    <a:pt x="204208" y="2608"/>
                  </a:lnTo>
                  <a:lnTo>
                    <a:pt x="246005" y="0"/>
                  </a:lnTo>
                  <a:lnTo>
                    <a:pt x="287268" y="4022"/>
                  </a:lnTo>
                  <a:lnTo>
                    <a:pt x="325507" y="14177"/>
                  </a:lnTo>
                  <a:lnTo>
                    <a:pt x="360526" y="29912"/>
                  </a:lnTo>
                  <a:lnTo>
                    <a:pt x="421637" y="77577"/>
                  </a:lnTo>
                  <a:lnTo>
                    <a:pt x="446620" y="108783"/>
                  </a:lnTo>
                  <a:lnTo>
                    <a:pt x="466851" y="143611"/>
                  </a:lnTo>
                  <a:lnTo>
                    <a:pt x="482098" y="181381"/>
                  </a:lnTo>
                  <a:lnTo>
                    <a:pt x="484291" y="193161"/>
                  </a:lnTo>
                  <a:lnTo>
                    <a:pt x="483444" y="204717"/>
                  </a:lnTo>
                  <a:lnTo>
                    <a:pt x="479815" y="215549"/>
                  </a:lnTo>
                  <a:lnTo>
                    <a:pt x="473665" y="225158"/>
                  </a:lnTo>
                </a:path>
              </a:pathLst>
            </a:custGeom>
            <a:ln w="1361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466570" y="3829507"/>
              <a:ext cx="12065" cy="5715"/>
            </a:xfrm>
            <a:custGeom>
              <a:avLst/>
              <a:gdLst/>
              <a:ahLst/>
              <a:cxnLst/>
              <a:rect l="l" t="t" r="r" b="b"/>
              <a:pathLst>
                <a:path w="12064" h="5714">
                  <a:moveTo>
                    <a:pt x="11645" y="0"/>
                  </a:moveTo>
                  <a:lnTo>
                    <a:pt x="8127" y="2374"/>
                  </a:lnTo>
                  <a:lnTo>
                    <a:pt x="4229" y="4292"/>
                  </a:lnTo>
                  <a:lnTo>
                    <a:pt x="0" y="5664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508256" y="4402277"/>
              <a:ext cx="10795" cy="7620"/>
            </a:xfrm>
            <a:custGeom>
              <a:avLst/>
              <a:gdLst/>
              <a:ahLst/>
              <a:cxnLst/>
              <a:rect l="l" t="t" r="r" b="b"/>
              <a:pathLst>
                <a:path w="10795" h="7620">
                  <a:moveTo>
                    <a:pt x="10629" y="0"/>
                  </a:moveTo>
                  <a:lnTo>
                    <a:pt x="7365" y="3022"/>
                  </a:lnTo>
                  <a:lnTo>
                    <a:pt x="3784" y="5486"/>
                  </a:lnTo>
                  <a:lnTo>
                    <a:pt x="0" y="7391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380675" y="3974130"/>
              <a:ext cx="336550" cy="440690"/>
            </a:xfrm>
            <a:custGeom>
              <a:avLst/>
              <a:gdLst/>
              <a:ahLst/>
              <a:cxnLst/>
              <a:rect l="l" t="t" r="r" b="b"/>
              <a:pathLst>
                <a:path w="336550" h="440689">
                  <a:moveTo>
                    <a:pt x="102170" y="440179"/>
                  </a:moveTo>
                  <a:lnTo>
                    <a:pt x="47315" y="393508"/>
                  </a:lnTo>
                  <a:lnTo>
                    <a:pt x="26600" y="358413"/>
                  </a:lnTo>
                  <a:lnTo>
                    <a:pt x="11498" y="320961"/>
                  </a:lnTo>
                  <a:lnTo>
                    <a:pt x="2500" y="281709"/>
                  </a:lnTo>
                  <a:lnTo>
                    <a:pt x="0" y="243595"/>
                  </a:lnTo>
                  <a:lnTo>
                    <a:pt x="3677" y="205001"/>
                  </a:lnTo>
                  <a:lnTo>
                    <a:pt x="13929" y="166387"/>
                  </a:lnTo>
                  <a:lnTo>
                    <a:pt x="31152" y="128216"/>
                  </a:lnTo>
                  <a:lnTo>
                    <a:pt x="53974" y="93600"/>
                  </a:lnTo>
                  <a:lnTo>
                    <a:pt x="80810" y="64526"/>
                  </a:lnTo>
                  <a:lnTo>
                    <a:pt x="111078" y="40909"/>
                  </a:lnTo>
                  <a:lnTo>
                    <a:pt x="181761" y="9143"/>
                  </a:lnTo>
                  <a:lnTo>
                    <a:pt x="221026" y="1626"/>
                  </a:lnTo>
                  <a:lnTo>
                    <a:pt x="261277" y="0"/>
                  </a:lnTo>
                  <a:lnTo>
                    <a:pt x="301801" y="4150"/>
                  </a:lnTo>
                  <a:lnTo>
                    <a:pt x="313235" y="7719"/>
                  </a:lnTo>
                  <a:lnTo>
                    <a:pt x="323052" y="13867"/>
                  </a:lnTo>
                  <a:lnTo>
                    <a:pt x="330930" y="22133"/>
                  </a:lnTo>
                  <a:lnTo>
                    <a:pt x="336549" y="32052"/>
                  </a:lnTo>
                </a:path>
              </a:pathLst>
            </a:custGeom>
            <a:ln w="1361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720022" y="4018836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70" h="13335">
                  <a:moveTo>
                    <a:pt x="431" y="0"/>
                  </a:moveTo>
                  <a:lnTo>
                    <a:pt x="876" y="4203"/>
                  </a:lnTo>
                  <a:lnTo>
                    <a:pt x="761" y="8559"/>
                  </a:lnTo>
                  <a:lnTo>
                    <a:pt x="0" y="12941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724323" y="5134386"/>
              <a:ext cx="1905" cy="13335"/>
            </a:xfrm>
            <a:custGeom>
              <a:avLst/>
              <a:gdLst/>
              <a:ahLst/>
              <a:cxnLst/>
              <a:rect l="l" t="t" r="r" b="b"/>
              <a:pathLst>
                <a:path w="1904" h="13335">
                  <a:moveTo>
                    <a:pt x="0" y="0"/>
                  </a:moveTo>
                  <a:lnTo>
                    <a:pt x="965" y="4343"/>
                  </a:lnTo>
                  <a:lnTo>
                    <a:pt x="1282" y="8686"/>
                  </a:lnTo>
                  <a:lnTo>
                    <a:pt x="1016" y="12903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376283" y="4763179"/>
              <a:ext cx="340360" cy="432434"/>
            </a:xfrm>
            <a:custGeom>
              <a:avLst/>
              <a:gdLst/>
              <a:ahLst/>
              <a:cxnLst/>
              <a:rect l="l" t="t" r="r" b="b"/>
              <a:pathLst>
                <a:path w="340360" h="432435">
                  <a:moveTo>
                    <a:pt x="340251" y="408396"/>
                  </a:moveTo>
                  <a:lnTo>
                    <a:pt x="272282" y="432225"/>
                  </a:lnTo>
                  <a:lnTo>
                    <a:pt x="231530" y="432407"/>
                  </a:lnTo>
                  <a:lnTo>
                    <a:pt x="191573" y="426552"/>
                  </a:lnTo>
                  <a:lnTo>
                    <a:pt x="153142" y="414517"/>
                  </a:lnTo>
                  <a:lnTo>
                    <a:pt x="118973" y="397449"/>
                  </a:lnTo>
                  <a:lnTo>
                    <a:pt x="87504" y="374806"/>
                  </a:lnTo>
                  <a:lnTo>
                    <a:pt x="59332" y="346478"/>
                  </a:lnTo>
                  <a:lnTo>
                    <a:pt x="35057" y="312358"/>
                  </a:lnTo>
                  <a:lnTo>
                    <a:pt x="16687" y="275184"/>
                  </a:lnTo>
                  <a:lnTo>
                    <a:pt x="5124" y="237346"/>
                  </a:lnTo>
                  <a:lnTo>
                    <a:pt x="0" y="199298"/>
                  </a:lnTo>
                  <a:lnTo>
                    <a:pt x="945" y="161495"/>
                  </a:lnTo>
                  <a:lnTo>
                    <a:pt x="8223" y="122238"/>
                  </a:lnTo>
                  <a:lnTo>
                    <a:pt x="21540" y="84546"/>
                  </a:lnTo>
                  <a:lnTo>
                    <a:pt x="40441" y="48977"/>
                  </a:lnTo>
                  <a:lnTo>
                    <a:pt x="64471" y="16093"/>
                  </a:lnTo>
                  <a:lnTo>
                    <a:pt x="94685" y="0"/>
                  </a:lnTo>
                  <a:lnTo>
                    <a:pt x="106089" y="154"/>
                  </a:lnTo>
                </a:path>
              </a:pathLst>
            </a:custGeom>
            <a:ln w="13614">
              <a:solidFill>
                <a:srgbClr val="EC5C3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494920" y="4766920"/>
              <a:ext cx="11430" cy="6985"/>
            </a:xfrm>
            <a:custGeom>
              <a:avLst/>
              <a:gdLst/>
              <a:ahLst/>
              <a:cxnLst/>
              <a:rect l="l" t="t" r="r" b="b"/>
              <a:pathLst>
                <a:path w="11429" h="6985">
                  <a:moveTo>
                    <a:pt x="0" y="0"/>
                  </a:moveTo>
                  <a:lnTo>
                    <a:pt x="3860" y="1727"/>
                  </a:lnTo>
                  <a:lnTo>
                    <a:pt x="7556" y="4025"/>
                  </a:lnTo>
                  <a:lnTo>
                    <a:pt x="10960" y="6896"/>
                  </a:lnTo>
                </a:path>
              </a:pathLst>
            </a:custGeom>
            <a:ln w="13614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" name="object 8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82" name="object 8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83" name="object 8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62B49644-E32E-4A6F-4B84-018395C6E3C5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E73A92D5-1E40-F2F6-D3EE-D88883CFA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86" name="object 5">
              <a:extLst>
                <a:ext uri="{FF2B5EF4-FFF2-40B4-BE49-F238E27FC236}">
                  <a16:creationId xmlns:a16="http://schemas.microsoft.com/office/drawing/2014/main" id="{8997879B-0C6C-B563-FA66-3A992C88D560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93" name="object 6">
                <a:extLst>
                  <a:ext uri="{FF2B5EF4-FFF2-40B4-BE49-F238E27FC236}">
                    <a16:creationId xmlns:a16="http://schemas.microsoft.com/office/drawing/2014/main" id="{94AD8332-534A-C754-98F9-C826A40005AE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4" name="object 7">
                <a:extLst>
                  <a:ext uri="{FF2B5EF4-FFF2-40B4-BE49-F238E27FC236}">
                    <a16:creationId xmlns:a16="http://schemas.microsoft.com/office/drawing/2014/main" id="{1B37E713-3064-E437-4C58-B0437283B6F0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7" name="object 8">
              <a:extLst>
                <a:ext uri="{FF2B5EF4-FFF2-40B4-BE49-F238E27FC236}">
                  <a16:creationId xmlns:a16="http://schemas.microsoft.com/office/drawing/2014/main" id="{725571EA-3155-CB05-1154-71547BD050B3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9">
              <a:extLst>
                <a:ext uri="{FF2B5EF4-FFF2-40B4-BE49-F238E27FC236}">
                  <a16:creationId xmlns:a16="http://schemas.microsoft.com/office/drawing/2014/main" id="{FC2712DB-B966-B77B-9413-4070E8D161D2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89" name="object 10">
              <a:extLst>
                <a:ext uri="{FF2B5EF4-FFF2-40B4-BE49-F238E27FC236}">
                  <a16:creationId xmlns:a16="http://schemas.microsoft.com/office/drawing/2014/main" id="{CB8A6236-0F85-1F21-C4C6-46729A8AE47E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11">
              <a:extLst>
                <a:ext uri="{FF2B5EF4-FFF2-40B4-BE49-F238E27FC236}">
                  <a16:creationId xmlns:a16="http://schemas.microsoft.com/office/drawing/2014/main" id="{008C67D4-26C0-9BD1-12C2-D0398ADAC18C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7</a:t>
              </a:fld>
              <a:endParaRPr lang="en-US" spc="-25" dirty="0"/>
            </a:p>
          </p:txBody>
        </p:sp>
        <p:sp>
          <p:nvSpPr>
            <p:cNvPr id="91" name="object 12">
              <a:extLst>
                <a:ext uri="{FF2B5EF4-FFF2-40B4-BE49-F238E27FC236}">
                  <a16:creationId xmlns:a16="http://schemas.microsoft.com/office/drawing/2014/main" id="{41105567-8874-CE68-98B9-0195EE388FE9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92" name="object 13">
              <a:extLst>
                <a:ext uri="{FF2B5EF4-FFF2-40B4-BE49-F238E27FC236}">
                  <a16:creationId xmlns:a16="http://schemas.microsoft.com/office/drawing/2014/main" id="{61341921-8001-846F-BC5E-52002E8E1491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6408087A-427E-6C67-AB5C-68CAFF63E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" y="373"/>
            <a:ext cx="10692406" cy="7562103"/>
          </a:xfrm>
          <a:prstGeom prst="rect">
            <a:avLst/>
          </a:prstGeom>
        </p:spPr>
      </p:pic>
      <p:grpSp>
        <p:nvGrpSpPr>
          <p:cNvPr id="5" name="object 5">
            <a:extLst>
              <a:ext uri="{FF2B5EF4-FFF2-40B4-BE49-F238E27FC236}">
                <a16:creationId xmlns:a16="http://schemas.microsoft.com/office/drawing/2014/main" id="{29BE3EC9-D04E-1AAF-9A72-B25619161541}"/>
              </a:ext>
            </a:extLst>
          </p:cNvPr>
          <p:cNvGrpSpPr/>
          <p:nvPr/>
        </p:nvGrpSpPr>
        <p:grpSpPr>
          <a:xfrm>
            <a:off x="210769" y="7131062"/>
            <a:ext cx="307340" cy="248920"/>
            <a:chOff x="210769" y="7131062"/>
            <a:chExt cx="307340" cy="248920"/>
          </a:xfrm>
        </p:grpSpPr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C1B9E605-ECE4-70DC-444B-18F845EEE198}"/>
                </a:ext>
              </a:extLst>
            </p:cNvPr>
            <p:cNvSpPr/>
            <p:nvPr/>
          </p:nvSpPr>
          <p:spPr>
            <a:xfrm>
              <a:off x="216026" y="7136320"/>
              <a:ext cx="297180" cy="238125"/>
            </a:xfrm>
            <a:custGeom>
              <a:avLst/>
              <a:gdLst/>
              <a:ahLst/>
              <a:cxnLst/>
              <a:rect l="l" t="t" r="r" b="b"/>
              <a:pathLst>
                <a:path w="297180" h="238125">
                  <a:moveTo>
                    <a:pt x="296773" y="55008"/>
                  </a:moveTo>
                  <a:lnTo>
                    <a:pt x="287447" y="61297"/>
                  </a:lnTo>
                  <a:lnTo>
                    <a:pt x="275031" y="63804"/>
                  </a:lnTo>
                  <a:lnTo>
                    <a:pt x="262615" y="61297"/>
                  </a:lnTo>
                  <a:lnTo>
                    <a:pt x="252474" y="54459"/>
                  </a:lnTo>
                  <a:lnTo>
                    <a:pt x="245636" y="44318"/>
                  </a:lnTo>
                  <a:lnTo>
                    <a:pt x="243128" y="31902"/>
                  </a:lnTo>
                  <a:lnTo>
                    <a:pt x="240622" y="19486"/>
                  </a:lnTo>
                  <a:lnTo>
                    <a:pt x="233787" y="9345"/>
                  </a:lnTo>
                  <a:lnTo>
                    <a:pt x="223647" y="2507"/>
                  </a:lnTo>
                  <a:lnTo>
                    <a:pt x="211226" y="0"/>
                  </a:lnTo>
                  <a:lnTo>
                    <a:pt x="198812" y="2507"/>
                  </a:lnTo>
                  <a:lnTo>
                    <a:pt x="188675" y="9345"/>
                  </a:lnTo>
                  <a:lnTo>
                    <a:pt x="181842" y="19486"/>
                  </a:lnTo>
                  <a:lnTo>
                    <a:pt x="179336" y="31902"/>
                  </a:lnTo>
                  <a:lnTo>
                    <a:pt x="176829" y="44318"/>
                  </a:lnTo>
                  <a:lnTo>
                    <a:pt x="169991" y="54459"/>
                  </a:lnTo>
                  <a:lnTo>
                    <a:pt x="159850" y="61297"/>
                  </a:lnTo>
                  <a:lnTo>
                    <a:pt x="147434" y="63804"/>
                  </a:lnTo>
                  <a:lnTo>
                    <a:pt x="135018" y="61297"/>
                  </a:lnTo>
                  <a:lnTo>
                    <a:pt x="124877" y="54459"/>
                  </a:lnTo>
                  <a:lnTo>
                    <a:pt x="118039" y="44318"/>
                  </a:lnTo>
                  <a:lnTo>
                    <a:pt x="115531" y="31902"/>
                  </a:lnTo>
                  <a:lnTo>
                    <a:pt x="113024" y="19486"/>
                  </a:lnTo>
                  <a:lnTo>
                    <a:pt x="106186" y="9345"/>
                  </a:lnTo>
                  <a:lnTo>
                    <a:pt x="96045" y="2507"/>
                  </a:lnTo>
                  <a:lnTo>
                    <a:pt x="83629" y="0"/>
                  </a:lnTo>
                  <a:lnTo>
                    <a:pt x="71213" y="2507"/>
                  </a:lnTo>
                  <a:lnTo>
                    <a:pt x="61072" y="9345"/>
                  </a:lnTo>
                  <a:lnTo>
                    <a:pt x="54234" y="19486"/>
                  </a:lnTo>
                  <a:lnTo>
                    <a:pt x="51727" y="31902"/>
                  </a:lnTo>
                  <a:lnTo>
                    <a:pt x="49221" y="44318"/>
                  </a:lnTo>
                  <a:lnTo>
                    <a:pt x="42387" y="54459"/>
                  </a:lnTo>
                  <a:lnTo>
                    <a:pt x="32251" y="61297"/>
                  </a:lnTo>
                  <a:lnTo>
                    <a:pt x="19837" y="63804"/>
                  </a:lnTo>
                  <a:lnTo>
                    <a:pt x="7416" y="61297"/>
                  </a:lnTo>
                  <a:lnTo>
                    <a:pt x="0" y="56296"/>
                  </a:lnTo>
                </a:path>
                <a:path w="297180" h="238125">
                  <a:moveTo>
                    <a:pt x="296773" y="142020"/>
                  </a:moveTo>
                  <a:lnTo>
                    <a:pt x="287447" y="148306"/>
                  </a:lnTo>
                  <a:lnTo>
                    <a:pt x="275031" y="150812"/>
                  </a:lnTo>
                  <a:lnTo>
                    <a:pt x="262615" y="148306"/>
                  </a:lnTo>
                  <a:lnTo>
                    <a:pt x="252474" y="141471"/>
                  </a:lnTo>
                  <a:lnTo>
                    <a:pt x="245636" y="131331"/>
                  </a:lnTo>
                  <a:lnTo>
                    <a:pt x="243128" y="118910"/>
                  </a:lnTo>
                  <a:lnTo>
                    <a:pt x="240622" y="106494"/>
                  </a:lnTo>
                  <a:lnTo>
                    <a:pt x="233787" y="96353"/>
                  </a:lnTo>
                  <a:lnTo>
                    <a:pt x="223647" y="89515"/>
                  </a:lnTo>
                  <a:lnTo>
                    <a:pt x="211226" y="87007"/>
                  </a:lnTo>
                  <a:lnTo>
                    <a:pt x="198812" y="89515"/>
                  </a:lnTo>
                  <a:lnTo>
                    <a:pt x="188675" y="96353"/>
                  </a:lnTo>
                  <a:lnTo>
                    <a:pt x="181842" y="106494"/>
                  </a:lnTo>
                  <a:lnTo>
                    <a:pt x="179336" y="118910"/>
                  </a:lnTo>
                  <a:lnTo>
                    <a:pt x="176829" y="131331"/>
                  </a:lnTo>
                  <a:lnTo>
                    <a:pt x="169991" y="141471"/>
                  </a:lnTo>
                  <a:lnTo>
                    <a:pt x="159850" y="148306"/>
                  </a:lnTo>
                  <a:lnTo>
                    <a:pt x="147434" y="150812"/>
                  </a:lnTo>
                  <a:lnTo>
                    <a:pt x="135018" y="148306"/>
                  </a:lnTo>
                  <a:lnTo>
                    <a:pt x="124877" y="141471"/>
                  </a:lnTo>
                  <a:lnTo>
                    <a:pt x="118039" y="131331"/>
                  </a:lnTo>
                  <a:lnTo>
                    <a:pt x="115531" y="118910"/>
                  </a:lnTo>
                  <a:lnTo>
                    <a:pt x="113024" y="106494"/>
                  </a:lnTo>
                  <a:lnTo>
                    <a:pt x="106186" y="96353"/>
                  </a:lnTo>
                  <a:lnTo>
                    <a:pt x="96045" y="89515"/>
                  </a:lnTo>
                  <a:lnTo>
                    <a:pt x="83629" y="87007"/>
                  </a:lnTo>
                  <a:lnTo>
                    <a:pt x="71213" y="89515"/>
                  </a:lnTo>
                  <a:lnTo>
                    <a:pt x="61072" y="96353"/>
                  </a:lnTo>
                  <a:lnTo>
                    <a:pt x="54234" y="106494"/>
                  </a:lnTo>
                  <a:lnTo>
                    <a:pt x="51727" y="118910"/>
                  </a:lnTo>
                  <a:lnTo>
                    <a:pt x="49221" y="131331"/>
                  </a:lnTo>
                  <a:lnTo>
                    <a:pt x="42387" y="141471"/>
                  </a:lnTo>
                  <a:lnTo>
                    <a:pt x="32251" y="148306"/>
                  </a:lnTo>
                  <a:lnTo>
                    <a:pt x="19837" y="150812"/>
                  </a:lnTo>
                  <a:lnTo>
                    <a:pt x="7416" y="148306"/>
                  </a:lnTo>
                  <a:lnTo>
                    <a:pt x="0" y="143307"/>
                  </a:lnTo>
                </a:path>
                <a:path w="297180" h="238125">
                  <a:moveTo>
                    <a:pt x="296773" y="229029"/>
                  </a:moveTo>
                  <a:lnTo>
                    <a:pt x="287447" y="235314"/>
                  </a:lnTo>
                  <a:lnTo>
                    <a:pt x="275031" y="237820"/>
                  </a:lnTo>
                  <a:lnTo>
                    <a:pt x="262615" y="235314"/>
                  </a:lnTo>
                  <a:lnTo>
                    <a:pt x="252474" y="228480"/>
                  </a:lnTo>
                  <a:lnTo>
                    <a:pt x="245636" y="218344"/>
                  </a:lnTo>
                  <a:lnTo>
                    <a:pt x="243128" y="205930"/>
                  </a:lnTo>
                  <a:lnTo>
                    <a:pt x="240622" y="193509"/>
                  </a:lnTo>
                  <a:lnTo>
                    <a:pt x="233787" y="183368"/>
                  </a:lnTo>
                  <a:lnTo>
                    <a:pt x="223647" y="176533"/>
                  </a:lnTo>
                  <a:lnTo>
                    <a:pt x="211226" y="174028"/>
                  </a:lnTo>
                  <a:lnTo>
                    <a:pt x="198812" y="176533"/>
                  </a:lnTo>
                  <a:lnTo>
                    <a:pt x="188675" y="183368"/>
                  </a:lnTo>
                  <a:lnTo>
                    <a:pt x="181842" y="193509"/>
                  </a:lnTo>
                  <a:lnTo>
                    <a:pt x="179336" y="205930"/>
                  </a:lnTo>
                  <a:lnTo>
                    <a:pt x="176829" y="218344"/>
                  </a:lnTo>
                  <a:lnTo>
                    <a:pt x="169991" y="228480"/>
                  </a:lnTo>
                  <a:lnTo>
                    <a:pt x="159850" y="235314"/>
                  </a:lnTo>
                  <a:lnTo>
                    <a:pt x="147434" y="237820"/>
                  </a:lnTo>
                  <a:lnTo>
                    <a:pt x="135018" y="235314"/>
                  </a:lnTo>
                  <a:lnTo>
                    <a:pt x="124877" y="228480"/>
                  </a:lnTo>
                  <a:lnTo>
                    <a:pt x="118039" y="218344"/>
                  </a:lnTo>
                  <a:lnTo>
                    <a:pt x="115531" y="205930"/>
                  </a:lnTo>
                  <a:lnTo>
                    <a:pt x="113024" y="193509"/>
                  </a:lnTo>
                  <a:lnTo>
                    <a:pt x="106186" y="183368"/>
                  </a:lnTo>
                  <a:lnTo>
                    <a:pt x="96045" y="176533"/>
                  </a:lnTo>
                  <a:lnTo>
                    <a:pt x="83629" y="174028"/>
                  </a:lnTo>
                  <a:lnTo>
                    <a:pt x="71213" y="176533"/>
                  </a:lnTo>
                  <a:lnTo>
                    <a:pt x="61072" y="183368"/>
                  </a:lnTo>
                  <a:lnTo>
                    <a:pt x="54234" y="193509"/>
                  </a:lnTo>
                  <a:lnTo>
                    <a:pt x="51727" y="205930"/>
                  </a:lnTo>
                  <a:lnTo>
                    <a:pt x="49221" y="218344"/>
                  </a:lnTo>
                  <a:lnTo>
                    <a:pt x="42387" y="228480"/>
                  </a:lnTo>
                  <a:lnTo>
                    <a:pt x="32251" y="235314"/>
                  </a:lnTo>
                  <a:lnTo>
                    <a:pt x="19837" y="237820"/>
                  </a:lnTo>
                  <a:lnTo>
                    <a:pt x="7416" y="235314"/>
                  </a:lnTo>
                  <a:lnTo>
                    <a:pt x="0" y="230316"/>
                  </a:lnTo>
                </a:path>
              </a:pathLst>
            </a:custGeom>
            <a:ln w="10515">
              <a:solidFill>
                <a:srgbClr val="EC5C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D659EF8E-0A36-4474-9725-06351A094D3F}"/>
                </a:ext>
              </a:extLst>
            </p:cNvPr>
            <p:cNvSpPr/>
            <p:nvPr/>
          </p:nvSpPr>
          <p:spPr>
            <a:xfrm>
              <a:off x="273126" y="7138796"/>
              <a:ext cx="180975" cy="229235"/>
            </a:xfrm>
            <a:custGeom>
              <a:avLst/>
              <a:gdLst/>
              <a:ahLst/>
              <a:cxnLst/>
              <a:rect l="l" t="t" r="r" b="b"/>
              <a:pathLst>
                <a:path w="180975" h="229234">
                  <a:moveTo>
                    <a:pt x="52717" y="202577"/>
                  </a:moveTo>
                  <a:lnTo>
                    <a:pt x="50647" y="192316"/>
                  </a:lnTo>
                  <a:lnTo>
                    <a:pt x="44996" y="183946"/>
                  </a:lnTo>
                  <a:lnTo>
                    <a:pt x="36614" y="178295"/>
                  </a:lnTo>
                  <a:lnTo>
                    <a:pt x="26365" y="176212"/>
                  </a:lnTo>
                  <a:lnTo>
                    <a:pt x="16090" y="178295"/>
                  </a:lnTo>
                  <a:lnTo>
                    <a:pt x="7721" y="183946"/>
                  </a:lnTo>
                  <a:lnTo>
                    <a:pt x="2070" y="192316"/>
                  </a:lnTo>
                  <a:lnTo>
                    <a:pt x="0" y="202577"/>
                  </a:lnTo>
                  <a:lnTo>
                    <a:pt x="2070" y="212839"/>
                  </a:lnTo>
                  <a:lnTo>
                    <a:pt x="7721" y="221221"/>
                  </a:lnTo>
                  <a:lnTo>
                    <a:pt x="16090" y="226872"/>
                  </a:lnTo>
                  <a:lnTo>
                    <a:pt x="26365" y="228942"/>
                  </a:lnTo>
                  <a:lnTo>
                    <a:pt x="36614" y="226872"/>
                  </a:lnTo>
                  <a:lnTo>
                    <a:pt x="44996" y="221221"/>
                  </a:lnTo>
                  <a:lnTo>
                    <a:pt x="50647" y="212839"/>
                  </a:lnTo>
                  <a:lnTo>
                    <a:pt x="52717" y="202577"/>
                  </a:lnTo>
                  <a:close/>
                </a:path>
                <a:path w="180975" h="229234">
                  <a:moveTo>
                    <a:pt x="117030" y="120256"/>
                  </a:moveTo>
                  <a:lnTo>
                    <a:pt x="114960" y="109994"/>
                  </a:lnTo>
                  <a:lnTo>
                    <a:pt x="109308" y="101625"/>
                  </a:lnTo>
                  <a:lnTo>
                    <a:pt x="100939" y="95973"/>
                  </a:lnTo>
                  <a:lnTo>
                    <a:pt x="90678" y="93891"/>
                  </a:lnTo>
                  <a:lnTo>
                    <a:pt x="80416" y="95973"/>
                  </a:lnTo>
                  <a:lnTo>
                    <a:pt x="72034" y="101625"/>
                  </a:lnTo>
                  <a:lnTo>
                    <a:pt x="66382" y="109994"/>
                  </a:lnTo>
                  <a:lnTo>
                    <a:pt x="64312" y="120256"/>
                  </a:lnTo>
                  <a:lnTo>
                    <a:pt x="66382" y="130517"/>
                  </a:lnTo>
                  <a:lnTo>
                    <a:pt x="72034" y="138899"/>
                  </a:lnTo>
                  <a:lnTo>
                    <a:pt x="80416" y="144551"/>
                  </a:lnTo>
                  <a:lnTo>
                    <a:pt x="90678" y="146621"/>
                  </a:lnTo>
                  <a:lnTo>
                    <a:pt x="100939" y="144551"/>
                  </a:lnTo>
                  <a:lnTo>
                    <a:pt x="109308" y="138899"/>
                  </a:lnTo>
                  <a:lnTo>
                    <a:pt x="114960" y="130517"/>
                  </a:lnTo>
                  <a:lnTo>
                    <a:pt x="117030" y="120256"/>
                  </a:lnTo>
                  <a:close/>
                </a:path>
                <a:path w="180975" h="229234">
                  <a:moveTo>
                    <a:pt x="180670" y="26365"/>
                  </a:moveTo>
                  <a:lnTo>
                    <a:pt x="178600" y="16103"/>
                  </a:lnTo>
                  <a:lnTo>
                    <a:pt x="172948" y="7721"/>
                  </a:lnTo>
                  <a:lnTo>
                    <a:pt x="164566" y="2070"/>
                  </a:lnTo>
                  <a:lnTo>
                    <a:pt x="154317" y="0"/>
                  </a:lnTo>
                  <a:lnTo>
                    <a:pt x="144043" y="2070"/>
                  </a:lnTo>
                  <a:lnTo>
                    <a:pt x="135661" y="7721"/>
                  </a:lnTo>
                  <a:lnTo>
                    <a:pt x="130022" y="16103"/>
                  </a:lnTo>
                  <a:lnTo>
                    <a:pt x="127952" y="26365"/>
                  </a:lnTo>
                  <a:lnTo>
                    <a:pt x="130022" y="36626"/>
                  </a:lnTo>
                  <a:lnTo>
                    <a:pt x="135661" y="45008"/>
                  </a:lnTo>
                  <a:lnTo>
                    <a:pt x="144043" y="50660"/>
                  </a:lnTo>
                  <a:lnTo>
                    <a:pt x="154317" y="52730"/>
                  </a:lnTo>
                  <a:lnTo>
                    <a:pt x="164566" y="50660"/>
                  </a:lnTo>
                  <a:lnTo>
                    <a:pt x="172948" y="45008"/>
                  </a:lnTo>
                  <a:lnTo>
                    <a:pt x="178600" y="36626"/>
                  </a:lnTo>
                  <a:lnTo>
                    <a:pt x="180670" y="26365"/>
                  </a:lnTo>
                  <a:close/>
                </a:path>
              </a:pathLst>
            </a:custGeom>
            <a:solidFill>
              <a:srgbClr val="EC5C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EB13880E-FC30-3760-7A2D-7DC6150BC602}"/>
              </a:ext>
            </a:extLst>
          </p:cNvPr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E9E87518-339E-0158-EF53-D7833EA67C9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4C7D94DC-1DE4-E7E0-9965-605CF7EEBA48}"/>
              </a:ext>
            </a:extLst>
          </p:cNvPr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93DFD6F1-0BD6-6CB7-008B-90B18FCFE891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0123897" y="7171475"/>
            <a:ext cx="197484" cy="15938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1DF65AAE-1634-8F8B-8316-C90F7D357B73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F6A47A05-AA2E-696E-D28C-C1B1FE5C811B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411619" y="7180208"/>
            <a:ext cx="1087120" cy="14477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2EC8CEB-5901-F906-1619-57D236D89968}"/>
              </a:ext>
            </a:extLst>
          </p:cNvPr>
          <p:cNvGrpSpPr/>
          <p:nvPr/>
        </p:nvGrpSpPr>
        <p:grpSpPr>
          <a:xfrm>
            <a:off x="210272" y="7065429"/>
            <a:ext cx="10110612" cy="328201"/>
            <a:chOff x="363169" y="7217829"/>
            <a:chExt cx="10110612" cy="328201"/>
          </a:xfrm>
        </p:grpSpPr>
        <p:grpSp>
          <p:nvGrpSpPr>
            <p:cNvPr id="15" name="object 5">
              <a:extLst>
                <a:ext uri="{FF2B5EF4-FFF2-40B4-BE49-F238E27FC236}">
                  <a16:creationId xmlns:a16="http://schemas.microsoft.com/office/drawing/2014/main" id="{6F93D100-D310-D671-09D9-FF81B77F1CCD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22" name="object 6">
                <a:extLst>
                  <a:ext uri="{FF2B5EF4-FFF2-40B4-BE49-F238E27FC236}">
                    <a16:creationId xmlns:a16="http://schemas.microsoft.com/office/drawing/2014/main" id="{870203E2-9D20-1E6A-5C00-67FB57FBBE79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7">
                <a:extLst>
                  <a:ext uri="{FF2B5EF4-FFF2-40B4-BE49-F238E27FC236}">
                    <a16:creationId xmlns:a16="http://schemas.microsoft.com/office/drawing/2014/main" id="{10B03061-5982-664F-5DCA-D3017B1C104D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6" name="object 8">
              <a:extLst>
                <a:ext uri="{FF2B5EF4-FFF2-40B4-BE49-F238E27FC236}">
                  <a16:creationId xmlns:a16="http://schemas.microsoft.com/office/drawing/2014/main" id="{04686E5D-78ED-CD90-58F6-A71D54699DDC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9">
              <a:extLst>
                <a:ext uri="{FF2B5EF4-FFF2-40B4-BE49-F238E27FC236}">
                  <a16:creationId xmlns:a16="http://schemas.microsoft.com/office/drawing/2014/main" id="{04F44D40-7032-F5B9-88AB-7E0C905654B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18" name="object 10">
              <a:extLst>
                <a:ext uri="{FF2B5EF4-FFF2-40B4-BE49-F238E27FC236}">
                  <a16:creationId xmlns:a16="http://schemas.microsoft.com/office/drawing/2014/main" id="{363AC870-D756-9664-EA02-4CDCE25BED18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1">
              <a:extLst>
                <a:ext uri="{FF2B5EF4-FFF2-40B4-BE49-F238E27FC236}">
                  <a16:creationId xmlns:a16="http://schemas.microsoft.com/office/drawing/2014/main" id="{EEEDF6A2-A0CF-2EF0-3192-7DA11E650692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8</a:t>
              </a:fld>
              <a:endParaRPr lang="en-US" spc="-25" dirty="0"/>
            </a:p>
          </p:txBody>
        </p:sp>
        <p:sp>
          <p:nvSpPr>
            <p:cNvPr id="20" name="object 12">
              <a:extLst>
                <a:ext uri="{FF2B5EF4-FFF2-40B4-BE49-F238E27FC236}">
                  <a16:creationId xmlns:a16="http://schemas.microsoft.com/office/drawing/2014/main" id="{2C12B2D6-B908-D5DB-D404-12CB6550ED8A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E5A99452-4804-E5D5-DFF2-EAF86ACB3F73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  <p:sp>
        <p:nvSpPr>
          <p:cNvPr id="24" name="object 2">
            <a:extLst>
              <a:ext uri="{FF2B5EF4-FFF2-40B4-BE49-F238E27FC236}">
                <a16:creationId xmlns:a16="http://schemas.microsoft.com/office/drawing/2014/main" id="{3AC68FF4-3086-50E9-7F07-87E371CD635C}"/>
              </a:ext>
            </a:extLst>
          </p:cNvPr>
          <p:cNvSpPr txBox="1"/>
          <p:nvPr/>
        </p:nvSpPr>
        <p:spPr>
          <a:xfrm>
            <a:off x="707299" y="1613924"/>
            <a:ext cx="7080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dirty="0">
                <a:solidFill>
                  <a:srgbClr val="FF5A00"/>
                </a:solidFill>
                <a:latin typeface="Noto Serif Bold" panose="02020502060505020204" pitchFamily="18" charset="0"/>
                <a:ea typeface="Noto Serif Bold" panose="02020502060505020204" pitchFamily="18" charset="0"/>
                <a:cs typeface="Noto Serif Bold" panose="02020502060505020204" pitchFamily="18" charset="0"/>
              </a:rPr>
              <a:t>Part 2</a:t>
            </a:r>
            <a:endParaRPr sz="1800" dirty="0">
              <a:latin typeface="Noto Serif Bold" panose="02020502060505020204" pitchFamily="18" charset="0"/>
              <a:ea typeface="Noto Serif Bold" panose="02020502060505020204" pitchFamily="18" charset="0"/>
              <a:cs typeface="Noto Serif Bold" panose="02020502060505020204" pitchFamily="18" charset="0"/>
            </a:endParaRPr>
          </a:p>
        </p:txBody>
      </p:sp>
      <p:sp>
        <p:nvSpPr>
          <p:cNvPr id="25" name="object 3">
            <a:extLst>
              <a:ext uri="{FF2B5EF4-FFF2-40B4-BE49-F238E27FC236}">
                <a16:creationId xmlns:a16="http://schemas.microsoft.com/office/drawing/2014/main" id="{3495B480-C767-6219-B111-724E9F3BA8DB}"/>
              </a:ext>
            </a:extLst>
          </p:cNvPr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" descr="$PPTXTitle">
            <a:extLst>
              <a:ext uri="{FF2B5EF4-FFF2-40B4-BE49-F238E27FC236}">
                <a16:creationId xmlns:a16="http://schemas.microsoft.com/office/drawing/2014/main" id="{CC5370D5-DBB0-6701-E912-1565167CC9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818254" cy="1061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Critically </a:t>
            </a:r>
            <a:r>
              <a:rPr sz="3400" spc="-10" dirty="0"/>
              <a:t>evaluating </a:t>
            </a:r>
            <a:r>
              <a:rPr sz="3400" dirty="0"/>
              <a:t>data</a:t>
            </a:r>
            <a:r>
              <a:rPr sz="3400" spc="-20" dirty="0"/>
              <a:t> </a:t>
            </a:r>
            <a:r>
              <a:rPr sz="3400" spc="-10" dirty="0"/>
              <a:t>quality</a:t>
            </a:r>
            <a:endParaRPr sz="3400"/>
          </a:p>
        </p:txBody>
      </p:sp>
    </p:spTree>
    <p:extLst>
      <p:ext uri="{BB962C8B-B14F-4D97-AF65-F5344CB8AC3E}">
        <p14:creationId xmlns:p14="http://schemas.microsoft.com/office/powerpoint/2010/main" val="1089212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Data</a:t>
            </a:r>
            <a:r>
              <a:rPr spc="-70" dirty="0"/>
              <a:t> </a:t>
            </a:r>
            <a:r>
              <a:rPr spc="-10" dirty="0"/>
              <a:t>quality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8" y="1890572"/>
            <a:ext cx="5630001" cy="23703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16890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Data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quality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refers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degree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which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data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spc="-25" dirty="0">
                <a:latin typeface="Roboto Medium"/>
                <a:cs typeface="Roboto Medium"/>
              </a:rPr>
              <a:t>is </a:t>
            </a:r>
            <a:r>
              <a:rPr sz="1600" b="0" dirty="0">
                <a:latin typeface="Roboto Medium"/>
                <a:cs typeface="Roboto Medium"/>
              </a:rPr>
              <a:t>accurate,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complete,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consistent,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and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reliable</a:t>
            </a:r>
            <a:r>
              <a:rPr sz="1600" b="0" u="sng" spc="-40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for</a:t>
            </a:r>
            <a:r>
              <a:rPr sz="1600" b="0" u="sng" spc="-40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its</a:t>
            </a:r>
            <a:r>
              <a:rPr sz="1600" b="0" u="sng" spc="-45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none" spc="-45" dirty="0">
                <a:solidFill>
                  <a:srgbClr val="EC5C3E"/>
                </a:solidFill>
                <a:latin typeface="Roboto Medium"/>
                <a:cs typeface="Roboto Medium"/>
              </a:rPr>
              <a:t> </a:t>
            </a:r>
            <a:r>
              <a:rPr sz="1600" b="0" u="sng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intended</a:t>
            </a:r>
            <a:r>
              <a:rPr sz="1600" b="0" u="sng" spc="-95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spc="-25" dirty="0">
                <a:solidFill>
                  <a:srgbClr val="EC5C3E"/>
                </a:solidFill>
                <a:uFill>
                  <a:solidFill>
                    <a:srgbClr val="EC5C3E"/>
                  </a:solidFill>
                </a:uFill>
                <a:latin typeface="Roboto Medium"/>
                <a:cs typeface="Roboto Medium"/>
              </a:rPr>
              <a:t>use</a:t>
            </a:r>
            <a:endParaRPr sz="1600" dirty="0">
              <a:latin typeface="Roboto Medium"/>
              <a:cs typeface="Roboto Medium"/>
            </a:endParaRPr>
          </a:p>
          <a:p>
            <a:pPr marL="191135" indent="-178435">
              <a:lnSpc>
                <a:spcPct val="100000"/>
              </a:lnSpc>
              <a:spcBef>
                <a:spcPts val="950"/>
              </a:spcBef>
              <a:buClr>
                <a:srgbClr val="EC5C3E"/>
              </a:buClr>
              <a:buFont typeface="Roboto Light"/>
              <a:buChar char="•"/>
              <a:tabLst>
                <a:tab pos="191135" algn="l"/>
              </a:tabLst>
            </a:pP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Both</a:t>
            </a:r>
            <a:r>
              <a:rPr sz="1400" b="0" spc="-4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quantitative</a:t>
            </a:r>
            <a:r>
              <a:rPr sz="1400" b="0" spc="-35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and</a:t>
            </a:r>
            <a:r>
              <a:rPr sz="1400" b="0" spc="-4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qualitative</a:t>
            </a:r>
            <a:r>
              <a:rPr sz="1400" b="0" spc="-35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data</a:t>
            </a:r>
            <a:r>
              <a:rPr sz="1400" b="0" spc="-4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can</a:t>
            </a:r>
            <a:r>
              <a:rPr sz="1400" b="0" spc="-4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be</a:t>
            </a:r>
            <a:r>
              <a:rPr sz="1400" b="0" spc="-35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good</a:t>
            </a:r>
            <a:r>
              <a:rPr sz="1400" b="0" spc="-4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spc="-25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or</a:t>
            </a:r>
            <a:r>
              <a:rPr lang="es-AR" sz="1400" spc="-25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bad</a:t>
            </a:r>
            <a:r>
              <a:rPr sz="1400" b="0" spc="-4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 </a:t>
            </a:r>
            <a:r>
              <a:rPr sz="1400" b="0" spc="-10" dirty="0">
                <a:latin typeface="Roboto Light" panose="02000000000000000000" pitchFamily="2" charset="0"/>
                <a:ea typeface="Roboto Light" panose="02000000000000000000" pitchFamily="2" charset="0"/>
                <a:cs typeface="Roboto Medium"/>
              </a:rPr>
              <a:t>quality</a:t>
            </a:r>
            <a:endParaRPr sz="1400" dirty="0">
              <a:latin typeface="Roboto Light" panose="02000000000000000000" pitchFamily="2" charset="0"/>
              <a:ea typeface="Roboto Light" panose="02000000000000000000" pitchFamily="2" charset="0"/>
              <a:cs typeface="Roboto Medium"/>
            </a:endParaRPr>
          </a:p>
          <a:p>
            <a:pPr marL="190500" marR="154305" indent="-178435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critically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evaluate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data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quality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order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understand 	</a:t>
            </a:r>
            <a:r>
              <a:rPr sz="1400" b="0" dirty="0">
                <a:latin typeface="Roboto Light"/>
                <a:cs typeface="Roboto Light"/>
              </a:rPr>
              <a:t>how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much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rely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purpose</a:t>
            </a:r>
            <a:endParaRPr sz="1400" dirty="0">
              <a:latin typeface="Roboto Light"/>
              <a:cs typeface="Roboto Light"/>
            </a:endParaRPr>
          </a:p>
          <a:p>
            <a:pPr marL="190500" marR="5080" indent="-178435">
              <a:lnSpc>
                <a:spcPct val="125000"/>
              </a:lnSpc>
              <a:spcBef>
                <a:spcPts val="565"/>
              </a:spcBef>
              <a:buClr>
                <a:srgbClr val="EC5C3E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When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assessing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quality,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weight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up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methodology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sources.</a:t>
            </a:r>
            <a:endParaRPr sz="1400" dirty="0">
              <a:latin typeface="Roboto Light"/>
              <a:cs typeface="Robot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368102" y="2062152"/>
            <a:ext cx="1872614" cy="1583055"/>
            <a:chOff x="7368102" y="2062152"/>
            <a:chExt cx="1872614" cy="158305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87919" y="2453906"/>
              <a:ext cx="831583" cy="83159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379735" y="2356782"/>
              <a:ext cx="1849755" cy="1026160"/>
            </a:xfrm>
            <a:custGeom>
              <a:avLst/>
              <a:gdLst/>
              <a:ahLst/>
              <a:cxnLst/>
              <a:rect l="l" t="t" r="r" b="b"/>
              <a:pathLst>
                <a:path w="1849754" h="1026160">
                  <a:moveTo>
                    <a:pt x="1839804" y="487921"/>
                  </a:moveTo>
                  <a:lnTo>
                    <a:pt x="1807876" y="445881"/>
                  </a:lnTo>
                  <a:lnTo>
                    <a:pt x="1774675" y="405568"/>
                  </a:lnTo>
                  <a:lnTo>
                    <a:pt x="1740249" y="367005"/>
                  </a:lnTo>
                  <a:lnTo>
                    <a:pt x="1704644" y="330218"/>
                  </a:lnTo>
                  <a:lnTo>
                    <a:pt x="1667906" y="295230"/>
                  </a:lnTo>
                  <a:lnTo>
                    <a:pt x="1630082" y="262067"/>
                  </a:lnTo>
                  <a:lnTo>
                    <a:pt x="1591218" y="230751"/>
                  </a:lnTo>
                  <a:lnTo>
                    <a:pt x="1551362" y="201308"/>
                  </a:lnTo>
                  <a:lnTo>
                    <a:pt x="1510560" y="173761"/>
                  </a:lnTo>
                  <a:lnTo>
                    <a:pt x="1468858" y="148136"/>
                  </a:lnTo>
                  <a:lnTo>
                    <a:pt x="1426302" y="124456"/>
                  </a:lnTo>
                  <a:lnTo>
                    <a:pt x="1382940" y="102746"/>
                  </a:lnTo>
                  <a:lnTo>
                    <a:pt x="1338819" y="83030"/>
                  </a:lnTo>
                  <a:lnTo>
                    <a:pt x="1293983" y="65332"/>
                  </a:lnTo>
                  <a:lnTo>
                    <a:pt x="1248481" y="49676"/>
                  </a:lnTo>
                  <a:lnTo>
                    <a:pt x="1202359" y="36088"/>
                  </a:lnTo>
                  <a:lnTo>
                    <a:pt x="1155664" y="24590"/>
                  </a:lnTo>
                  <a:lnTo>
                    <a:pt x="1108441" y="15209"/>
                  </a:lnTo>
                  <a:lnTo>
                    <a:pt x="1060737" y="7967"/>
                  </a:lnTo>
                  <a:lnTo>
                    <a:pt x="1012600" y="2889"/>
                  </a:lnTo>
                  <a:lnTo>
                    <a:pt x="964076" y="0"/>
                  </a:lnTo>
                  <a:lnTo>
                    <a:pt x="882770" y="0"/>
                  </a:lnTo>
                  <a:lnTo>
                    <a:pt x="834244" y="2909"/>
                  </a:lnTo>
                  <a:lnTo>
                    <a:pt x="786105" y="8044"/>
                  </a:lnTo>
                  <a:lnTo>
                    <a:pt x="738400" y="15374"/>
                  </a:lnTo>
                  <a:lnTo>
                    <a:pt x="691176" y="24868"/>
                  </a:lnTo>
                  <a:lnTo>
                    <a:pt x="644479" y="36496"/>
                  </a:lnTo>
                  <a:lnTo>
                    <a:pt x="598356" y="50227"/>
                  </a:lnTo>
                  <a:lnTo>
                    <a:pt x="552853" y="66032"/>
                  </a:lnTo>
                  <a:lnTo>
                    <a:pt x="508017" y="83878"/>
                  </a:lnTo>
                  <a:lnTo>
                    <a:pt x="463895" y="103738"/>
                  </a:lnTo>
                  <a:lnTo>
                    <a:pt x="420533" y="125578"/>
                  </a:lnTo>
                  <a:lnTo>
                    <a:pt x="377977" y="149371"/>
                  </a:lnTo>
                  <a:lnTo>
                    <a:pt x="336274" y="175084"/>
                  </a:lnTo>
                  <a:lnTo>
                    <a:pt x="295471" y="202687"/>
                  </a:lnTo>
                  <a:lnTo>
                    <a:pt x="255615" y="232151"/>
                  </a:lnTo>
                  <a:lnTo>
                    <a:pt x="216751" y="263444"/>
                  </a:lnTo>
                  <a:lnTo>
                    <a:pt x="178927" y="296536"/>
                  </a:lnTo>
                  <a:lnTo>
                    <a:pt x="142189" y="331397"/>
                  </a:lnTo>
                  <a:lnTo>
                    <a:pt x="106584" y="367997"/>
                  </a:lnTo>
                  <a:lnTo>
                    <a:pt x="72158" y="406304"/>
                  </a:lnTo>
                  <a:lnTo>
                    <a:pt x="38957" y="446289"/>
                  </a:lnTo>
                  <a:lnTo>
                    <a:pt x="7029" y="487921"/>
                  </a:lnTo>
                  <a:lnTo>
                    <a:pt x="0" y="510197"/>
                  </a:lnTo>
                  <a:lnTo>
                    <a:pt x="1757" y="522664"/>
                  </a:lnTo>
                  <a:lnTo>
                    <a:pt x="38957" y="576892"/>
                  </a:lnTo>
                  <a:lnTo>
                    <a:pt x="72158" y="617261"/>
                  </a:lnTo>
                  <a:lnTo>
                    <a:pt x="106584" y="655915"/>
                  </a:lnTo>
                  <a:lnTo>
                    <a:pt x="142189" y="692823"/>
                  </a:lnTo>
                  <a:lnTo>
                    <a:pt x="178927" y="727959"/>
                  </a:lnTo>
                  <a:lnTo>
                    <a:pt x="216751" y="761294"/>
                  </a:lnTo>
                  <a:lnTo>
                    <a:pt x="255615" y="792799"/>
                  </a:lnTo>
                  <a:lnTo>
                    <a:pt x="295471" y="822446"/>
                  </a:lnTo>
                  <a:lnTo>
                    <a:pt x="336274" y="850206"/>
                  </a:lnTo>
                  <a:lnTo>
                    <a:pt x="377977" y="876051"/>
                  </a:lnTo>
                  <a:lnTo>
                    <a:pt x="420533" y="899953"/>
                  </a:lnTo>
                  <a:lnTo>
                    <a:pt x="463895" y="921884"/>
                  </a:lnTo>
                  <a:lnTo>
                    <a:pt x="508017" y="941814"/>
                  </a:lnTo>
                  <a:lnTo>
                    <a:pt x="552853" y="959715"/>
                  </a:lnTo>
                  <a:lnTo>
                    <a:pt x="598356" y="975560"/>
                  </a:lnTo>
                  <a:lnTo>
                    <a:pt x="644479" y="989319"/>
                  </a:lnTo>
                  <a:lnTo>
                    <a:pt x="691176" y="1000965"/>
                  </a:lnTo>
                  <a:lnTo>
                    <a:pt x="738400" y="1010469"/>
                  </a:lnTo>
                  <a:lnTo>
                    <a:pt x="786105" y="1017801"/>
                  </a:lnTo>
                  <a:lnTo>
                    <a:pt x="834244" y="1022935"/>
                  </a:lnTo>
                  <a:lnTo>
                    <a:pt x="882770" y="1025842"/>
                  </a:lnTo>
                  <a:lnTo>
                    <a:pt x="964076" y="1025842"/>
                  </a:lnTo>
                  <a:lnTo>
                    <a:pt x="1012600" y="1022935"/>
                  </a:lnTo>
                  <a:lnTo>
                    <a:pt x="1060737" y="1017801"/>
                  </a:lnTo>
                  <a:lnTo>
                    <a:pt x="1108441" y="1010469"/>
                  </a:lnTo>
                  <a:lnTo>
                    <a:pt x="1155664" y="1000965"/>
                  </a:lnTo>
                  <a:lnTo>
                    <a:pt x="1202359" y="989319"/>
                  </a:lnTo>
                  <a:lnTo>
                    <a:pt x="1248481" y="975560"/>
                  </a:lnTo>
                  <a:lnTo>
                    <a:pt x="1293983" y="959715"/>
                  </a:lnTo>
                  <a:lnTo>
                    <a:pt x="1338819" y="941814"/>
                  </a:lnTo>
                  <a:lnTo>
                    <a:pt x="1382940" y="921884"/>
                  </a:lnTo>
                  <a:lnTo>
                    <a:pt x="1426302" y="899953"/>
                  </a:lnTo>
                  <a:lnTo>
                    <a:pt x="1468858" y="876051"/>
                  </a:lnTo>
                  <a:lnTo>
                    <a:pt x="1510560" y="850206"/>
                  </a:lnTo>
                  <a:lnTo>
                    <a:pt x="1551362" y="822446"/>
                  </a:lnTo>
                  <a:lnTo>
                    <a:pt x="1591218" y="792799"/>
                  </a:lnTo>
                  <a:lnTo>
                    <a:pt x="1630082" y="761294"/>
                  </a:lnTo>
                  <a:lnTo>
                    <a:pt x="1667906" y="727959"/>
                  </a:lnTo>
                  <a:lnTo>
                    <a:pt x="1704644" y="692823"/>
                  </a:lnTo>
                  <a:lnTo>
                    <a:pt x="1740249" y="655915"/>
                  </a:lnTo>
                  <a:lnTo>
                    <a:pt x="1774675" y="617261"/>
                  </a:lnTo>
                  <a:lnTo>
                    <a:pt x="1807876" y="576892"/>
                  </a:lnTo>
                  <a:lnTo>
                    <a:pt x="1839804" y="534835"/>
                  </a:lnTo>
                  <a:lnTo>
                    <a:pt x="1849196" y="510197"/>
                  </a:lnTo>
                  <a:lnTo>
                    <a:pt x="1846848" y="498319"/>
                  </a:lnTo>
                  <a:lnTo>
                    <a:pt x="1839804" y="487921"/>
                  </a:lnTo>
                  <a:close/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437463" y="2073012"/>
              <a:ext cx="431800" cy="428625"/>
            </a:xfrm>
            <a:custGeom>
              <a:avLst/>
              <a:gdLst/>
              <a:ahLst/>
              <a:cxnLst/>
              <a:rect l="l" t="t" r="r" b="b"/>
              <a:pathLst>
                <a:path w="431800" h="428625">
                  <a:moveTo>
                    <a:pt x="100063" y="428498"/>
                  </a:moveTo>
                  <a:lnTo>
                    <a:pt x="137649" y="420825"/>
                  </a:lnTo>
                  <a:lnTo>
                    <a:pt x="168492" y="399957"/>
                  </a:lnTo>
                  <a:lnTo>
                    <a:pt x="189365" y="369122"/>
                  </a:lnTo>
                  <a:lnTo>
                    <a:pt x="197040" y="331546"/>
                  </a:lnTo>
                  <a:lnTo>
                    <a:pt x="197040" y="193929"/>
                  </a:lnTo>
                  <a:lnTo>
                    <a:pt x="334632" y="193929"/>
                  </a:lnTo>
                  <a:lnTo>
                    <a:pt x="372223" y="186256"/>
                  </a:lnTo>
                  <a:lnTo>
                    <a:pt x="403066" y="165388"/>
                  </a:lnTo>
                  <a:lnTo>
                    <a:pt x="423936" y="134553"/>
                  </a:lnTo>
                  <a:lnTo>
                    <a:pt x="431609" y="96977"/>
                  </a:lnTo>
                  <a:lnTo>
                    <a:pt x="423936" y="59391"/>
                  </a:lnTo>
                  <a:lnTo>
                    <a:pt x="403066" y="28548"/>
                  </a:lnTo>
                  <a:lnTo>
                    <a:pt x="372223" y="7674"/>
                  </a:lnTo>
                  <a:lnTo>
                    <a:pt x="334632" y="0"/>
                  </a:lnTo>
                  <a:lnTo>
                    <a:pt x="40665" y="0"/>
                  </a:lnTo>
                  <a:lnTo>
                    <a:pt x="25069" y="3278"/>
                  </a:lnTo>
                  <a:lnTo>
                    <a:pt x="12117" y="12131"/>
                  </a:lnTo>
                  <a:lnTo>
                    <a:pt x="3273" y="25085"/>
                  </a:lnTo>
                  <a:lnTo>
                    <a:pt x="0" y="40665"/>
                  </a:lnTo>
                  <a:lnTo>
                    <a:pt x="0" y="334670"/>
                  </a:lnTo>
                  <a:lnTo>
                    <a:pt x="9473" y="370440"/>
                  </a:lnTo>
                  <a:lnTo>
                    <a:pt x="31267" y="400348"/>
                  </a:lnTo>
                  <a:lnTo>
                    <a:pt x="62443" y="420874"/>
                  </a:lnTo>
                  <a:lnTo>
                    <a:pt x="100063" y="428498"/>
                  </a:lnTo>
                  <a:close/>
                </a:path>
              </a:pathLst>
            </a:custGeom>
            <a:ln w="15519">
              <a:solidFill>
                <a:srgbClr val="EC5C3E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726006" y="2069912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100101" y="197027"/>
                  </a:moveTo>
                  <a:lnTo>
                    <a:pt x="237718" y="197027"/>
                  </a:lnTo>
                  <a:lnTo>
                    <a:pt x="237718" y="334645"/>
                  </a:lnTo>
                  <a:lnTo>
                    <a:pt x="245391" y="372221"/>
                  </a:lnTo>
                  <a:lnTo>
                    <a:pt x="266258" y="403056"/>
                  </a:lnTo>
                  <a:lnTo>
                    <a:pt x="297093" y="423924"/>
                  </a:lnTo>
                  <a:lnTo>
                    <a:pt x="334670" y="431596"/>
                  </a:lnTo>
                  <a:lnTo>
                    <a:pt x="372256" y="423924"/>
                  </a:lnTo>
                  <a:lnTo>
                    <a:pt x="403099" y="403056"/>
                  </a:lnTo>
                  <a:lnTo>
                    <a:pt x="423972" y="372221"/>
                  </a:lnTo>
                  <a:lnTo>
                    <a:pt x="431647" y="334645"/>
                  </a:lnTo>
                  <a:lnTo>
                    <a:pt x="431647" y="40652"/>
                  </a:lnTo>
                  <a:lnTo>
                    <a:pt x="428370" y="25058"/>
                  </a:lnTo>
                  <a:lnTo>
                    <a:pt x="419519" y="12111"/>
                  </a:lnTo>
                  <a:lnTo>
                    <a:pt x="406562" y="3271"/>
                  </a:lnTo>
                  <a:lnTo>
                    <a:pt x="390969" y="0"/>
                  </a:lnTo>
                  <a:lnTo>
                    <a:pt x="96977" y="0"/>
                  </a:lnTo>
                  <a:lnTo>
                    <a:pt x="59396" y="7668"/>
                  </a:lnTo>
                  <a:lnTo>
                    <a:pt x="28552" y="28527"/>
                  </a:lnTo>
                  <a:lnTo>
                    <a:pt x="7676" y="59353"/>
                  </a:lnTo>
                  <a:lnTo>
                    <a:pt x="0" y="96926"/>
                  </a:lnTo>
                  <a:lnTo>
                    <a:pt x="9491" y="136323"/>
                  </a:lnTo>
                  <a:lnTo>
                    <a:pt x="31291" y="168094"/>
                  </a:lnTo>
                  <a:lnTo>
                    <a:pt x="62470" y="189305"/>
                  </a:lnTo>
                  <a:lnTo>
                    <a:pt x="100101" y="197027"/>
                  </a:lnTo>
                  <a:close/>
                </a:path>
              </a:pathLst>
            </a:custGeom>
            <a:ln w="15519">
              <a:solidFill>
                <a:srgbClr val="EC5C3E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729157" y="3205223"/>
              <a:ext cx="431800" cy="428625"/>
            </a:xfrm>
            <a:custGeom>
              <a:avLst/>
              <a:gdLst/>
              <a:ahLst/>
              <a:cxnLst/>
              <a:rect l="l" t="t" r="r" b="b"/>
              <a:pathLst>
                <a:path w="431800" h="428625">
                  <a:moveTo>
                    <a:pt x="331520" y="0"/>
                  </a:moveTo>
                  <a:lnTo>
                    <a:pt x="293938" y="7672"/>
                  </a:lnTo>
                  <a:lnTo>
                    <a:pt x="263104" y="28540"/>
                  </a:lnTo>
                  <a:lnTo>
                    <a:pt x="242239" y="59375"/>
                  </a:lnTo>
                  <a:lnTo>
                    <a:pt x="234569" y="96951"/>
                  </a:lnTo>
                  <a:lnTo>
                    <a:pt x="234569" y="234569"/>
                  </a:lnTo>
                  <a:lnTo>
                    <a:pt x="96951" y="234569"/>
                  </a:lnTo>
                  <a:lnTo>
                    <a:pt x="59369" y="242241"/>
                  </a:lnTo>
                  <a:lnTo>
                    <a:pt x="28535" y="263109"/>
                  </a:lnTo>
                  <a:lnTo>
                    <a:pt x="7670" y="293944"/>
                  </a:lnTo>
                  <a:lnTo>
                    <a:pt x="0" y="331520"/>
                  </a:lnTo>
                  <a:lnTo>
                    <a:pt x="7670" y="369106"/>
                  </a:lnTo>
                  <a:lnTo>
                    <a:pt x="28535" y="399949"/>
                  </a:lnTo>
                  <a:lnTo>
                    <a:pt x="59369" y="420823"/>
                  </a:lnTo>
                  <a:lnTo>
                    <a:pt x="96951" y="428498"/>
                  </a:lnTo>
                  <a:lnTo>
                    <a:pt x="390956" y="428498"/>
                  </a:lnTo>
                  <a:lnTo>
                    <a:pt x="406552" y="425219"/>
                  </a:lnTo>
                  <a:lnTo>
                    <a:pt x="419504" y="416366"/>
                  </a:lnTo>
                  <a:lnTo>
                    <a:pt x="428348" y="403412"/>
                  </a:lnTo>
                  <a:lnTo>
                    <a:pt x="431622" y="387832"/>
                  </a:lnTo>
                  <a:lnTo>
                    <a:pt x="431622" y="93827"/>
                  </a:lnTo>
                  <a:lnTo>
                    <a:pt x="423896" y="58057"/>
                  </a:lnTo>
                  <a:lnTo>
                    <a:pt x="402678" y="28149"/>
                  </a:lnTo>
                  <a:lnTo>
                    <a:pt x="370907" y="7623"/>
                  </a:lnTo>
                  <a:lnTo>
                    <a:pt x="331520" y="0"/>
                  </a:lnTo>
                  <a:close/>
                </a:path>
              </a:pathLst>
            </a:custGeom>
            <a:ln w="15519">
              <a:solidFill>
                <a:srgbClr val="EC5C3E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440576" y="3205224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331520" y="234569"/>
                  </a:moveTo>
                  <a:lnTo>
                    <a:pt x="193929" y="234569"/>
                  </a:lnTo>
                  <a:lnTo>
                    <a:pt x="193929" y="96951"/>
                  </a:lnTo>
                  <a:lnTo>
                    <a:pt x="186252" y="59375"/>
                  </a:lnTo>
                  <a:lnTo>
                    <a:pt x="165376" y="28540"/>
                  </a:lnTo>
                  <a:lnTo>
                    <a:pt x="134532" y="7672"/>
                  </a:lnTo>
                  <a:lnTo>
                    <a:pt x="96951" y="0"/>
                  </a:lnTo>
                  <a:lnTo>
                    <a:pt x="59380" y="7672"/>
                  </a:lnTo>
                  <a:lnTo>
                    <a:pt x="28544" y="28540"/>
                  </a:lnTo>
                  <a:lnTo>
                    <a:pt x="7674" y="59375"/>
                  </a:lnTo>
                  <a:lnTo>
                    <a:pt x="0" y="96951"/>
                  </a:lnTo>
                  <a:lnTo>
                    <a:pt x="0" y="390944"/>
                  </a:lnTo>
                  <a:lnTo>
                    <a:pt x="3273" y="406538"/>
                  </a:lnTo>
                  <a:lnTo>
                    <a:pt x="12115" y="419485"/>
                  </a:lnTo>
                  <a:lnTo>
                    <a:pt x="25063" y="428325"/>
                  </a:lnTo>
                  <a:lnTo>
                    <a:pt x="40652" y="431596"/>
                  </a:lnTo>
                  <a:lnTo>
                    <a:pt x="334670" y="431596"/>
                  </a:lnTo>
                  <a:lnTo>
                    <a:pt x="372244" y="423927"/>
                  </a:lnTo>
                  <a:lnTo>
                    <a:pt x="403075" y="403069"/>
                  </a:lnTo>
                  <a:lnTo>
                    <a:pt x="423938" y="372242"/>
                  </a:lnTo>
                  <a:lnTo>
                    <a:pt x="431609" y="334670"/>
                  </a:lnTo>
                  <a:lnTo>
                    <a:pt x="422135" y="295273"/>
                  </a:lnTo>
                  <a:lnTo>
                    <a:pt x="400338" y="263502"/>
                  </a:lnTo>
                  <a:lnTo>
                    <a:pt x="369155" y="242290"/>
                  </a:lnTo>
                  <a:lnTo>
                    <a:pt x="331520" y="234569"/>
                  </a:lnTo>
                  <a:close/>
                </a:path>
              </a:pathLst>
            </a:custGeom>
            <a:ln w="15519">
              <a:solidFill>
                <a:srgbClr val="EC5C3E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303713" y="2148097"/>
              <a:ext cx="0" cy="1443355"/>
            </a:xfrm>
            <a:custGeom>
              <a:avLst/>
              <a:gdLst/>
              <a:ahLst/>
              <a:cxnLst/>
              <a:rect l="l" t="t" r="r" b="b"/>
              <a:pathLst>
                <a:path h="1443354">
                  <a:moveTo>
                    <a:pt x="0" y="0"/>
                  </a:moveTo>
                  <a:lnTo>
                    <a:pt x="0" y="1443202"/>
                  </a:lnTo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576248" y="2869702"/>
              <a:ext cx="1463675" cy="0"/>
            </a:xfrm>
            <a:custGeom>
              <a:avLst/>
              <a:gdLst/>
              <a:ahLst/>
              <a:cxnLst/>
              <a:rect l="l" t="t" r="r" b="b"/>
              <a:pathLst>
                <a:path w="1463675">
                  <a:moveTo>
                    <a:pt x="0" y="0"/>
                  </a:moveTo>
                  <a:lnTo>
                    <a:pt x="1463332" y="0"/>
                  </a:lnTo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103880" y="2669867"/>
              <a:ext cx="400050" cy="400050"/>
            </a:xfrm>
            <a:custGeom>
              <a:avLst/>
              <a:gdLst/>
              <a:ahLst/>
              <a:cxnLst/>
              <a:rect l="l" t="t" r="r" b="b"/>
              <a:pathLst>
                <a:path w="400050" h="400050">
                  <a:moveTo>
                    <a:pt x="199834" y="0"/>
                  </a:moveTo>
                  <a:lnTo>
                    <a:pt x="154015" y="5277"/>
                  </a:lnTo>
                  <a:lnTo>
                    <a:pt x="111953" y="20311"/>
                  </a:lnTo>
                  <a:lnTo>
                    <a:pt x="74849" y="43902"/>
                  </a:lnTo>
                  <a:lnTo>
                    <a:pt x="43902" y="74849"/>
                  </a:lnTo>
                  <a:lnTo>
                    <a:pt x="20311" y="111953"/>
                  </a:lnTo>
                  <a:lnTo>
                    <a:pt x="5277" y="154015"/>
                  </a:lnTo>
                  <a:lnTo>
                    <a:pt x="0" y="199834"/>
                  </a:lnTo>
                  <a:lnTo>
                    <a:pt x="5277" y="245653"/>
                  </a:lnTo>
                  <a:lnTo>
                    <a:pt x="20311" y="287715"/>
                  </a:lnTo>
                  <a:lnTo>
                    <a:pt x="43902" y="324819"/>
                  </a:lnTo>
                  <a:lnTo>
                    <a:pt x="74849" y="355766"/>
                  </a:lnTo>
                  <a:lnTo>
                    <a:pt x="111953" y="379357"/>
                  </a:lnTo>
                  <a:lnTo>
                    <a:pt x="154015" y="394391"/>
                  </a:lnTo>
                  <a:lnTo>
                    <a:pt x="199834" y="399669"/>
                  </a:lnTo>
                  <a:lnTo>
                    <a:pt x="245653" y="394391"/>
                  </a:lnTo>
                  <a:lnTo>
                    <a:pt x="287715" y="379357"/>
                  </a:lnTo>
                  <a:lnTo>
                    <a:pt x="324819" y="355766"/>
                  </a:lnTo>
                  <a:lnTo>
                    <a:pt x="355766" y="324819"/>
                  </a:lnTo>
                  <a:lnTo>
                    <a:pt x="379357" y="287715"/>
                  </a:lnTo>
                  <a:lnTo>
                    <a:pt x="394391" y="245653"/>
                  </a:lnTo>
                  <a:lnTo>
                    <a:pt x="399669" y="199834"/>
                  </a:lnTo>
                  <a:lnTo>
                    <a:pt x="394391" y="154015"/>
                  </a:lnTo>
                  <a:lnTo>
                    <a:pt x="379357" y="111953"/>
                  </a:lnTo>
                  <a:lnTo>
                    <a:pt x="355766" y="74849"/>
                  </a:lnTo>
                  <a:lnTo>
                    <a:pt x="324819" y="43902"/>
                  </a:lnTo>
                  <a:lnTo>
                    <a:pt x="287715" y="20311"/>
                  </a:lnTo>
                  <a:lnTo>
                    <a:pt x="245653" y="5277"/>
                  </a:lnTo>
                  <a:lnTo>
                    <a:pt x="1998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103880" y="2669867"/>
              <a:ext cx="400050" cy="400050"/>
            </a:xfrm>
            <a:custGeom>
              <a:avLst/>
              <a:gdLst/>
              <a:ahLst/>
              <a:cxnLst/>
              <a:rect l="l" t="t" r="r" b="b"/>
              <a:pathLst>
                <a:path w="400050" h="400050">
                  <a:moveTo>
                    <a:pt x="0" y="199834"/>
                  </a:moveTo>
                  <a:lnTo>
                    <a:pt x="5277" y="154015"/>
                  </a:lnTo>
                  <a:lnTo>
                    <a:pt x="20311" y="111953"/>
                  </a:lnTo>
                  <a:lnTo>
                    <a:pt x="43902" y="74849"/>
                  </a:lnTo>
                  <a:lnTo>
                    <a:pt x="74849" y="43902"/>
                  </a:lnTo>
                  <a:lnTo>
                    <a:pt x="111953" y="20311"/>
                  </a:lnTo>
                  <a:lnTo>
                    <a:pt x="154015" y="5277"/>
                  </a:lnTo>
                  <a:lnTo>
                    <a:pt x="199834" y="0"/>
                  </a:lnTo>
                  <a:lnTo>
                    <a:pt x="245653" y="5277"/>
                  </a:lnTo>
                  <a:lnTo>
                    <a:pt x="287715" y="20311"/>
                  </a:lnTo>
                  <a:lnTo>
                    <a:pt x="324819" y="43902"/>
                  </a:lnTo>
                  <a:lnTo>
                    <a:pt x="355766" y="74849"/>
                  </a:lnTo>
                  <a:lnTo>
                    <a:pt x="379357" y="111953"/>
                  </a:lnTo>
                  <a:lnTo>
                    <a:pt x="394391" y="154015"/>
                  </a:lnTo>
                  <a:lnTo>
                    <a:pt x="399669" y="199834"/>
                  </a:lnTo>
                  <a:lnTo>
                    <a:pt x="394391" y="245653"/>
                  </a:lnTo>
                  <a:lnTo>
                    <a:pt x="379357" y="287715"/>
                  </a:lnTo>
                  <a:lnTo>
                    <a:pt x="355766" y="324819"/>
                  </a:lnTo>
                  <a:lnTo>
                    <a:pt x="324819" y="355766"/>
                  </a:lnTo>
                  <a:lnTo>
                    <a:pt x="287715" y="379357"/>
                  </a:lnTo>
                  <a:lnTo>
                    <a:pt x="245653" y="394391"/>
                  </a:lnTo>
                  <a:lnTo>
                    <a:pt x="199834" y="399669"/>
                  </a:lnTo>
                  <a:lnTo>
                    <a:pt x="154015" y="394391"/>
                  </a:lnTo>
                  <a:lnTo>
                    <a:pt x="111953" y="379357"/>
                  </a:lnTo>
                  <a:lnTo>
                    <a:pt x="74849" y="355766"/>
                  </a:lnTo>
                  <a:lnTo>
                    <a:pt x="43902" y="324819"/>
                  </a:lnTo>
                  <a:lnTo>
                    <a:pt x="20311" y="287715"/>
                  </a:lnTo>
                  <a:lnTo>
                    <a:pt x="5277" y="245653"/>
                  </a:lnTo>
                  <a:lnTo>
                    <a:pt x="0" y="199834"/>
                  </a:lnTo>
                  <a:close/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530335" y="3285497"/>
              <a:ext cx="254000" cy="253365"/>
            </a:xfrm>
            <a:custGeom>
              <a:avLst/>
              <a:gdLst/>
              <a:ahLst/>
              <a:cxnLst/>
              <a:rect l="l" t="t" r="r" b="b"/>
              <a:pathLst>
                <a:path w="254000" h="253364">
                  <a:moveTo>
                    <a:pt x="253631" y="253111"/>
                  </a:moveTo>
                  <a:lnTo>
                    <a:pt x="0" y="253111"/>
                  </a:lnTo>
                  <a:lnTo>
                    <a:pt x="0" y="0"/>
                  </a:lnTo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818411" y="3285234"/>
              <a:ext cx="253365" cy="254000"/>
            </a:xfrm>
            <a:custGeom>
              <a:avLst/>
              <a:gdLst/>
              <a:ahLst/>
              <a:cxnLst/>
              <a:rect l="l" t="t" r="r" b="b"/>
              <a:pathLst>
                <a:path w="253365" h="254000">
                  <a:moveTo>
                    <a:pt x="253110" y="0"/>
                  </a:moveTo>
                  <a:lnTo>
                    <a:pt x="253110" y="253631"/>
                  </a:lnTo>
                  <a:lnTo>
                    <a:pt x="0" y="253631"/>
                  </a:lnTo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530335" y="2160709"/>
              <a:ext cx="254000" cy="253365"/>
            </a:xfrm>
            <a:custGeom>
              <a:avLst/>
              <a:gdLst/>
              <a:ahLst/>
              <a:cxnLst/>
              <a:rect l="l" t="t" r="r" b="b"/>
              <a:pathLst>
                <a:path w="254000" h="253364">
                  <a:moveTo>
                    <a:pt x="253631" y="0"/>
                  </a:moveTo>
                  <a:lnTo>
                    <a:pt x="0" y="0"/>
                  </a:lnTo>
                  <a:lnTo>
                    <a:pt x="0" y="253111"/>
                  </a:lnTo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818411" y="2160452"/>
              <a:ext cx="253365" cy="254000"/>
            </a:xfrm>
            <a:custGeom>
              <a:avLst/>
              <a:gdLst/>
              <a:ahLst/>
              <a:cxnLst/>
              <a:rect l="l" t="t" r="r" b="b"/>
              <a:pathLst>
                <a:path w="253365" h="254000">
                  <a:moveTo>
                    <a:pt x="253110" y="253631"/>
                  </a:moveTo>
                  <a:lnTo>
                    <a:pt x="253110" y="0"/>
                  </a:lnTo>
                  <a:lnTo>
                    <a:pt x="0" y="0"/>
                  </a:lnTo>
                </a:path>
              </a:pathLst>
            </a:custGeom>
            <a:ln w="23266">
              <a:solidFill>
                <a:srgbClr val="EB5C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3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Critically</a:t>
            </a:r>
            <a:r>
              <a:rPr spc="35" dirty="0"/>
              <a:t> </a:t>
            </a:r>
            <a:r>
              <a:rPr dirty="0"/>
              <a:t>engaging</a:t>
            </a:r>
            <a:r>
              <a:rPr spc="40" dirty="0"/>
              <a:t> </a:t>
            </a:r>
            <a:r>
              <a:rPr spc="-20" dirty="0"/>
              <a:t>data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F77023A-2749-08C6-C97F-518BF781E338}"/>
              </a:ext>
            </a:extLst>
          </p:cNvPr>
          <p:cNvGrpSpPr/>
          <p:nvPr/>
        </p:nvGrpSpPr>
        <p:grpSpPr>
          <a:xfrm>
            <a:off x="0" y="6950201"/>
            <a:ext cx="10692406" cy="612649"/>
            <a:chOff x="152897" y="7102601"/>
            <a:chExt cx="10692406" cy="612649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7427BC4-08F3-C341-4766-987D3711D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97" y="7102601"/>
              <a:ext cx="10692406" cy="612649"/>
            </a:xfrm>
            <a:prstGeom prst="rect">
              <a:avLst/>
            </a:prstGeom>
          </p:spPr>
        </p:pic>
        <p:grpSp>
          <p:nvGrpSpPr>
            <p:cNvPr id="24" name="object 5">
              <a:extLst>
                <a:ext uri="{FF2B5EF4-FFF2-40B4-BE49-F238E27FC236}">
                  <a16:creationId xmlns:a16="http://schemas.microsoft.com/office/drawing/2014/main" id="{7434DF0B-CC4F-F3BA-AC4E-5D426134356C}"/>
                </a:ext>
              </a:extLst>
            </p:cNvPr>
            <p:cNvGrpSpPr/>
            <p:nvPr/>
          </p:nvGrpSpPr>
          <p:grpSpPr>
            <a:xfrm>
              <a:off x="363169" y="7283462"/>
              <a:ext cx="307340" cy="248920"/>
              <a:chOff x="210769" y="7131062"/>
              <a:chExt cx="307340" cy="248920"/>
            </a:xfrm>
          </p:grpSpPr>
          <p:sp>
            <p:nvSpPr>
              <p:cNvPr id="31" name="object 6">
                <a:extLst>
                  <a:ext uri="{FF2B5EF4-FFF2-40B4-BE49-F238E27FC236}">
                    <a16:creationId xmlns:a16="http://schemas.microsoft.com/office/drawing/2014/main" id="{90189456-B701-2378-14A3-7C3E485ECCE6}"/>
                  </a:ext>
                </a:extLst>
              </p:cNvPr>
              <p:cNvSpPr/>
              <p:nvPr/>
            </p:nvSpPr>
            <p:spPr>
              <a:xfrm>
                <a:off x="216026" y="7136320"/>
                <a:ext cx="29718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297180" h="238125">
                    <a:moveTo>
                      <a:pt x="296773" y="55008"/>
                    </a:moveTo>
                    <a:lnTo>
                      <a:pt x="287447" y="61297"/>
                    </a:lnTo>
                    <a:lnTo>
                      <a:pt x="275031" y="63804"/>
                    </a:lnTo>
                    <a:lnTo>
                      <a:pt x="262615" y="61297"/>
                    </a:lnTo>
                    <a:lnTo>
                      <a:pt x="252474" y="54459"/>
                    </a:lnTo>
                    <a:lnTo>
                      <a:pt x="245636" y="44318"/>
                    </a:lnTo>
                    <a:lnTo>
                      <a:pt x="243128" y="31902"/>
                    </a:lnTo>
                    <a:lnTo>
                      <a:pt x="240622" y="19486"/>
                    </a:lnTo>
                    <a:lnTo>
                      <a:pt x="233787" y="9345"/>
                    </a:lnTo>
                    <a:lnTo>
                      <a:pt x="223647" y="2507"/>
                    </a:lnTo>
                    <a:lnTo>
                      <a:pt x="211226" y="0"/>
                    </a:lnTo>
                    <a:lnTo>
                      <a:pt x="198812" y="2507"/>
                    </a:lnTo>
                    <a:lnTo>
                      <a:pt x="188675" y="9345"/>
                    </a:lnTo>
                    <a:lnTo>
                      <a:pt x="181842" y="19486"/>
                    </a:lnTo>
                    <a:lnTo>
                      <a:pt x="179336" y="31902"/>
                    </a:lnTo>
                    <a:lnTo>
                      <a:pt x="176829" y="44318"/>
                    </a:lnTo>
                    <a:lnTo>
                      <a:pt x="169991" y="54459"/>
                    </a:lnTo>
                    <a:lnTo>
                      <a:pt x="159850" y="61297"/>
                    </a:lnTo>
                    <a:lnTo>
                      <a:pt x="147434" y="63804"/>
                    </a:lnTo>
                    <a:lnTo>
                      <a:pt x="135018" y="61297"/>
                    </a:lnTo>
                    <a:lnTo>
                      <a:pt x="124877" y="54459"/>
                    </a:lnTo>
                    <a:lnTo>
                      <a:pt x="118039" y="44318"/>
                    </a:lnTo>
                    <a:lnTo>
                      <a:pt x="115531" y="31902"/>
                    </a:lnTo>
                    <a:lnTo>
                      <a:pt x="113024" y="19486"/>
                    </a:lnTo>
                    <a:lnTo>
                      <a:pt x="106186" y="9345"/>
                    </a:lnTo>
                    <a:lnTo>
                      <a:pt x="96045" y="2507"/>
                    </a:lnTo>
                    <a:lnTo>
                      <a:pt x="83629" y="0"/>
                    </a:lnTo>
                    <a:lnTo>
                      <a:pt x="71213" y="2507"/>
                    </a:lnTo>
                    <a:lnTo>
                      <a:pt x="61072" y="9345"/>
                    </a:lnTo>
                    <a:lnTo>
                      <a:pt x="54234" y="19486"/>
                    </a:lnTo>
                    <a:lnTo>
                      <a:pt x="51727" y="31902"/>
                    </a:lnTo>
                    <a:lnTo>
                      <a:pt x="49221" y="44318"/>
                    </a:lnTo>
                    <a:lnTo>
                      <a:pt x="42387" y="54459"/>
                    </a:lnTo>
                    <a:lnTo>
                      <a:pt x="32251" y="61297"/>
                    </a:lnTo>
                    <a:lnTo>
                      <a:pt x="19837" y="63804"/>
                    </a:lnTo>
                    <a:lnTo>
                      <a:pt x="7416" y="61297"/>
                    </a:lnTo>
                    <a:lnTo>
                      <a:pt x="0" y="56296"/>
                    </a:lnTo>
                  </a:path>
                  <a:path w="297180" h="238125">
                    <a:moveTo>
                      <a:pt x="296773" y="142020"/>
                    </a:moveTo>
                    <a:lnTo>
                      <a:pt x="287447" y="148306"/>
                    </a:lnTo>
                    <a:lnTo>
                      <a:pt x="275031" y="150812"/>
                    </a:lnTo>
                    <a:lnTo>
                      <a:pt x="262615" y="148306"/>
                    </a:lnTo>
                    <a:lnTo>
                      <a:pt x="252474" y="141471"/>
                    </a:lnTo>
                    <a:lnTo>
                      <a:pt x="245636" y="131331"/>
                    </a:lnTo>
                    <a:lnTo>
                      <a:pt x="243128" y="118910"/>
                    </a:lnTo>
                    <a:lnTo>
                      <a:pt x="240622" y="106494"/>
                    </a:lnTo>
                    <a:lnTo>
                      <a:pt x="233787" y="96353"/>
                    </a:lnTo>
                    <a:lnTo>
                      <a:pt x="223647" y="89515"/>
                    </a:lnTo>
                    <a:lnTo>
                      <a:pt x="211226" y="87007"/>
                    </a:lnTo>
                    <a:lnTo>
                      <a:pt x="198812" y="89515"/>
                    </a:lnTo>
                    <a:lnTo>
                      <a:pt x="188675" y="96353"/>
                    </a:lnTo>
                    <a:lnTo>
                      <a:pt x="181842" y="106494"/>
                    </a:lnTo>
                    <a:lnTo>
                      <a:pt x="179336" y="118910"/>
                    </a:lnTo>
                    <a:lnTo>
                      <a:pt x="176829" y="131331"/>
                    </a:lnTo>
                    <a:lnTo>
                      <a:pt x="169991" y="141471"/>
                    </a:lnTo>
                    <a:lnTo>
                      <a:pt x="159850" y="148306"/>
                    </a:lnTo>
                    <a:lnTo>
                      <a:pt x="147434" y="150812"/>
                    </a:lnTo>
                    <a:lnTo>
                      <a:pt x="135018" y="148306"/>
                    </a:lnTo>
                    <a:lnTo>
                      <a:pt x="124877" y="141471"/>
                    </a:lnTo>
                    <a:lnTo>
                      <a:pt x="118039" y="131331"/>
                    </a:lnTo>
                    <a:lnTo>
                      <a:pt x="115531" y="118910"/>
                    </a:lnTo>
                    <a:lnTo>
                      <a:pt x="113024" y="106494"/>
                    </a:lnTo>
                    <a:lnTo>
                      <a:pt x="106186" y="96353"/>
                    </a:lnTo>
                    <a:lnTo>
                      <a:pt x="96045" y="89515"/>
                    </a:lnTo>
                    <a:lnTo>
                      <a:pt x="83629" y="87007"/>
                    </a:lnTo>
                    <a:lnTo>
                      <a:pt x="71213" y="89515"/>
                    </a:lnTo>
                    <a:lnTo>
                      <a:pt x="61072" y="96353"/>
                    </a:lnTo>
                    <a:lnTo>
                      <a:pt x="54234" y="106494"/>
                    </a:lnTo>
                    <a:lnTo>
                      <a:pt x="51727" y="118910"/>
                    </a:lnTo>
                    <a:lnTo>
                      <a:pt x="49221" y="131331"/>
                    </a:lnTo>
                    <a:lnTo>
                      <a:pt x="42387" y="141471"/>
                    </a:lnTo>
                    <a:lnTo>
                      <a:pt x="32251" y="148306"/>
                    </a:lnTo>
                    <a:lnTo>
                      <a:pt x="19837" y="150812"/>
                    </a:lnTo>
                    <a:lnTo>
                      <a:pt x="7416" y="148306"/>
                    </a:lnTo>
                    <a:lnTo>
                      <a:pt x="0" y="143307"/>
                    </a:lnTo>
                  </a:path>
                  <a:path w="297180" h="238125">
                    <a:moveTo>
                      <a:pt x="296773" y="229029"/>
                    </a:moveTo>
                    <a:lnTo>
                      <a:pt x="287447" y="235314"/>
                    </a:lnTo>
                    <a:lnTo>
                      <a:pt x="275031" y="237820"/>
                    </a:lnTo>
                    <a:lnTo>
                      <a:pt x="262615" y="235314"/>
                    </a:lnTo>
                    <a:lnTo>
                      <a:pt x="252474" y="228480"/>
                    </a:lnTo>
                    <a:lnTo>
                      <a:pt x="245636" y="218344"/>
                    </a:lnTo>
                    <a:lnTo>
                      <a:pt x="243128" y="205930"/>
                    </a:lnTo>
                    <a:lnTo>
                      <a:pt x="240622" y="193509"/>
                    </a:lnTo>
                    <a:lnTo>
                      <a:pt x="233787" y="183368"/>
                    </a:lnTo>
                    <a:lnTo>
                      <a:pt x="223647" y="176533"/>
                    </a:lnTo>
                    <a:lnTo>
                      <a:pt x="211226" y="174028"/>
                    </a:lnTo>
                    <a:lnTo>
                      <a:pt x="198812" y="176533"/>
                    </a:lnTo>
                    <a:lnTo>
                      <a:pt x="188675" y="183368"/>
                    </a:lnTo>
                    <a:lnTo>
                      <a:pt x="181842" y="193509"/>
                    </a:lnTo>
                    <a:lnTo>
                      <a:pt x="179336" y="205930"/>
                    </a:lnTo>
                    <a:lnTo>
                      <a:pt x="176829" y="218344"/>
                    </a:lnTo>
                    <a:lnTo>
                      <a:pt x="169991" y="228480"/>
                    </a:lnTo>
                    <a:lnTo>
                      <a:pt x="159850" y="235314"/>
                    </a:lnTo>
                    <a:lnTo>
                      <a:pt x="147434" y="237820"/>
                    </a:lnTo>
                    <a:lnTo>
                      <a:pt x="135018" y="235314"/>
                    </a:lnTo>
                    <a:lnTo>
                      <a:pt x="124877" y="228480"/>
                    </a:lnTo>
                    <a:lnTo>
                      <a:pt x="118039" y="218344"/>
                    </a:lnTo>
                    <a:lnTo>
                      <a:pt x="115531" y="205930"/>
                    </a:lnTo>
                    <a:lnTo>
                      <a:pt x="113024" y="193509"/>
                    </a:lnTo>
                    <a:lnTo>
                      <a:pt x="106186" y="183368"/>
                    </a:lnTo>
                    <a:lnTo>
                      <a:pt x="96045" y="176533"/>
                    </a:lnTo>
                    <a:lnTo>
                      <a:pt x="83629" y="174028"/>
                    </a:lnTo>
                    <a:lnTo>
                      <a:pt x="71213" y="176533"/>
                    </a:lnTo>
                    <a:lnTo>
                      <a:pt x="61072" y="183368"/>
                    </a:lnTo>
                    <a:lnTo>
                      <a:pt x="54234" y="193509"/>
                    </a:lnTo>
                    <a:lnTo>
                      <a:pt x="51727" y="205930"/>
                    </a:lnTo>
                    <a:lnTo>
                      <a:pt x="49221" y="218344"/>
                    </a:lnTo>
                    <a:lnTo>
                      <a:pt x="42387" y="228480"/>
                    </a:lnTo>
                    <a:lnTo>
                      <a:pt x="32251" y="235314"/>
                    </a:lnTo>
                    <a:lnTo>
                      <a:pt x="19837" y="237820"/>
                    </a:lnTo>
                    <a:lnTo>
                      <a:pt x="7416" y="235314"/>
                    </a:lnTo>
                    <a:lnTo>
                      <a:pt x="0" y="230316"/>
                    </a:lnTo>
                  </a:path>
                </a:pathLst>
              </a:custGeom>
              <a:ln w="10515">
                <a:solidFill>
                  <a:srgbClr val="EC5C3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7">
                <a:extLst>
                  <a:ext uri="{FF2B5EF4-FFF2-40B4-BE49-F238E27FC236}">
                    <a16:creationId xmlns:a16="http://schemas.microsoft.com/office/drawing/2014/main" id="{E2B0A414-F4C7-8F72-5F18-7A1923967182}"/>
                  </a:ext>
                </a:extLst>
              </p:cNvPr>
              <p:cNvSpPr/>
              <p:nvPr/>
            </p:nvSpPr>
            <p:spPr>
              <a:xfrm>
                <a:off x="273126" y="7138796"/>
                <a:ext cx="180975" cy="229235"/>
              </a:xfrm>
              <a:custGeom>
                <a:avLst/>
                <a:gdLst/>
                <a:ahLst/>
                <a:cxnLst/>
                <a:rect l="l" t="t" r="r" b="b"/>
                <a:pathLst>
                  <a:path w="180975" h="229234">
                    <a:moveTo>
                      <a:pt x="52717" y="202577"/>
                    </a:moveTo>
                    <a:lnTo>
                      <a:pt x="50647" y="192316"/>
                    </a:lnTo>
                    <a:lnTo>
                      <a:pt x="44996" y="183946"/>
                    </a:lnTo>
                    <a:lnTo>
                      <a:pt x="36614" y="178295"/>
                    </a:lnTo>
                    <a:lnTo>
                      <a:pt x="26365" y="176212"/>
                    </a:lnTo>
                    <a:lnTo>
                      <a:pt x="16090" y="178295"/>
                    </a:lnTo>
                    <a:lnTo>
                      <a:pt x="7721" y="183946"/>
                    </a:lnTo>
                    <a:lnTo>
                      <a:pt x="2070" y="192316"/>
                    </a:lnTo>
                    <a:lnTo>
                      <a:pt x="0" y="202577"/>
                    </a:lnTo>
                    <a:lnTo>
                      <a:pt x="2070" y="212839"/>
                    </a:lnTo>
                    <a:lnTo>
                      <a:pt x="7721" y="221221"/>
                    </a:lnTo>
                    <a:lnTo>
                      <a:pt x="16090" y="226872"/>
                    </a:lnTo>
                    <a:lnTo>
                      <a:pt x="26365" y="228942"/>
                    </a:lnTo>
                    <a:lnTo>
                      <a:pt x="36614" y="226872"/>
                    </a:lnTo>
                    <a:lnTo>
                      <a:pt x="44996" y="221221"/>
                    </a:lnTo>
                    <a:lnTo>
                      <a:pt x="50647" y="212839"/>
                    </a:lnTo>
                    <a:lnTo>
                      <a:pt x="52717" y="202577"/>
                    </a:lnTo>
                    <a:close/>
                  </a:path>
                  <a:path w="180975" h="229234">
                    <a:moveTo>
                      <a:pt x="117030" y="120256"/>
                    </a:moveTo>
                    <a:lnTo>
                      <a:pt x="114960" y="109994"/>
                    </a:lnTo>
                    <a:lnTo>
                      <a:pt x="109308" y="101625"/>
                    </a:lnTo>
                    <a:lnTo>
                      <a:pt x="100939" y="95973"/>
                    </a:lnTo>
                    <a:lnTo>
                      <a:pt x="90678" y="93891"/>
                    </a:lnTo>
                    <a:lnTo>
                      <a:pt x="80416" y="95973"/>
                    </a:lnTo>
                    <a:lnTo>
                      <a:pt x="72034" y="101625"/>
                    </a:lnTo>
                    <a:lnTo>
                      <a:pt x="66382" y="109994"/>
                    </a:lnTo>
                    <a:lnTo>
                      <a:pt x="64312" y="120256"/>
                    </a:lnTo>
                    <a:lnTo>
                      <a:pt x="66382" y="130517"/>
                    </a:lnTo>
                    <a:lnTo>
                      <a:pt x="72034" y="138899"/>
                    </a:lnTo>
                    <a:lnTo>
                      <a:pt x="80416" y="144551"/>
                    </a:lnTo>
                    <a:lnTo>
                      <a:pt x="90678" y="146621"/>
                    </a:lnTo>
                    <a:lnTo>
                      <a:pt x="100939" y="144551"/>
                    </a:lnTo>
                    <a:lnTo>
                      <a:pt x="109308" y="138899"/>
                    </a:lnTo>
                    <a:lnTo>
                      <a:pt x="114960" y="130517"/>
                    </a:lnTo>
                    <a:lnTo>
                      <a:pt x="117030" y="120256"/>
                    </a:lnTo>
                    <a:close/>
                  </a:path>
                  <a:path w="180975" h="229234">
                    <a:moveTo>
                      <a:pt x="180670" y="26365"/>
                    </a:moveTo>
                    <a:lnTo>
                      <a:pt x="178600" y="16103"/>
                    </a:lnTo>
                    <a:lnTo>
                      <a:pt x="172948" y="7721"/>
                    </a:lnTo>
                    <a:lnTo>
                      <a:pt x="164566" y="2070"/>
                    </a:lnTo>
                    <a:lnTo>
                      <a:pt x="154317" y="0"/>
                    </a:lnTo>
                    <a:lnTo>
                      <a:pt x="144043" y="2070"/>
                    </a:lnTo>
                    <a:lnTo>
                      <a:pt x="135661" y="7721"/>
                    </a:lnTo>
                    <a:lnTo>
                      <a:pt x="130022" y="16103"/>
                    </a:lnTo>
                    <a:lnTo>
                      <a:pt x="127952" y="26365"/>
                    </a:lnTo>
                    <a:lnTo>
                      <a:pt x="130022" y="36626"/>
                    </a:lnTo>
                    <a:lnTo>
                      <a:pt x="135661" y="45008"/>
                    </a:lnTo>
                    <a:lnTo>
                      <a:pt x="144043" y="50660"/>
                    </a:lnTo>
                    <a:lnTo>
                      <a:pt x="154317" y="52730"/>
                    </a:lnTo>
                    <a:lnTo>
                      <a:pt x="164566" y="50660"/>
                    </a:lnTo>
                    <a:lnTo>
                      <a:pt x="172948" y="45008"/>
                    </a:lnTo>
                    <a:lnTo>
                      <a:pt x="178600" y="36626"/>
                    </a:lnTo>
                    <a:lnTo>
                      <a:pt x="180670" y="26365"/>
                    </a:lnTo>
                    <a:close/>
                  </a:path>
                </a:pathLst>
              </a:custGeom>
              <a:solidFill>
                <a:srgbClr val="EC5C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5" name="object 8">
              <a:extLst>
                <a:ext uri="{FF2B5EF4-FFF2-40B4-BE49-F238E27FC236}">
                  <a16:creationId xmlns:a16="http://schemas.microsoft.com/office/drawing/2014/main" id="{C38A9DF6-429B-3888-E0A6-069D5B22049A}"/>
                </a:ext>
              </a:extLst>
            </p:cNvPr>
            <p:cNvSpPr/>
            <p:nvPr/>
          </p:nvSpPr>
          <p:spPr>
            <a:xfrm>
              <a:off x="1483691" y="73434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9">
              <a:extLst>
                <a:ext uri="{FF2B5EF4-FFF2-40B4-BE49-F238E27FC236}">
                  <a16:creationId xmlns:a16="http://schemas.microsoft.com/office/drawing/2014/main" id="{184F15E6-FABD-7594-FB81-E837399E585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4519" y="7217829"/>
              <a:ext cx="1179955" cy="298856"/>
            </a:xfrm>
            <a:prstGeom prst="rect">
              <a:avLst/>
            </a:prstGeom>
          </p:spPr>
        </p:pic>
        <p:sp>
          <p:nvSpPr>
            <p:cNvPr id="27" name="object 10">
              <a:extLst>
                <a:ext uri="{FF2B5EF4-FFF2-40B4-BE49-F238E27FC236}">
                  <a16:creationId xmlns:a16="http://schemas.microsoft.com/office/drawing/2014/main" id="{441D72B6-3FA2-69E2-C468-8A55A4DCBF3D}"/>
                </a:ext>
              </a:extLst>
            </p:cNvPr>
            <p:cNvSpPr/>
            <p:nvPr/>
          </p:nvSpPr>
          <p:spPr>
            <a:xfrm>
              <a:off x="10016399" y="72444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11">
              <a:extLst>
                <a:ext uri="{FF2B5EF4-FFF2-40B4-BE49-F238E27FC236}">
                  <a16:creationId xmlns:a16="http://schemas.microsoft.com/office/drawing/2014/main" id="{1D166026-4B00-D3C6-34B6-FA6A4DE05994}"/>
                </a:ext>
              </a:extLst>
            </p:cNvPr>
            <p:cNvSpPr txBox="1">
              <a:spLocks/>
            </p:cNvSpPr>
            <p:nvPr/>
          </p:nvSpPr>
          <p:spPr>
            <a:xfrm>
              <a:off x="10276297" y="7323875"/>
              <a:ext cx="197484" cy="159384"/>
            </a:xfrm>
            <a:prstGeom prst="rect">
              <a:avLst/>
            </a:prstGeom>
          </p:spPr>
          <p:txBody>
            <a:bodyPr vert="horz" wrap="square" lIns="0" tIns="4445" rIns="0" bIns="0" rtlCol="0">
              <a:spAutoFit/>
            </a:bodyPr>
            <a:lstStyle>
              <a:defPPr>
                <a:defRPr kern="0"/>
              </a:defPPr>
              <a:lvl1pPr>
                <a:defRPr sz="900" b="1" i="0">
                  <a:solidFill>
                    <a:schemeClr val="tx1"/>
                  </a:solidFill>
                  <a:latin typeface="Roboto"/>
                  <a:cs typeface="Roboto"/>
                </a:defRPr>
              </a:lvl1pPr>
            </a:lstStyle>
            <a:p>
              <a:pPr marL="12700">
                <a:spcBef>
                  <a:spcPts val="35"/>
                </a:spcBef>
              </a:pPr>
              <a:fld id="{81D60167-4931-47E6-BA6A-407CBD079E47}" type="slidenum">
                <a:rPr lang="en-US" spc="-25" smtClean="0"/>
                <a:pPr marL="12700">
                  <a:spcBef>
                    <a:spcPts val="35"/>
                  </a:spcBef>
                </a:pPr>
                <a:t>9</a:t>
              </a:fld>
              <a:endParaRPr lang="en-US" spc="-25" dirty="0"/>
            </a:p>
          </p:txBody>
        </p:sp>
        <p:sp>
          <p:nvSpPr>
            <p:cNvPr id="29" name="object 12">
              <a:extLst>
                <a:ext uri="{FF2B5EF4-FFF2-40B4-BE49-F238E27FC236}">
                  <a16:creationId xmlns:a16="http://schemas.microsoft.com/office/drawing/2014/main" id="{5481EFF6-C8A4-6E93-6E85-E078EF0C8012}"/>
                </a:ext>
              </a:extLst>
            </p:cNvPr>
            <p:cNvSpPr txBox="1">
              <a:spLocks/>
            </p:cNvSpPr>
            <p:nvPr/>
          </p:nvSpPr>
          <p:spPr>
            <a:xfrm>
              <a:off x="861485" y="7332608"/>
              <a:ext cx="541019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rgbClr val="EC5C3E"/>
                  </a:solidFill>
                  <a:latin typeface="Roboto Medium"/>
                  <a:cs typeface="Roboto Medium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/>
                <a:t>MODULE</a:t>
              </a:r>
              <a:r>
                <a:rPr lang="en-US" spc="195"/>
                <a:t> </a:t>
              </a:r>
              <a:r>
                <a:rPr lang="en-US" spc="-50"/>
                <a:t>3</a:t>
              </a:r>
              <a:endParaRPr lang="en-US" spc="-50" dirty="0"/>
            </a:p>
          </p:txBody>
        </p:sp>
        <p:sp>
          <p:nvSpPr>
            <p:cNvPr id="30" name="object 13">
              <a:extLst>
                <a:ext uri="{FF2B5EF4-FFF2-40B4-BE49-F238E27FC236}">
                  <a16:creationId xmlns:a16="http://schemas.microsoft.com/office/drawing/2014/main" id="{74E2EED0-D8D7-CF4C-5C8F-53337A959C17}"/>
                </a:ext>
              </a:extLst>
            </p:cNvPr>
            <p:cNvSpPr txBox="1">
              <a:spLocks/>
            </p:cNvSpPr>
            <p:nvPr/>
          </p:nvSpPr>
          <p:spPr>
            <a:xfrm>
              <a:off x="1564019" y="7332608"/>
              <a:ext cx="1087120" cy="144779"/>
            </a:xfrm>
            <a:prstGeom prst="rect">
              <a:avLst/>
            </a:prstGeom>
          </p:spPr>
          <p:txBody>
            <a:bodyPr vert="horz" wrap="square" lIns="0" tIns="5080" rIns="0" bIns="0" rtlCol="0">
              <a:spAutoFit/>
            </a:bodyPr>
            <a:lstStyle>
              <a:defPPr>
                <a:defRPr kern="0"/>
              </a:defPPr>
              <a:lvl1pPr>
                <a:defRPr sz="800" b="0" i="0">
                  <a:solidFill>
                    <a:schemeClr val="tx1"/>
                  </a:solidFill>
                  <a:latin typeface="Roboto Light"/>
                  <a:cs typeface="Roboto Light"/>
                </a:defRPr>
              </a:lvl1pPr>
            </a:lstStyle>
            <a:p>
              <a:pPr marL="12700">
                <a:spcBef>
                  <a:spcPts val="40"/>
                </a:spcBef>
              </a:pPr>
              <a:r>
                <a:rPr lang="en-US" dirty="0"/>
                <a:t>Critically</a:t>
              </a:r>
              <a:r>
                <a:rPr lang="en-US" spc="35" dirty="0"/>
                <a:t> </a:t>
              </a:r>
              <a:r>
                <a:rPr lang="en-US" dirty="0"/>
                <a:t>engaging</a:t>
              </a:r>
              <a:r>
                <a:rPr lang="en-US" spc="40" dirty="0"/>
                <a:t> </a:t>
              </a:r>
              <a:r>
                <a:rPr lang="en-US" spc="-20" dirty="0"/>
                <a:t>data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2A90FB2D955F47A720B6D3CE6E4C9A" ma:contentTypeVersion="13" ma:contentTypeDescription="Create a new document." ma:contentTypeScope="" ma:versionID="79f1e4007ea9d9affe1e40fc05cf30b8">
  <xsd:schema xmlns:xsd="http://www.w3.org/2001/XMLSchema" xmlns:xs="http://www.w3.org/2001/XMLSchema" xmlns:p="http://schemas.microsoft.com/office/2006/metadata/properties" xmlns:ns2="f7845480-3952-4ab0-8880-7f583a2d8ed2" xmlns:ns3="56499386-8d59-40ac-8a03-a9963ff55e05" targetNamespace="http://schemas.microsoft.com/office/2006/metadata/properties" ma:root="true" ma:fieldsID="34eddff45c299a93f97f8889c7a706ab" ns2:_="" ns3:_="">
    <xsd:import namespace="f7845480-3952-4ab0-8880-7f583a2d8ed2"/>
    <xsd:import namespace="56499386-8d59-40ac-8a03-a9963ff55e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845480-3952-4ab0-8880-7f583a2d8e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851e875-a665-42c1-a59f-633611ec1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499386-8d59-40ac-8a03-a9963ff55e0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2157df4-656c-4050-833b-a0cd74793f2e}" ma:internalName="TaxCatchAll" ma:showField="CatchAllData" ma:web="56499386-8d59-40ac-8a03-a9963ff55e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845480-3952-4ab0-8880-7f583a2d8ed2">
      <Terms xmlns="http://schemas.microsoft.com/office/infopath/2007/PartnerControls"/>
    </lcf76f155ced4ddcb4097134ff3c332f>
    <TaxCatchAll xmlns="56499386-8d59-40ac-8a03-a9963ff55e05" xsi:nil="true"/>
  </documentManagement>
</p:properties>
</file>

<file path=customXml/itemProps1.xml><?xml version="1.0" encoding="utf-8"?>
<ds:datastoreItem xmlns:ds="http://schemas.openxmlformats.org/officeDocument/2006/customXml" ds:itemID="{4DC15D45-E778-4EA1-916C-1346935630D4}"/>
</file>

<file path=customXml/itemProps2.xml><?xml version="1.0" encoding="utf-8"?>
<ds:datastoreItem xmlns:ds="http://schemas.openxmlformats.org/officeDocument/2006/customXml" ds:itemID="{B26B59B5-8062-4F73-8F38-AF339D7DCE55}"/>
</file>

<file path=customXml/itemProps3.xml><?xml version="1.0" encoding="utf-8"?>
<ds:datastoreItem xmlns:ds="http://schemas.openxmlformats.org/officeDocument/2006/customXml" ds:itemID="{CFEE3308-21CE-4506-B9EB-2234758136C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2153</Words>
  <Application>Microsoft Office PowerPoint</Application>
  <PresentationFormat>Personalizado</PresentationFormat>
  <Paragraphs>370</Paragraphs>
  <Slides>30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43" baseType="lpstr">
      <vt:lpstr>Aptos</vt:lpstr>
      <vt:lpstr>Calibri</vt:lpstr>
      <vt:lpstr>Myriad Pro</vt:lpstr>
      <vt:lpstr>Noto Serif</vt:lpstr>
      <vt:lpstr>Noto Serif Bold</vt:lpstr>
      <vt:lpstr>Noto Serif Medium</vt:lpstr>
      <vt:lpstr>Palatino Linotype</vt:lpstr>
      <vt:lpstr>Roboto</vt:lpstr>
      <vt:lpstr>Roboto Black</vt:lpstr>
      <vt:lpstr>Roboto Light</vt:lpstr>
      <vt:lpstr>Roboto Medium</vt:lpstr>
      <vt:lpstr>Times New Roman</vt:lpstr>
      <vt:lpstr>Office Theme</vt:lpstr>
      <vt:lpstr>Presentación de PowerPoint</vt:lpstr>
      <vt:lpstr>Module 3 Objectives</vt:lpstr>
      <vt:lpstr>Types of Data and Data sources</vt:lpstr>
      <vt:lpstr>Data sources</vt:lpstr>
      <vt:lpstr>Primary and secondary sources</vt:lpstr>
      <vt:lpstr>Which source to use?</vt:lpstr>
      <vt:lpstr>Quantitative vs. Qualitative data</vt:lpstr>
      <vt:lpstr>Critically evaluating data quality</vt:lpstr>
      <vt:lpstr>Data quality</vt:lpstr>
      <vt:lpstr>Limitations in data collection methodologies</vt:lpstr>
      <vt:lpstr>Critically evaluating data quality</vt:lpstr>
      <vt:lpstr>What is Usability?</vt:lpstr>
      <vt:lpstr>Usability: data representativity</vt:lpstr>
      <vt:lpstr>Example on representativity</vt:lpstr>
      <vt:lpstr>Usability: Timeliness</vt:lpstr>
      <vt:lpstr>Credibility of the data</vt:lpstr>
      <vt:lpstr>Reliability of the sources</vt:lpstr>
      <vt:lpstr>Impact of data limitations on risk analysis</vt:lpstr>
      <vt:lpstr>Presentación de PowerPoint</vt:lpstr>
      <vt:lpstr>How would you analyse this raw data – what should you consider?</vt:lpstr>
      <vt:lpstr>Narrative note</vt:lpstr>
      <vt:lpstr>Data Triangulation</vt:lpstr>
      <vt:lpstr>The story of the blindfolded people and the elephant</vt:lpstr>
      <vt:lpstr>Data triangulation</vt:lpstr>
      <vt:lpstr>Plenary discussion</vt:lpstr>
      <vt:lpstr>Different ways to triangulate data</vt:lpstr>
      <vt:lpstr>Presentación de PowerPoint</vt:lpstr>
      <vt:lpstr>Any questions, comments?</vt:lpstr>
      <vt:lpstr>Take away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Cecilia Silva Venturini</dc:creator>
  <cp:lastModifiedBy>Yésica Vázquez</cp:lastModifiedBy>
  <cp:revision>21</cp:revision>
  <dcterms:created xsi:type="dcterms:W3CDTF">2025-12-17T10:38:32Z</dcterms:created>
  <dcterms:modified xsi:type="dcterms:W3CDTF">2025-12-18T16:02:06Z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2025-12-17T00:00:00Z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2025-12-17T00:00:00Z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0x010100DC2A90FB2D955F47A720B6D3CE6E4C9A</vt:lpwstr>
  </property>
  <property fmtid="{D5CDD505-2E9C-101B-9397-08002B2CF9AE}" pid="7" name="Order">
    <vt:r8>142400</vt:r8>
  </property>
  <property fmtid="{D5CDD505-2E9C-101B-9397-08002B2CF9AE}" pid="8" name="xd_Signature">
    <vt:bool>false</vt:bool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MediaServiceImageTags">
    <vt:lpwstr/>
  </property>
</Properties>
</file>